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Lst>
  <p:notesMasterIdLst>
    <p:notesMasterId r:id="rId42"/>
  </p:notesMasterIdLst>
  <p:sldIdLst>
    <p:sldId id="256" r:id="rId2"/>
    <p:sldId id="293" r:id="rId3"/>
    <p:sldId id="258" r:id="rId4"/>
    <p:sldId id="259" r:id="rId5"/>
    <p:sldId id="294" r:id="rId6"/>
    <p:sldId id="295" r:id="rId7"/>
    <p:sldId id="260" r:id="rId8"/>
    <p:sldId id="261" r:id="rId9"/>
    <p:sldId id="296" r:id="rId10"/>
    <p:sldId id="298" r:id="rId11"/>
    <p:sldId id="299" r:id="rId12"/>
    <p:sldId id="300" r:id="rId13"/>
    <p:sldId id="308" r:id="rId14"/>
    <p:sldId id="307" r:id="rId15"/>
    <p:sldId id="309" r:id="rId16"/>
    <p:sldId id="310" r:id="rId17"/>
    <p:sldId id="328" r:id="rId18"/>
    <p:sldId id="312" r:id="rId19"/>
    <p:sldId id="313" r:id="rId20"/>
    <p:sldId id="311" r:id="rId21"/>
    <p:sldId id="305" r:id="rId22"/>
    <p:sldId id="301" r:id="rId23"/>
    <p:sldId id="306" r:id="rId24"/>
    <p:sldId id="302" r:id="rId25"/>
    <p:sldId id="304" r:id="rId26"/>
    <p:sldId id="303" r:id="rId27"/>
    <p:sldId id="314" r:id="rId28"/>
    <p:sldId id="315" r:id="rId29"/>
    <p:sldId id="263" r:id="rId30"/>
    <p:sldId id="264" r:id="rId31"/>
    <p:sldId id="324" r:id="rId32"/>
    <p:sldId id="319" r:id="rId33"/>
    <p:sldId id="320" r:id="rId34"/>
    <p:sldId id="321" r:id="rId35"/>
    <p:sldId id="325" r:id="rId36"/>
    <p:sldId id="326" r:id="rId37"/>
    <p:sldId id="327" r:id="rId38"/>
    <p:sldId id="257" r:id="rId39"/>
    <p:sldId id="272" r:id="rId40"/>
    <p:sldId id="317" r:id="rId41"/>
  </p:sldIdLst>
  <p:sldSz cx="9144000" cy="5143500" type="screen16x9"/>
  <p:notesSz cx="6858000" cy="9144000"/>
  <p:embeddedFontLst>
    <p:embeddedFont>
      <p:font typeface="Abel" panose="020B0604020202020204" charset="0"/>
      <p:regular r:id="rId43"/>
    </p:embeddedFont>
    <p:embeddedFont>
      <p:font typeface="Anaheim" panose="020B0604020202020204" charset="0"/>
      <p:regular r:id="rId44"/>
    </p:embeddedFont>
    <p:embeddedFont>
      <p:font typeface="Book Antiqua" panose="02040602050305030304" pitchFamily="18" charset="0"/>
      <p:regular r:id="rId45"/>
      <p:bold r:id="rId46"/>
      <p:italic r:id="rId47"/>
      <p:boldItalic r:id="rId48"/>
    </p:embeddedFont>
    <p:embeddedFont>
      <p:font typeface="Calibri" panose="020F0502020204030204" pitchFamily="34" charset="0"/>
      <p:regular r:id="rId49"/>
      <p:bold r:id="rId50"/>
      <p:italic r:id="rId51"/>
      <p:boldItalic r:id="rId52"/>
    </p:embeddedFont>
    <p:embeddedFont>
      <p:font typeface="Dosis" panose="020B0604020202020204" charset="0"/>
      <p:regular r:id="rId53"/>
      <p:bold r:id="rId54"/>
    </p:embeddedFont>
    <p:embeddedFont>
      <p:font typeface="Dosis ExtraLight" panose="020B0604020202020204" charset="0"/>
      <p:regular r:id="rId55"/>
      <p:bold r:id="rId56"/>
    </p:embeddedFont>
    <p:embeddedFont>
      <p:font typeface="Fira Sans Condensed ExtraLight" panose="020B0604020202020204" charset="0"/>
      <p:regular r:id="rId57"/>
      <p:bold r:id="rId58"/>
      <p:italic r:id="rId59"/>
      <p:boldItalic r:id="rId60"/>
    </p:embeddedFont>
    <p:embeddedFont>
      <p:font typeface="Fira Sans Extra Condensed Medium" panose="020B0604020202020204" charset="0"/>
      <p:regular r:id="rId61"/>
      <p:bold r:id="rId62"/>
      <p:italic r:id="rId63"/>
      <p:boldItalic r:id="rId64"/>
    </p:embeddedFont>
    <p:embeddedFont>
      <p:font typeface="Josefin Sans" panose="020B0604020202020204" charset="0"/>
      <p:regular r:id="rId65"/>
      <p:bold r:id="rId66"/>
      <p:italic r:id="rId67"/>
      <p:boldItalic r:id="rId68"/>
    </p:embeddedFont>
    <p:embeddedFont>
      <p:font typeface="Roboto Condensed" panose="02000000000000000000" pitchFamily="2" charset="0"/>
      <p:regular r:id="rId69"/>
      <p:bold r:id="rId70"/>
      <p:italic r:id="rId71"/>
      <p:boldItalic r:id="rId72"/>
    </p:embeddedFont>
    <p:embeddedFont>
      <p:font typeface="Squada One" panose="020B0604020202020204" charset="0"/>
      <p:regular r:id="rId73"/>
    </p:embeddedFont>
    <p:embeddedFont>
      <p:font typeface="Staatliches" panose="020B0604020202020204" charset="0"/>
      <p:regular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54">
          <p15:clr>
            <a:srgbClr val="9AA0A6"/>
          </p15:clr>
        </p15:guide>
        <p15:guide id="2" orient="horz" pos="336">
          <p15:clr>
            <a:srgbClr val="9AA0A6"/>
          </p15:clr>
        </p15:guide>
        <p15:guide id="3" orient="horz" pos="2904">
          <p15:clr>
            <a:srgbClr val="9AA0A6"/>
          </p15:clr>
        </p15:guide>
        <p15:guide id="4" pos="2880">
          <p15:clr>
            <a:srgbClr val="9AA0A6"/>
          </p15:clr>
        </p15:guide>
        <p15:guide id="5" pos="701">
          <p15:clr>
            <a:srgbClr val="9AA0A6"/>
          </p15:clr>
        </p15:guide>
        <p15:guide id="6" orient="horz" pos="261">
          <p15:clr>
            <a:srgbClr val="9AA0A6"/>
          </p15:clr>
        </p15:guide>
        <p15:guide id="7" pos="885">
          <p15:clr>
            <a:srgbClr val="9AA0A6"/>
          </p15:clr>
        </p15:guide>
        <p15:guide id="8" pos="532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79" autoAdjust="0"/>
    <p:restoredTop sz="94660"/>
  </p:normalViewPr>
  <p:slideViewPr>
    <p:cSldViewPr snapToGrid="0">
      <p:cViewPr varScale="1">
        <p:scale>
          <a:sx n="92" d="100"/>
          <a:sy n="92" d="100"/>
        </p:scale>
        <p:origin x="576" y="84"/>
      </p:cViewPr>
      <p:guideLst>
        <p:guide pos="454"/>
        <p:guide orient="horz" pos="336"/>
        <p:guide orient="horz" pos="2904"/>
        <p:guide pos="2880"/>
        <p:guide pos="701"/>
        <p:guide orient="horz" pos="261"/>
        <p:guide pos="885"/>
        <p:guide pos="532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notesMaster" Target="notesMasters/notesMaster1.xml"/><Relationship Id="rId47" Type="http://schemas.openxmlformats.org/officeDocument/2006/relationships/font" Target="fonts/font5.fntdata"/><Relationship Id="rId63" Type="http://schemas.openxmlformats.org/officeDocument/2006/relationships/font" Target="fonts/font21.fntdata"/><Relationship Id="rId68" Type="http://schemas.openxmlformats.org/officeDocument/2006/relationships/font" Target="fonts/font26.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font" Target="fonts/font24.fntdata"/><Relationship Id="rId74" Type="http://schemas.openxmlformats.org/officeDocument/2006/relationships/font" Target="fonts/font32.fntdata"/><Relationship Id="rId5" Type="http://schemas.openxmlformats.org/officeDocument/2006/relationships/slide" Target="slides/slide4.xml"/><Relationship Id="rId61" Type="http://schemas.openxmlformats.org/officeDocument/2006/relationships/font" Target="fonts/font1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69" Type="http://schemas.openxmlformats.org/officeDocument/2006/relationships/font" Target="fonts/font27.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9.fntdata"/><Relationship Id="rId72" Type="http://schemas.openxmlformats.org/officeDocument/2006/relationships/font" Target="fonts/font3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font" Target="fonts/font2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font" Target="fonts/font20.fntdata"/><Relationship Id="rId70" Type="http://schemas.openxmlformats.org/officeDocument/2006/relationships/font" Target="fonts/font28.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font" Target="fonts/font23.fntdata"/><Relationship Id="rId73" Type="http://schemas.openxmlformats.org/officeDocument/2006/relationships/font" Target="fonts/font31.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8.fntdata"/><Relationship Id="rId55" Type="http://schemas.openxmlformats.org/officeDocument/2006/relationships/font" Target="fonts/font13.fntdata"/><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29.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5454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41247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3916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7579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3145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4dfce81f19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4dfce81f19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50866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4dfce81f19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4dfce81f19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0352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4dfce81f19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4dfce81f19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3304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4dfce81f19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4dfce81f19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63103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4dfce81f19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4dfce81f19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7236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8906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6"/>
        <p:cNvGrpSpPr/>
        <p:nvPr/>
      </p:nvGrpSpPr>
      <p:grpSpPr>
        <a:xfrm>
          <a:off x="0" y="0"/>
          <a:ext cx="0" cy="0"/>
          <a:chOff x="0" y="0"/>
          <a:chExt cx="0" cy="0"/>
        </a:xfrm>
      </p:grpSpPr>
      <p:sp>
        <p:nvSpPr>
          <p:cNvPr id="5047" name="Google Shape;5047;g571f33f51b_1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8" name="Google Shape;5048;g571f33f51b_1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02447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571f33f51b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571f33f51b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571f33f51b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571f33f51b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59037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13183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1916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37214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27871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4dfce81f19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4dfce81f19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87284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61854c95cc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61854c95cc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2"/>
        <p:cNvGrpSpPr/>
        <p:nvPr/>
      </p:nvGrpSpPr>
      <p:grpSpPr>
        <a:xfrm>
          <a:off x="0" y="0"/>
          <a:ext cx="0" cy="0"/>
          <a:chOff x="0" y="0"/>
          <a:chExt cx="0" cy="0"/>
        </a:xfrm>
      </p:grpSpPr>
      <p:sp>
        <p:nvSpPr>
          <p:cNvPr id="5223" name="Google Shape;5223;g571f33f51b_6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4" name="Google Shape;5224;g571f33f51b_6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6099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20556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0875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solidFill>
          <a:srgbClr val="EFEFEF"/>
        </a:solidFill>
        <a:effectLst/>
      </p:bgPr>
    </p:bg>
    <p:spTree>
      <p:nvGrpSpPr>
        <p:cNvPr id="1" name="Shape 8"/>
        <p:cNvGrpSpPr/>
        <p:nvPr/>
      </p:nvGrpSpPr>
      <p:grpSpPr>
        <a:xfrm>
          <a:off x="0" y="0"/>
          <a:ext cx="0" cy="0"/>
          <a:chOff x="0" y="0"/>
          <a:chExt cx="0" cy="0"/>
        </a:xfrm>
      </p:grpSpPr>
      <p:sp>
        <p:nvSpPr>
          <p:cNvPr id="9" name="Google Shape;9;p2"/>
          <p:cNvSpPr/>
          <p:nvPr/>
        </p:nvSpPr>
        <p:spPr>
          <a:xfrm flipH="1">
            <a:off x="-7075" y="-137525"/>
            <a:ext cx="9190500" cy="52809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4818613" y="1392125"/>
            <a:ext cx="3527100" cy="2039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6500">
                <a:solidFill>
                  <a:schemeClr val="accent5"/>
                </a:solidFill>
              </a:defRPr>
            </a:lvl1pPr>
            <a:lvl2pPr lvl="1" algn="ctr" rtl="0">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2pPr>
            <a:lvl3pPr lvl="2" algn="ctr" rtl="0">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3pPr>
            <a:lvl4pPr lvl="3" algn="ctr" rtl="0">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4pPr>
            <a:lvl5pPr lvl="4" algn="ctr" rtl="0">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5pPr>
            <a:lvl6pPr lvl="5" algn="ctr" rtl="0">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6pPr>
            <a:lvl7pPr lvl="6" algn="ctr" rtl="0">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7pPr>
            <a:lvl8pPr lvl="7" algn="ctr" rtl="0">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8pPr>
            <a:lvl9pPr lvl="8" algn="ctr" rtl="0">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9pPr>
          </a:lstStyle>
          <a:p>
            <a:endParaRPr/>
          </a:p>
        </p:txBody>
      </p:sp>
      <p:sp>
        <p:nvSpPr>
          <p:cNvPr id="11" name="Google Shape;11;p2"/>
          <p:cNvSpPr txBox="1">
            <a:spLocks noGrp="1"/>
          </p:cNvSpPr>
          <p:nvPr>
            <p:ph type="subTitle" idx="1"/>
          </p:nvPr>
        </p:nvSpPr>
        <p:spPr>
          <a:xfrm>
            <a:off x="5013313" y="3277126"/>
            <a:ext cx="3332400" cy="336600"/>
          </a:xfrm>
          <a:prstGeom prst="rect">
            <a:avLst/>
          </a:prstGeom>
          <a:noFill/>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solidFill>
                  <a:srgbClr val="EFEFEF"/>
                </a:solidFill>
              </a:defRPr>
            </a:lvl1pPr>
            <a:lvl2pPr lvl="1"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2pPr>
            <a:lvl3pPr lvl="2"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3pPr>
            <a:lvl4pPr lvl="3"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4pPr>
            <a:lvl5pPr lvl="4"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5pPr>
            <a:lvl6pPr lvl="5"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6pPr>
            <a:lvl7pPr lvl="6"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7pPr>
            <a:lvl8pPr lvl="7"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8pPr>
            <a:lvl9pPr lvl="8"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
  <p:cSld name="CUSTOM_26_1_1_1_2">
    <p:bg>
      <p:bgPr>
        <a:solidFill>
          <a:srgbClr val="EFEFEF"/>
        </a:solidFill>
        <a:effectLst/>
      </p:bgPr>
    </p:bg>
    <p:spTree>
      <p:nvGrpSpPr>
        <p:cNvPr id="1" name="Shape 84"/>
        <p:cNvGrpSpPr/>
        <p:nvPr/>
      </p:nvGrpSpPr>
      <p:grpSpPr>
        <a:xfrm>
          <a:off x="0" y="0"/>
          <a:ext cx="0" cy="0"/>
          <a:chOff x="0" y="0"/>
          <a:chExt cx="0" cy="0"/>
        </a:xfrm>
      </p:grpSpPr>
      <p:sp>
        <p:nvSpPr>
          <p:cNvPr id="85" name="Google Shape;85;p12"/>
          <p:cNvSpPr txBox="1">
            <a:spLocks noGrp="1"/>
          </p:cNvSpPr>
          <p:nvPr>
            <p:ph type="subTitle" idx="1"/>
          </p:nvPr>
        </p:nvSpPr>
        <p:spPr>
          <a:xfrm>
            <a:off x="4736030" y="1531703"/>
            <a:ext cx="3493800" cy="57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200"/>
              <a:buNone/>
              <a:defRPr>
                <a:solidFill>
                  <a:schemeClr val="lt1"/>
                </a:solidFill>
              </a:defRPr>
            </a:lvl1pPr>
            <a:lvl2pPr lvl="1" rtl="0">
              <a:lnSpc>
                <a:spcPct val="100000"/>
              </a:lnSpc>
              <a:spcBef>
                <a:spcPts val="0"/>
              </a:spcBef>
              <a:spcAft>
                <a:spcPts val="0"/>
              </a:spcAft>
              <a:buClr>
                <a:schemeClr val="lt1"/>
              </a:buClr>
              <a:buSzPts val="1200"/>
              <a:buNone/>
              <a:defRPr sz="1200">
                <a:solidFill>
                  <a:schemeClr val="lt1"/>
                </a:solidFill>
              </a:defRPr>
            </a:lvl2pPr>
            <a:lvl3pPr lvl="2" rtl="0">
              <a:lnSpc>
                <a:spcPct val="100000"/>
              </a:lnSpc>
              <a:spcBef>
                <a:spcPts val="0"/>
              </a:spcBef>
              <a:spcAft>
                <a:spcPts val="0"/>
              </a:spcAft>
              <a:buClr>
                <a:schemeClr val="lt1"/>
              </a:buClr>
              <a:buSzPts val="1200"/>
              <a:buNone/>
              <a:defRPr sz="1200">
                <a:solidFill>
                  <a:schemeClr val="lt1"/>
                </a:solidFill>
              </a:defRPr>
            </a:lvl3pPr>
            <a:lvl4pPr lvl="3" rtl="0">
              <a:lnSpc>
                <a:spcPct val="100000"/>
              </a:lnSpc>
              <a:spcBef>
                <a:spcPts val="0"/>
              </a:spcBef>
              <a:spcAft>
                <a:spcPts val="0"/>
              </a:spcAft>
              <a:buClr>
                <a:schemeClr val="lt1"/>
              </a:buClr>
              <a:buSzPts val="1200"/>
              <a:buNone/>
              <a:defRPr sz="1200">
                <a:solidFill>
                  <a:schemeClr val="lt1"/>
                </a:solidFill>
              </a:defRPr>
            </a:lvl4pPr>
            <a:lvl5pPr lvl="4" rtl="0">
              <a:lnSpc>
                <a:spcPct val="100000"/>
              </a:lnSpc>
              <a:spcBef>
                <a:spcPts val="0"/>
              </a:spcBef>
              <a:spcAft>
                <a:spcPts val="0"/>
              </a:spcAft>
              <a:buClr>
                <a:schemeClr val="lt1"/>
              </a:buClr>
              <a:buSzPts val="1200"/>
              <a:buNone/>
              <a:defRPr sz="1200">
                <a:solidFill>
                  <a:schemeClr val="lt1"/>
                </a:solidFill>
              </a:defRPr>
            </a:lvl5pPr>
            <a:lvl6pPr lvl="5" rtl="0">
              <a:lnSpc>
                <a:spcPct val="100000"/>
              </a:lnSpc>
              <a:spcBef>
                <a:spcPts val="0"/>
              </a:spcBef>
              <a:spcAft>
                <a:spcPts val="0"/>
              </a:spcAft>
              <a:buClr>
                <a:schemeClr val="lt1"/>
              </a:buClr>
              <a:buSzPts val="1200"/>
              <a:buNone/>
              <a:defRPr sz="1200">
                <a:solidFill>
                  <a:schemeClr val="lt1"/>
                </a:solidFill>
              </a:defRPr>
            </a:lvl6pPr>
            <a:lvl7pPr lvl="6" rtl="0">
              <a:lnSpc>
                <a:spcPct val="100000"/>
              </a:lnSpc>
              <a:spcBef>
                <a:spcPts val="0"/>
              </a:spcBef>
              <a:spcAft>
                <a:spcPts val="0"/>
              </a:spcAft>
              <a:buClr>
                <a:schemeClr val="lt1"/>
              </a:buClr>
              <a:buSzPts val="1200"/>
              <a:buNone/>
              <a:defRPr sz="1200">
                <a:solidFill>
                  <a:schemeClr val="lt1"/>
                </a:solidFill>
              </a:defRPr>
            </a:lvl7pPr>
            <a:lvl8pPr lvl="7" rtl="0">
              <a:lnSpc>
                <a:spcPct val="100000"/>
              </a:lnSpc>
              <a:spcBef>
                <a:spcPts val="0"/>
              </a:spcBef>
              <a:spcAft>
                <a:spcPts val="0"/>
              </a:spcAft>
              <a:buClr>
                <a:schemeClr val="lt1"/>
              </a:buClr>
              <a:buSzPts val="1200"/>
              <a:buNone/>
              <a:defRPr sz="1200">
                <a:solidFill>
                  <a:schemeClr val="lt1"/>
                </a:solidFill>
              </a:defRPr>
            </a:lvl8pPr>
            <a:lvl9pPr lvl="8" rtl="0">
              <a:lnSpc>
                <a:spcPct val="100000"/>
              </a:lnSpc>
              <a:spcBef>
                <a:spcPts val="0"/>
              </a:spcBef>
              <a:spcAft>
                <a:spcPts val="0"/>
              </a:spcAft>
              <a:buClr>
                <a:schemeClr val="lt1"/>
              </a:buClr>
              <a:buSzPts val="1200"/>
              <a:buNone/>
              <a:defRPr sz="1200">
                <a:solidFill>
                  <a:schemeClr val="lt1"/>
                </a:solidFill>
              </a:defRPr>
            </a:lvl9pPr>
          </a:lstStyle>
          <a:p>
            <a:endParaRPr/>
          </a:p>
        </p:txBody>
      </p:sp>
      <p:sp>
        <p:nvSpPr>
          <p:cNvPr id="86" name="Google Shape;86;p12"/>
          <p:cNvSpPr txBox="1">
            <a:spLocks noGrp="1"/>
          </p:cNvSpPr>
          <p:nvPr>
            <p:ph type="subTitle" idx="2"/>
          </p:nvPr>
        </p:nvSpPr>
        <p:spPr>
          <a:xfrm>
            <a:off x="4736037" y="1215950"/>
            <a:ext cx="3493800" cy="371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a:endParaRPr/>
          </a:p>
        </p:txBody>
      </p:sp>
      <p:sp>
        <p:nvSpPr>
          <p:cNvPr id="87" name="Google Shape;87;p12"/>
          <p:cNvSpPr txBox="1">
            <a:spLocks noGrp="1"/>
          </p:cNvSpPr>
          <p:nvPr>
            <p:ph type="subTitle" idx="3"/>
          </p:nvPr>
        </p:nvSpPr>
        <p:spPr>
          <a:xfrm>
            <a:off x="4736030" y="4056302"/>
            <a:ext cx="3493800" cy="57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200"/>
              <a:buNone/>
              <a:defRPr>
                <a:solidFill>
                  <a:schemeClr val="lt1"/>
                </a:solidFill>
              </a:defRPr>
            </a:lvl1pPr>
            <a:lvl2pPr lvl="1" rtl="0">
              <a:lnSpc>
                <a:spcPct val="100000"/>
              </a:lnSpc>
              <a:spcBef>
                <a:spcPts val="0"/>
              </a:spcBef>
              <a:spcAft>
                <a:spcPts val="0"/>
              </a:spcAft>
              <a:buClr>
                <a:schemeClr val="lt1"/>
              </a:buClr>
              <a:buSzPts val="1200"/>
              <a:buNone/>
              <a:defRPr sz="1200">
                <a:solidFill>
                  <a:schemeClr val="lt1"/>
                </a:solidFill>
              </a:defRPr>
            </a:lvl2pPr>
            <a:lvl3pPr lvl="2" rtl="0">
              <a:lnSpc>
                <a:spcPct val="100000"/>
              </a:lnSpc>
              <a:spcBef>
                <a:spcPts val="0"/>
              </a:spcBef>
              <a:spcAft>
                <a:spcPts val="0"/>
              </a:spcAft>
              <a:buClr>
                <a:schemeClr val="lt1"/>
              </a:buClr>
              <a:buSzPts val="1200"/>
              <a:buNone/>
              <a:defRPr sz="1200">
                <a:solidFill>
                  <a:schemeClr val="lt1"/>
                </a:solidFill>
              </a:defRPr>
            </a:lvl3pPr>
            <a:lvl4pPr lvl="3" rtl="0">
              <a:lnSpc>
                <a:spcPct val="100000"/>
              </a:lnSpc>
              <a:spcBef>
                <a:spcPts val="0"/>
              </a:spcBef>
              <a:spcAft>
                <a:spcPts val="0"/>
              </a:spcAft>
              <a:buClr>
                <a:schemeClr val="lt1"/>
              </a:buClr>
              <a:buSzPts val="1200"/>
              <a:buNone/>
              <a:defRPr sz="1200">
                <a:solidFill>
                  <a:schemeClr val="lt1"/>
                </a:solidFill>
              </a:defRPr>
            </a:lvl4pPr>
            <a:lvl5pPr lvl="4" rtl="0">
              <a:lnSpc>
                <a:spcPct val="100000"/>
              </a:lnSpc>
              <a:spcBef>
                <a:spcPts val="0"/>
              </a:spcBef>
              <a:spcAft>
                <a:spcPts val="0"/>
              </a:spcAft>
              <a:buClr>
                <a:schemeClr val="lt1"/>
              </a:buClr>
              <a:buSzPts val="1200"/>
              <a:buNone/>
              <a:defRPr sz="1200">
                <a:solidFill>
                  <a:schemeClr val="lt1"/>
                </a:solidFill>
              </a:defRPr>
            </a:lvl5pPr>
            <a:lvl6pPr lvl="5" rtl="0">
              <a:lnSpc>
                <a:spcPct val="100000"/>
              </a:lnSpc>
              <a:spcBef>
                <a:spcPts val="0"/>
              </a:spcBef>
              <a:spcAft>
                <a:spcPts val="0"/>
              </a:spcAft>
              <a:buClr>
                <a:schemeClr val="lt1"/>
              </a:buClr>
              <a:buSzPts val="1200"/>
              <a:buNone/>
              <a:defRPr sz="1200">
                <a:solidFill>
                  <a:schemeClr val="lt1"/>
                </a:solidFill>
              </a:defRPr>
            </a:lvl6pPr>
            <a:lvl7pPr lvl="6" rtl="0">
              <a:lnSpc>
                <a:spcPct val="100000"/>
              </a:lnSpc>
              <a:spcBef>
                <a:spcPts val="0"/>
              </a:spcBef>
              <a:spcAft>
                <a:spcPts val="0"/>
              </a:spcAft>
              <a:buClr>
                <a:schemeClr val="lt1"/>
              </a:buClr>
              <a:buSzPts val="1200"/>
              <a:buNone/>
              <a:defRPr sz="1200">
                <a:solidFill>
                  <a:schemeClr val="lt1"/>
                </a:solidFill>
              </a:defRPr>
            </a:lvl7pPr>
            <a:lvl8pPr lvl="7" rtl="0">
              <a:lnSpc>
                <a:spcPct val="100000"/>
              </a:lnSpc>
              <a:spcBef>
                <a:spcPts val="0"/>
              </a:spcBef>
              <a:spcAft>
                <a:spcPts val="0"/>
              </a:spcAft>
              <a:buClr>
                <a:schemeClr val="lt1"/>
              </a:buClr>
              <a:buSzPts val="1200"/>
              <a:buNone/>
              <a:defRPr sz="1200">
                <a:solidFill>
                  <a:schemeClr val="lt1"/>
                </a:solidFill>
              </a:defRPr>
            </a:lvl8pPr>
            <a:lvl9pPr lvl="8" rtl="0">
              <a:lnSpc>
                <a:spcPct val="100000"/>
              </a:lnSpc>
              <a:spcBef>
                <a:spcPts val="0"/>
              </a:spcBef>
              <a:spcAft>
                <a:spcPts val="0"/>
              </a:spcAft>
              <a:buClr>
                <a:schemeClr val="lt1"/>
              </a:buClr>
              <a:buSzPts val="1200"/>
              <a:buNone/>
              <a:defRPr sz="1200">
                <a:solidFill>
                  <a:schemeClr val="lt1"/>
                </a:solidFill>
              </a:defRPr>
            </a:lvl9pPr>
          </a:lstStyle>
          <a:p>
            <a:endParaRPr/>
          </a:p>
        </p:txBody>
      </p:sp>
      <p:sp>
        <p:nvSpPr>
          <p:cNvPr id="88" name="Google Shape;88;p12"/>
          <p:cNvSpPr txBox="1">
            <a:spLocks noGrp="1"/>
          </p:cNvSpPr>
          <p:nvPr>
            <p:ph type="subTitle" idx="4"/>
          </p:nvPr>
        </p:nvSpPr>
        <p:spPr>
          <a:xfrm>
            <a:off x="4736037" y="3740549"/>
            <a:ext cx="3493800" cy="371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a:endParaRPr/>
          </a:p>
        </p:txBody>
      </p:sp>
      <p:sp>
        <p:nvSpPr>
          <p:cNvPr id="89" name="Google Shape;89;p12"/>
          <p:cNvSpPr txBox="1">
            <a:spLocks noGrp="1"/>
          </p:cNvSpPr>
          <p:nvPr>
            <p:ph type="subTitle" idx="5"/>
          </p:nvPr>
        </p:nvSpPr>
        <p:spPr>
          <a:xfrm>
            <a:off x="4736030" y="2793999"/>
            <a:ext cx="3493800" cy="57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200"/>
              <a:buNone/>
              <a:defRPr>
                <a:solidFill>
                  <a:schemeClr val="lt1"/>
                </a:solidFill>
              </a:defRPr>
            </a:lvl1pPr>
            <a:lvl2pPr lvl="1" rtl="0">
              <a:lnSpc>
                <a:spcPct val="100000"/>
              </a:lnSpc>
              <a:spcBef>
                <a:spcPts val="0"/>
              </a:spcBef>
              <a:spcAft>
                <a:spcPts val="0"/>
              </a:spcAft>
              <a:buClr>
                <a:schemeClr val="lt1"/>
              </a:buClr>
              <a:buSzPts val="1200"/>
              <a:buNone/>
              <a:defRPr sz="1200">
                <a:solidFill>
                  <a:schemeClr val="lt1"/>
                </a:solidFill>
              </a:defRPr>
            </a:lvl2pPr>
            <a:lvl3pPr lvl="2" rtl="0">
              <a:lnSpc>
                <a:spcPct val="100000"/>
              </a:lnSpc>
              <a:spcBef>
                <a:spcPts val="0"/>
              </a:spcBef>
              <a:spcAft>
                <a:spcPts val="0"/>
              </a:spcAft>
              <a:buClr>
                <a:schemeClr val="lt1"/>
              </a:buClr>
              <a:buSzPts val="1200"/>
              <a:buNone/>
              <a:defRPr sz="1200">
                <a:solidFill>
                  <a:schemeClr val="lt1"/>
                </a:solidFill>
              </a:defRPr>
            </a:lvl3pPr>
            <a:lvl4pPr lvl="3" rtl="0">
              <a:lnSpc>
                <a:spcPct val="100000"/>
              </a:lnSpc>
              <a:spcBef>
                <a:spcPts val="0"/>
              </a:spcBef>
              <a:spcAft>
                <a:spcPts val="0"/>
              </a:spcAft>
              <a:buClr>
                <a:schemeClr val="lt1"/>
              </a:buClr>
              <a:buSzPts val="1200"/>
              <a:buNone/>
              <a:defRPr sz="1200">
                <a:solidFill>
                  <a:schemeClr val="lt1"/>
                </a:solidFill>
              </a:defRPr>
            </a:lvl4pPr>
            <a:lvl5pPr lvl="4" rtl="0">
              <a:lnSpc>
                <a:spcPct val="100000"/>
              </a:lnSpc>
              <a:spcBef>
                <a:spcPts val="0"/>
              </a:spcBef>
              <a:spcAft>
                <a:spcPts val="0"/>
              </a:spcAft>
              <a:buClr>
                <a:schemeClr val="lt1"/>
              </a:buClr>
              <a:buSzPts val="1200"/>
              <a:buNone/>
              <a:defRPr sz="1200">
                <a:solidFill>
                  <a:schemeClr val="lt1"/>
                </a:solidFill>
              </a:defRPr>
            </a:lvl5pPr>
            <a:lvl6pPr lvl="5" rtl="0">
              <a:lnSpc>
                <a:spcPct val="100000"/>
              </a:lnSpc>
              <a:spcBef>
                <a:spcPts val="0"/>
              </a:spcBef>
              <a:spcAft>
                <a:spcPts val="0"/>
              </a:spcAft>
              <a:buClr>
                <a:schemeClr val="lt1"/>
              </a:buClr>
              <a:buSzPts val="1200"/>
              <a:buNone/>
              <a:defRPr sz="1200">
                <a:solidFill>
                  <a:schemeClr val="lt1"/>
                </a:solidFill>
              </a:defRPr>
            </a:lvl6pPr>
            <a:lvl7pPr lvl="6" rtl="0">
              <a:lnSpc>
                <a:spcPct val="100000"/>
              </a:lnSpc>
              <a:spcBef>
                <a:spcPts val="0"/>
              </a:spcBef>
              <a:spcAft>
                <a:spcPts val="0"/>
              </a:spcAft>
              <a:buClr>
                <a:schemeClr val="lt1"/>
              </a:buClr>
              <a:buSzPts val="1200"/>
              <a:buNone/>
              <a:defRPr sz="1200">
                <a:solidFill>
                  <a:schemeClr val="lt1"/>
                </a:solidFill>
              </a:defRPr>
            </a:lvl7pPr>
            <a:lvl8pPr lvl="7" rtl="0">
              <a:lnSpc>
                <a:spcPct val="100000"/>
              </a:lnSpc>
              <a:spcBef>
                <a:spcPts val="0"/>
              </a:spcBef>
              <a:spcAft>
                <a:spcPts val="0"/>
              </a:spcAft>
              <a:buClr>
                <a:schemeClr val="lt1"/>
              </a:buClr>
              <a:buSzPts val="1200"/>
              <a:buNone/>
              <a:defRPr sz="1200">
                <a:solidFill>
                  <a:schemeClr val="lt1"/>
                </a:solidFill>
              </a:defRPr>
            </a:lvl8pPr>
            <a:lvl9pPr lvl="8" rtl="0">
              <a:lnSpc>
                <a:spcPct val="100000"/>
              </a:lnSpc>
              <a:spcBef>
                <a:spcPts val="0"/>
              </a:spcBef>
              <a:spcAft>
                <a:spcPts val="0"/>
              </a:spcAft>
              <a:buClr>
                <a:schemeClr val="lt1"/>
              </a:buClr>
              <a:buSzPts val="1200"/>
              <a:buNone/>
              <a:defRPr sz="1200">
                <a:solidFill>
                  <a:schemeClr val="lt1"/>
                </a:solidFill>
              </a:defRPr>
            </a:lvl9pPr>
          </a:lstStyle>
          <a:p>
            <a:endParaRPr/>
          </a:p>
        </p:txBody>
      </p:sp>
      <p:sp>
        <p:nvSpPr>
          <p:cNvPr id="90" name="Google Shape;90;p12"/>
          <p:cNvSpPr txBox="1">
            <a:spLocks noGrp="1"/>
          </p:cNvSpPr>
          <p:nvPr>
            <p:ph type="subTitle" idx="6"/>
          </p:nvPr>
        </p:nvSpPr>
        <p:spPr>
          <a:xfrm>
            <a:off x="4736037" y="2478247"/>
            <a:ext cx="3493800" cy="371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rtl="0">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a:endParaRPr/>
          </a:p>
        </p:txBody>
      </p:sp>
      <p:sp>
        <p:nvSpPr>
          <p:cNvPr id="91" name="Google Shape;91;p12"/>
          <p:cNvSpPr/>
          <p:nvPr/>
        </p:nvSpPr>
        <p:spPr>
          <a:xfrm>
            <a:off x="0" y="556000"/>
            <a:ext cx="1388700" cy="237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2"/>
          <p:cNvSpPr txBox="1">
            <a:spLocks noGrp="1"/>
          </p:cNvSpPr>
          <p:nvPr>
            <p:ph type="ctrTitle"/>
          </p:nvPr>
        </p:nvSpPr>
        <p:spPr>
          <a:xfrm>
            <a:off x="948600" y="366800"/>
            <a:ext cx="5564100" cy="504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accent5"/>
              </a:buClr>
              <a:buSzPts val="2400"/>
              <a:buNone/>
              <a:defRPr>
                <a:solidFill>
                  <a:schemeClr val="accent5"/>
                </a:solidFill>
              </a:defRPr>
            </a:lvl1pPr>
            <a:lvl2pPr lvl="1"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2pPr>
            <a:lvl3pPr lvl="2"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3pPr>
            <a:lvl4pPr lvl="3"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4pPr>
            <a:lvl5pPr lvl="4"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5pPr>
            <a:lvl6pPr lvl="5"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6pPr>
            <a:lvl7pPr lvl="6"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7pPr>
            <a:lvl8pPr lvl="7"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8pPr>
            <a:lvl9pPr lvl="8"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design">
  <p:cSld name="CUSTOM_26_1_1_1_1">
    <p:bg>
      <p:bgPr>
        <a:solidFill>
          <a:srgbClr val="EFEFEF"/>
        </a:solidFill>
        <a:effectLst/>
      </p:bgPr>
    </p:bg>
    <p:spTree>
      <p:nvGrpSpPr>
        <p:cNvPr id="1" name="Shape 93"/>
        <p:cNvGrpSpPr/>
        <p:nvPr/>
      </p:nvGrpSpPr>
      <p:grpSpPr>
        <a:xfrm>
          <a:off x="0" y="0"/>
          <a:ext cx="0" cy="0"/>
          <a:chOff x="0" y="0"/>
          <a:chExt cx="0" cy="0"/>
        </a:xfrm>
      </p:grpSpPr>
      <p:sp>
        <p:nvSpPr>
          <p:cNvPr id="94" name="Google Shape;94;p13"/>
          <p:cNvSpPr/>
          <p:nvPr/>
        </p:nvSpPr>
        <p:spPr>
          <a:xfrm>
            <a:off x="0" y="556000"/>
            <a:ext cx="1388700" cy="237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3"/>
          <p:cNvSpPr txBox="1">
            <a:spLocks noGrp="1"/>
          </p:cNvSpPr>
          <p:nvPr>
            <p:ph type="ctrTitle"/>
          </p:nvPr>
        </p:nvSpPr>
        <p:spPr>
          <a:xfrm>
            <a:off x="939750" y="366800"/>
            <a:ext cx="3810000" cy="504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400"/>
              <a:buNone/>
              <a:defRPr>
                <a:solidFill>
                  <a:schemeClr val="accent5"/>
                </a:solidFill>
              </a:defRPr>
            </a:lvl1pPr>
            <a:lvl2pPr lvl="1"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2pPr>
            <a:lvl3pPr lvl="2"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3pPr>
            <a:lvl4pPr lvl="3"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4pPr>
            <a:lvl5pPr lvl="4"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5pPr>
            <a:lvl6pPr lvl="5"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6pPr>
            <a:lvl7pPr lvl="6"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7pPr>
            <a:lvl8pPr lvl="7"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8pPr>
            <a:lvl9pPr lvl="8"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27_1_1_1">
    <p:bg>
      <p:bgPr>
        <a:solidFill>
          <a:schemeClr val="lt1"/>
        </a:solidFill>
        <a:effectLst/>
      </p:bgPr>
    </p:bg>
    <p:spTree>
      <p:nvGrpSpPr>
        <p:cNvPr id="1" name="Shape 105"/>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bg>
      <p:bgPr>
        <a:noFill/>
        <a:effectLst/>
      </p:bgPr>
    </p:bg>
    <p:spTree>
      <p:nvGrpSpPr>
        <p:cNvPr id="1" name="Shape 10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text">
  <p:cSld name="CUSTOM_28">
    <p:bg>
      <p:bgPr>
        <a:solidFill>
          <a:schemeClr val="lt1"/>
        </a:soli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subTitle" idx="1"/>
          </p:nvPr>
        </p:nvSpPr>
        <p:spPr>
          <a:xfrm>
            <a:off x="856200" y="1115677"/>
            <a:ext cx="7670400" cy="3416400"/>
          </a:xfrm>
          <a:prstGeom prst="rect">
            <a:avLst/>
          </a:prstGeom>
          <a:noFill/>
        </p:spPr>
        <p:txBody>
          <a:bodyPr spcFirstLastPara="1" wrap="square" lIns="91425" tIns="91425" rIns="91425" bIns="91425" anchor="t" anchorCtr="0">
            <a:noAutofit/>
          </a:bodyPr>
          <a:lstStyle>
            <a:lvl1pPr lvl="0" rtl="0">
              <a:spcBef>
                <a:spcPts val="0"/>
              </a:spcBef>
              <a:spcAft>
                <a:spcPts val="0"/>
              </a:spcAft>
              <a:buClr>
                <a:srgbClr val="20293B"/>
              </a:buClr>
              <a:buSzPts val="1000"/>
              <a:buFont typeface="Abel"/>
              <a:buChar char="●"/>
              <a:defRPr>
                <a:solidFill>
                  <a:srgbClr val="EFEFEF"/>
                </a:solidFill>
                <a:latin typeface="Abel"/>
                <a:ea typeface="Abel"/>
                <a:cs typeface="Abel"/>
                <a:sym typeface="Abel"/>
              </a:defRPr>
            </a:lvl1pPr>
            <a:lvl2pPr lvl="1"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2pPr>
            <a:lvl3pPr lvl="2"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3pPr>
            <a:lvl4pPr lvl="3"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4pPr>
            <a:lvl5pPr lvl="4"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5pPr>
            <a:lvl6pPr lvl="5"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6pPr>
            <a:lvl7pPr lvl="6"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7pPr>
            <a:lvl8pPr lvl="7"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8pPr>
            <a:lvl9pPr lvl="8"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9pPr>
          </a:lstStyle>
          <a:p>
            <a:endParaRPr/>
          </a:p>
        </p:txBody>
      </p:sp>
      <p:sp>
        <p:nvSpPr>
          <p:cNvPr id="14" name="Google Shape;14;p3"/>
          <p:cNvSpPr/>
          <p:nvPr/>
        </p:nvSpPr>
        <p:spPr>
          <a:xfrm>
            <a:off x="0" y="556000"/>
            <a:ext cx="1388700" cy="237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5" name="Google Shape;15;p3"/>
          <p:cNvSpPr txBox="1">
            <a:spLocks noGrp="1"/>
          </p:cNvSpPr>
          <p:nvPr>
            <p:ph type="ctrTitle"/>
          </p:nvPr>
        </p:nvSpPr>
        <p:spPr>
          <a:xfrm>
            <a:off x="948600" y="360643"/>
            <a:ext cx="7264500" cy="504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rgbClr val="FFFFFF"/>
              </a:buClr>
              <a:buSzPts val="2400"/>
              <a:buNone/>
              <a:defRPr>
                <a:solidFill>
                  <a:srgbClr val="FFFFFF"/>
                </a:solidFill>
              </a:defRPr>
            </a:lvl1pPr>
            <a:lvl2pPr lvl="1" rtl="0">
              <a:spcBef>
                <a:spcPts val="0"/>
              </a:spcBef>
              <a:spcAft>
                <a:spcPts val="0"/>
              </a:spcAft>
              <a:buClr>
                <a:srgbClr val="FFFFFF"/>
              </a:buClr>
              <a:buSzPts val="2400"/>
              <a:buFont typeface="Josefin Sans"/>
              <a:buNone/>
              <a:defRPr sz="2400" b="1">
                <a:solidFill>
                  <a:srgbClr val="FFFFFF"/>
                </a:solidFill>
                <a:latin typeface="Josefin Sans"/>
                <a:ea typeface="Josefin Sans"/>
                <a:cs typeface="Josefin Sans"/>
                <a:sym typeface="Josefin Sans"/>
              </a:defRPr>
            </a:lvl2pPr>
            <a:lvl3pPr lvl="2" rtl="0">
              <a:spcBef>
                <a:spcPts val="0"/>
              </a:spcBef>
              <a:spcAft>
                <a:spcPts val="0"/>
              </a:spcAft>
              <a:buClr>
                <a:srgbClr val="FFFFFF"/>
              </a:buClr>
              <a:buSzPts val="2400"/>
              <a:buFont typeface="Josefin Sans"/>
              <a:buNone/>
              <a:defRPr sz="2400" b="1">
                <a:solidFill>
                  <a:srgbClr val="FFFFFF"/>
                </a:solidFill>
                <a:latin typeface="Josefin Sans"/>
                <a:ea typeface="Josefin Sans"/>
                <a:cs typeface="Josefin Sans"/>
                <a:sym typeface="Josefin Sans"/>
              </a:defRPr>
            </a:lvl3pPr>
            <a:lvl4pPr lvl="3" rtl="0">
              <a:spcBef>
                <a:spcPts val="0"/>
              </a:spcBef>
              <a:spcAft>
                <a:spcPts val="0"/>
              </a:spcAft>
              <a:buClr>
                <a:srgbClr val="FFFFFF"/>
              </a:buClr>
              <a:buSzPts val="2400"/>
              <a:buFont typeface="Josefin Sans"/>
              <a:buNone/>
              <a:defRPr sz="2400" b="1">
                <a:solidFill>
                  <a:srgbClr val="FFFFFF"/>
                </a:solidFill>
                <a:latin typeface="Josefin Sans"/>
                <a:ea typeface="Josefin Sans"/>
                <a:cs typeface="Josefin Sans"/>
                <a:sym typeface="Josefin Sans"/>
              </a:defRPr>
            </a:lvl4pPr>
            <a:lvl5pPr lvl="4" rtl="0">
              <a:spcBef>
                <a:spcPts val="0"/>
              </a:spcBef>
              <a:spcAft>
                <a:spcPts val="0"/>
              </a:spcAft>
              <a:buClr>
                <a:srgbClr val="FFFFFF"/>
              </a:buClr>
              <a:buSzPts val="2400"/>
              <a:buFont typeface="Josefin Sans"/>
              <a:buNone/>
              <a:defRPr sz="2400" b="1">
                <a:solidFill>
                  <a:srgbClr val="FFFFFF"/>
                </a:solidFill>
                <a:latin typeface="Josefin Sans"/>
                <a:ea typeface="Josefin Sans"/>
                <a:cs typeface="Josefin Sans"/>
                <a:sym typeface="Josefin Sans"/>
              </a:defRPr>
            </a:lvl5pPr>
            <a:lvl6pPr lvl="5" rtl="0">
              <a:spcBef>
                <a:spcPts val="0"/>
              </a:spcBef>
              <a:spcAft>
                <a:spcPts val="0"/>
              </a:spcAft>
              <a:buClr>
                <a:srgbClr val="FFFFFF"/>
              </a:buClr>
              <a:buSzPts val="2400"/>
              <a:buFont typeface="Josefin Sans"/>
              <a:buNone/>
              <a:defRPr sz="2400" b="1">
                <a:solidFill>
                  <a:srgbClr val="FFFFFF"/>
                </a:solidFill>
                <a:latin typeface="Josefin Sans"/>
                <a:ea typeface="Josefin Sans"/>
                <a:cs typeface="Josefin Sans"/>
                <a:sym typeface="Josefin Sans"/>
              </a:defRPr>
            </a:lvl6pPr>
            <a:lvl7pPr lvl="6" rtl="0">
              <a:spcBef>
                <a:spcPts val="0"/>
              </a:spcBef>
              <a:spcAft>
                <a:spcPts val="0"/>
              </a:spcAft>
              <a:buClr>
                <a:srgbClr val="FFFFFF"/>
              </a:buClr>
              <a:buSzPts val="2400"/>
              <a:buFont typeface="Josefin Sans"/>
              <a:buNone/>
              <a:defRPr sz="2400" b="1">
                <a:solidFill>
                  <a:srgbClr val="FFFFFF"/>
                </a:solidFill>
                <a:latin typeface="Josefin Sans"/>
                <a:ea typeface="Josefin Sans"/>
                <a:cs typeface="Josefin Sans"/>
                <a:sym typeface="Josefin Sans"/>
              </a:defRPr>
            </a:lvl7pPr>
            <a:lvl8pPr lvl="7" rtl="0">
              <a:spcBef>
                <a:spcPts val="0"/>
              </a:spcBef>
              <a:spcAft>
                <a:spcPts val="0"/>
              </a:spcAft>
              <a:buClr>
                <a:srgbClr val="FFFFFF"/>
              </a:buClr>
              <a:buSzPts val="2400"/>
              <a:buFont typeface="Josefin Sans"/>
              <a:buNone/>
              <a:defRPr sz="2400" b="1">
                <a:solidFill>
                  <a:srgbClr val="FFFFFF"/>
                </a:solidFill>
                <a:latin typeface="Josefin Sans"/>
                <a:ea typeface="Josefin Sans"/>
                <a:cs typeface="Josefin Sans"/>
                <a:sym typeface="Josefin Sans"/>
              </a:defRPr>
            </a:lvl8pPr>
            <a:lvl9pPr lvl="8" rtl="0">
              <a:spcBef>
                <a:spcPts val="0"/>
              </a:spcBef>
              <a:spcAft>
                <a:spcPts val="0"/>
              </a:spcAft>
              <a:buClr>
                <a:srgbClr val="FFFFFF"/>
              </a:buClr>
              <a:buSzPts val="2400"/>
              <a:buFont typeface="Josefin Sans"/>
              <a:buNone/>
              <a:defRPr sz="2400" b="1">
                <a:solidFill>
                  <a:srgbClr val="FFFFFF"/>
                </a:solidFill>
                <a:latin typeface="Josefin Sans"/>
                <a:ea typeface="Josefin Sans"/>
                <a:cs typeface="Josefin Sans"/>
                <a:sym typeface="Josefin Sans"/>
              </a:defRPr>
            </a:lvl9pPr>
          </a:lstStyle>
          <a:p>
            <a:endParaRPr/>
          </a:p>
        </p:txBody>
      </p:sp>
    </p:spTree>
  </p:cSld>
  <p:clrMapOvr>
    <a:masterClrMapping/>
  </p:clrMapOvr>
  <p:extLst>
    <p:ext uri="{DCECCB84-F9BA-43D5-87BE-67443E8EF086}">
      <p15:sldGuideLst xmlns:p15="http://schemas.microsoft.com/office/powerpoint/2012/main">
        <p15:guide id="1" orient="horz" pos="340">
          <p15:clr>
            <a:srgbClr val="FA7B17"/>
          </p15:clr>
        </p15:guide>
        <p15:guide id="2" pos="454">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_12">
    <p:bg>
      <p:bgPr>
        <a:solidFill>
          <a:srgbClr val="EFEFEF"/>
        </a:solidFill>
        <a:effectLst/>
      </p:bgPr>
    </p:bg>
    <p:spTree>
      <p:nvGrpSpPr>
        <p:cNvPr id="1" name="Shape 16"/>
        <p:cNvGrpSpPr/>
        <p:nvPr/>
      </p:nvGrpSpPr>
      <p:grpSpPr>
        <a:xfrm>
          <a:off x="0" y="0"/>
          <a:ext cx="0" cy="0"/>
          <a:chOff x="0" y="0"/>
          <a:chExt cx="0" cy="0"/>
        </a:xfrm>
      </p:grpSpPr>
      <p:sp>
        <p:nvSpPr>
          <p:cNvPr id="17" name="Google Shape;17;p4"/>
          <p:cNvSpPr/>
          <p:nvPr/>
        </p:nvSpPr>
        <p:spPr>
          <a:xfrm rot="10800000" flipH="1">
            <a:off x="-7075" y="-137525"/>
            <a:ext cx="9190500" cy="52809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txBox="1">
            <a:spLocks noGrp="1"/>
          </p:cNvSpPr>
          <p:nvPr>
            <p:ph type="subTitle" idx="1"/>
          </p:nvPr>
        </p:nvSpPr>
        <p:spPr>
          <a:xfrm>
            <a:off x="6825175" y="3742225"/>
            <a:ext cx="804300" cy="57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a:endParaRPr/>
          </a:p>
        </p:txBody>
      </p:sp>
      <p:sp>
        <p:nvSpPr>
          <p:cNvPr id="19" name="Google Shape;19;p4"/>
          <p:cNvSpPr txBox="1">
            <a:spLocks noGrp="1"/>
          </p:cNvSpPr>
          <p:nvPr>
            <p:ph type="subTitle" idx="2"/>
          </p:nvPr>
        </p:nvSpPr>
        <p:spPr>
          <a:xfrm>
            <a:off x="6825175" y="2380050"/>
            <a:ext cx="1108500" cy="57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a:endParaRPr/>
          </a:p>
        </p:txBody>
      </p:sp>
      <p:sp>
        <p:nvSpPr>
          <p:cNvPr id="20" name="Google Shape;20;p4"/>
          <p:cNvSpPr txBox="1">
            <a:spLocks noGrp="1"/>
          </p:cNvSpPr>
          <p:nvPr>
            <p:ph type="subTitle" idx="3"/>
          </p:nvPr>
        </p:nvSpPr>
        <p:spPr>
          <a:xfrm>
            <a:off x="4189488" y="579250"/>
            <a:ext cx="1394400" cy="57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a:endParaRPr/>
          </a:p>
        </p:txBody>
      </p:sp>
      <p:sp>
        <p:nvSpPr>
          <p:cNvPr id="21" name="Google Shape;21;p4"/>
          <p:cNvSpPr txBox="1">
            <a:spLocks noGrp="1"/>
          </p:cNvSpPr>
          <p:nvPr>
            <p:ph type="subTitle" idx="4"/>
          </p:nvPr>
        </p:nvSpPr>
        <p:spPr>
          <a:xfrm>
            <a:off x="1392142" y="579250"/>
            <a:ext cx="1146900" cy="57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a:endParaRPr/>
          </a:p>
        </p:txBody>
      </p:sp>
      <p:sp>
        <p:nvSpPr>
          <p:cNvPr id="22" name="Google Shape;22;p4"/>
          <p:cNvSpPr txBox="1">
            <a:spLocks noGrp="1"/>
          </p:cNvSpPr>
          <p:nvPr>
            <p:ph type="subTitle" idx="5"/>
          </p:nvPr>
        </p:nvSpPr>
        <p:spPr>
          <a:xfrm>
            <a:off x="4181076" y="3742224"/>
            <a:ext cx="1344900" cy="57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a:endParaRPr/>
          </a:p>
        </p:txBody>
      </p:sp>
      <p:sp>
        <p:nvSpPr>
          <p:cNvPr id="23" name="Google Shape;23;p4"/>
          <p:cNvSpPr txBox="1">
            <a:spLocks noGrp="1"/>
          </p:cNvSpPr>
          <p:nvPr>
            <p:ph type="subTitle" idx="6"/>
          </p:nvPr>
        </p:nvSpPr>
        <p:spPr>
          <a:xfrm>
            <a:off x="1392142" y="1969950"/>
            <a:ext cx="1394400" cy="57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a:endParaRPr/>
          </a:p>
        </p:txBody>
      </p:sp>
      <p:sp>
        <p:nvSpPr>
          <p:cNvPr id="24" name="Google Shape;24;p4"/>
          <p:cNvSpPr txBox="1">
            <a:spLocks noGrp="1"/>
          </p:cNvSpPr>
          <p:nvPr>
            <p:ph type="subTitle" idx="7"/>
          </p:nvPr>
        </p:nvSpPr>
        <p:spPr>
          <a:xfrm>
            <a:off x="1410724" y="987775"/>
            <a:ext cx="1665600" cy="5724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2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5" name="Google Shape;25;p4"/>
          <p:cNvSpPr txBox="1">
            <a:spLocks noGrp="1"/>
          </p:cNvSpPr>
          <p:nvPr>
            <p:ph type="subTitle" idx="8"/>
          </p:nvPr>
        </p:nvSpPr>
        <p:spPr>
          <a:xfrm>
            <a:off x="4199651" y="4148741"/>
            <a:ext cx="1573500" cy="57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000"/>
              <a:buNone/>
              <a:defRPr sz="1200">
                <a:solidFill>
                  <a:schemeClr val="lt1"/>
                </a:solidFill>
              </a:defRPr>
            </a:lvl1pPr>
            <a:lvl2pPr lvl="1" rtl="0">
              <a:lnSpc>
                <a:spcPct val="100000"/>
              </a:lnSpc>
              <a:spcBef>
                <a:spcPts val="0"/>
              </a:spcBef>
              <a:spcAft>
                <a:spcPts val="0"/>
              </a:spcAft>
              <a:buClr>
                <a:schemeClr val="lt1"/>
              </a:buClr>
              <a:buSzPts val="1000"/>
              <a:buNone/>
              <a:defRPr sz="1000">
                <a:solidFill>
                  <a:schemeClr val="lt1"/>
                </a:solidFill>
              </a:defRPr>
            </a:lvl2pPr>
            <a:lvl3pPr lvl="2" rtl="0">
              <a:lnSpc>
                <a:spcPct val="100000"/>
              </a:lnSpc>
              <a:spcBef>
                <a:spcPts val="0"/>
              </a:spcBef>
              <a:spcAft>
                <a:spcPts val="0"/>
              </a:spcAft>
              <a:buClr>
                <a:schemeClr val="lt1"/>
              </a:buClr>
              <a:buSzPts val="1000"/>
              <a:buNone/>
              <a:defRPr sz="1000">
                <a:solidFill>
                  <a:schemeClr val="lt1"/>
                </a:solidFill>
              </a:defRPr>
            </a:lvl3pPr>
            <a:lvl4pPr lvl="3" rtl="0">
              <a:lnSpc>
                <a:spcPct val="100000"/>
              </a:lnSpc>
              <a:spcBef>
                <a:spcPts val="0"/>
              </a:spcBef>
              <a:spcAft>
                <a:spcPts val="0"/>
              </a:spcAft>
              <a:buClr>
                <a:schemeClr val="lt1"/>
              </a:buClr>
              <a:buSzPts val="1000"/>
              <a:buNone/>
              <a:defRPr sz="1000">
                <a:solidFill>
                  <a:schemeClr val="lt1"/>
                </a:solidFill>
              </a:defRPr>
            </a:lvl4pPr>
            <a:lvl5pPr lvl="4" rtl="0">
              <a:lnSpc>
                <a:spcPct val="100000"/>
              </a:lnSpc>
              <a:spcBef>
                <a:spcPts val="0"/>
              </a:spcBef>
              <a:spcAft>
                <a:spcPts val="0"/>
              </a:spcAft>
              <a:buClr>
                <a:schemeClr val="lt1"/>
              </a:buClr>
              <a:buSzPts val="1000"/>
              <a:buNone/>
              <a:defRPr sz="1000">
                <a:solidFill>
                  <a:schemeClr val="lt1"/>
                </a:solidFill>
              </a:defRPr>
            </a:lvl5pPr>
            <a:lvl6pPr lvl="5" rtl="0">
              <a:lnSpc>
                <a:spcPct val="100000"/>
              </a:lnSpc>
              <a:spcBef>
                <a:spcPts val="0"/>
              </a:spcBef>
              <a:spcAft>
                <a:spcPts val="0"/>
              </a:spcAft>
              <a:buClr>
                <a:schemeClr val="lt1"/>
              </a:buClr>
              <a:buSzPts val="1000"/>
              <a:buNone/>
              <a:defRPr sz="1000">
                <a:solidFill>
                  <a:schemeClr val="lt1"/>
                </a:solidFill>
              </a:defRPr>
            </a:lvl6pPr>
            <a:lvl7pPr lvl="6" rtl="0">
              <a:lnSpc>
                <a:spcPct val="100000"/>
              </a:lnSpc>
              <a:spcBef>
                <a:spcPts val="0"/>
              </a:spcBef>
              <a:spcAft>
                <a:spcPts val="0"/>
              </a:spcAft>
              <a:buClr>
                <a:schemeClr val="lt1"/>
              </a:buClr>
              <a:buSzPts val="1000"/>
              <a:buNone/>
              <a:defRPr sz="1000">
                <a:solidFill>
                  <a:schemeClr val="lt1"/>
                </a:solidFill>
              </a:defRPr>
            </a:lvl7pPr>
            <a:lvl8pPr lvl="7" rtl="0">
              <a:lnSpc>
                <a:spcPct val="100000"/>
              </a:lnSpc>
              <a:spcBef>
                <a:spcPts val="0"/>
              </a:spcBef>
              <a:spcAft>
                <a:spcPts val="0"/>
              </a:spcAft>
              <a:buClr>
                <a:schemeClr val="lt1"/>
              </a:buClr>
              <a:buSzPts val="1000"/>
              <a:buNone/>
              <a:defRPr sz="1000">
                <a:solidFill>
                  <a:schemeClr val="lt1"/>
                </a:solidFill>
              </a:defRPr>
            </a:lvl8pPr>
            <a:lvl9pPr lvl="8" rtl="0">
              <a:lnSpc>
                <a:spcPct val="100000"/>
              </a:lnSpc>
              <a:spcBef>
                <a:spcPts val="0"/>
              </a:spcBef>
              <a:spcAft>
                <a:spcPts val="0"/>
              </a:spcAft>
              <a:buClr>
                <a:schemeClr val="lt1"/>
              </a:buClr>
              <a:buSzPts val="1000"/>
              <a:buNone/>
              <a:defRPr sz="1000">
                <a:solidFill>
                  <a:schemeClr val="lt1"/>
                </a:solidFill>
              </a:defRPr>
            </a:lvl9pPr>
          </a:lstStyle>
          <a:p>
            <a:endParaRPr/>
          </a:p>
        </p:txBody>
      </p:sp>
      <p:sp>
        <p:nvSpPr>
          <p:cNvPr id="26" name="Google Shape;26;p4"/>
          <p:cNvSpPr txBox="1">
            <a:spLocks noGrp="1"/>
          </p:cNvSpPr>
          <p:nvPr>
            <p:ph type="subTitle" idx="9"/>
          </p:nvPr>
        </p:nvSpPr>
        <p:spPr>
          <a:xfrm>
            <a:off x="1410724" y="2380873"/>
            <a:ext cx="1665600" cy="5724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2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7" name="Google Shape;27;p4"/>
          <p:cNvSpPr txBox="1">
            <a:spLocks noGrp="1"/>
          </p:cNvSpPr>
          <p:nvPr>
            <p:ph type="subTitle" idx="13"/>
          </p:nvPr>
        </p:nvSpPr>
        <p:spPr>
          <a:xfrm>
            <a:off x="4208074" y="987775"/>
            <a:ext cx="1665600" cy="5724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2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8" name="Google Shape;28;p4"/>
          <p:cNvSpPr txBox="1">
            <a:spLocks noGrp="1"/>
          </p:cNvSpPr>
          <p:nvPr>
            <p:ph type="subTitle" idx="14"/>
          </p:nvPr>
        </p:nvSpPr>
        <p:spPr>
          <a:xfrm>
            <a:off x="6843751" y="4148741"/>
            <a:ext cx="1665600" cy="57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000"/>
              <a:buNone/>
              <a:defRPr sz="1200">
                <a:solidFill>
                  <a:schemeClr val="lt1"/>
                </a:solidFill>
              </a:defRPr>
            </a:lvl1pPr>
            <a:lvl2pPr lvl="1" rtl="0">
              <a:lnSpc>
                <a:spcPct val="100000"/>
              </a:lnSpc>
              <a:spcBef>
                <a:spcPts val="0"/>
              </a:spcBef>
              <a:spcAft>
                <a:spcPts val="0"/>
              </a:spcAft>
              <a:buClr>
                <a:schemeClr val="lt1"/>
              </a:buClr>
              <a:buSzPts val="1000"/>
              <a:buNone/>
              <a:defRPr sz="1000">
                <a:solidFill>
                  <a:schemeClr val="lt1"/>
                </a:solidFill>
              </a:defRPr>
            </a:lvl2pPr>
            <a:lvl3pPr lvl="2" rtl="0">
              <a:lnSpc>
                <a:spcPct val="100000"/>
              </a:lnSpc>
              <a:spcBef>
                <a:spcPts val="0"/>
              </a:spcBef>
              <a:spcAft>
                <a:spcPts val="0"/>
              </a:spcAft>
              <a:buClr>
                <a:schemeClr val="lt1"/>
              </a:buClr>
              <a:buSzPts val="1000"/>
              <a:buNone/>
              <a:defRPr sz="1000">
                <a:solidFill>
                  <a:schemeClr val="lt1"/>
                </a:solidFill>
              </a:defRPr>
            </a:lvl3pPr>
            <a:lvl4pPr lvl="3" rtl="0">
              <a:lnSpc>
                <a:spcPct val="100000"/>
              </a:lnSpc>
              <a:spcBef>
                <a:spcPts val="0"/>
              </a:spcBef>
              <a:spcAft>
                <a:spcPts val="0"/>
              </a:spcAft>
              <a:buClr>
                <a:schemeClr val="lt1"/>
              </a:buClr>
              <a:buSzPts val="1000"/>
              <a:buNone/>
              <a:defRPr sz="1000">
                <a:solidFill>
                  <a:schemeClr val="lt1"/>
                </a:solidFill>
              </a:defRPr>
            </a:lvl4pPr>
            <a:lvl5pPr lvl="4" rtl="0">
              <a:lnSpc>
                <a:spcPct val="100000"/>
              </a:lnSpc>
              <a:spcBef>
                <a:spcPts val="0"/>
              </a:spcBef>
              <a:spcAft>
                <a:spcPts val="0"/>
              </a:spcAft>
              <a:buClr>
                <a:schemeClr val="lt1"/>
              </a:buClr>
              <a:buSzPts val="1000"/>
              <a:buNone/>
              <a:defRPr sz="1000">
                <a:solidFill>
                  <a:schemeClr val="lt1"/>
                </a:solidFill>
              </a:defRPr>
            </a:lvl5pPr>
            <a:lvl6pPr lvl="5" rtl="0">
              <a:lnSpc>
                <a:spcPct val="100000"/>
              </a:lnSpc>
              <a:spcBef>
                <a:spcPts val="0"/>
              </a:spcBef>
              <a:spcAft>
                <a:spcPts val="0"/>
              </a:spcAft>
              <a:buClr>
                <a:schemeClr val="lt1"/>
              </a:buClr>
              <a:buSzPts val="1000"/>
              <a:buNone/>
              <a:defRPr sz="1000">
                <a:solidFill>
                  <a:schemeClr val="lt1"/>
                </a:solidFill>
              </a:defRPr>
            </a:lvl6pPr>
            <a:lvl7pPr lvl="6" rtl="0">
              <a:lnSpc>
                <a:spcPct val="100000"/>
              </a:lnSpc>
              <a:spcBef>
                <a:spcPts val="0"/>
              </a:spcBef>
              <a:spcAft>
                <a:spcPts val="0"/>
              </a:spcAft>
              <a:buClr>
                <a:schemeClr val="lt1"/>
              </a:buClr>
              <a:buSzPts val="1000"/>
              <a:buNone/>
              <a:defRPr sz="1000">
                <a:solidFill>
                  <a:schemeClr val="lt1"/>
                </a:solidFill>
              </a:defRPr>
            </a:lvl7pPr>
            <a:lvl8pPr lvl="7" rtl="0">
              <a:lnSpc>
                <a:spcPct val="100000"/>
              </a:lnSpc>
              <a:spcBef>
                <a:spcPts val="0"/>
              </a:spcBef>
              <a:spcAft>
                <a:spcPts val="0"/>
              </a:spcAft>
              <a:buClr>
                <a:schemeClr val="lt1"/>
              </a:buClr>
              <a:buSzPts val="1000"/>
              <a:buNone/>
              <a:defRPr sz="1000">
                <a:solidFill>
                  <a:schemeClr val="lt1"/>
                </a:solidFill>
              </a:defRPr>
            </a:lvl8pPr>
            <a:lvl9pPr lvl="8" rtl="0">
              <a:lnSpc>
                <a:spcPct val="100000"/>
              </a:lnSpc>
              <a:spcBef>
                <a:spcPts val="0"/>
              </a:spcBef>
              <a:spcAft>
                <a:spcPts val="0"/>
              </a:spcAft>
              <a:buClr>
                <a:schemeClr val="lt1"/>
              </a:buClr>
              <a:buSzPts val="1000"/>
              <a:buNone/>
              <a:defRPr sz="1000">
                <a:solidFill>
                  <a:schemeClr val="lt1"/>
                </a:solidFill>
              </a:defRPr>
            </a:lvl9pPr>
          </a:lstStyle>
          <a:p>
            <a:endParaRPr/>
          </a:p>
        </p:txBody>
      </p:sp>
      <p:sp>
        <p:nvSpPr>
          <p:cNvPr id="29" name="Google Shape;29;p4"/>
          <p:cNvSpPr txBox="1">
            <a:spLocks noGrp="1"/>
          </p:cNvSpPr>
          <p:nvPr>
            <p:ph type="subTitle" idx="15"/>
          </p:nvPr>
        </p:nvSpPr>
        <p:spPr>
          <a:xfrm>
            <a:off x="6843751" y="2790941"/>
            <a:ext cx="1665600" cy="57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000"/>
              <a:buNone/>
              <a:defRPr sz="1200">
                <a:solidFill>
                  <a:schemeClr val="lt1"/>
                </a:solidFill>
              </a:defRPr>
            </a:lvl1pPr>
            <a:lvl2pPr lvl="1" rtl="0">
              <a:lnSpc>
                <a:spcPct val="100000"/>
              </a:lnSpc>
              <a:spcBef>
                <a:spcPts val="0"/>
              </a:spcBef>
              <a:spcAft>
                <a:spcPts val="0"/>
              </a:spcAft>
              <a:buClr>
                <a:schemeClr val="lt1"/>
              </a:buClr>
              <a:buSzPts val="1000"/>
              <a:buNone/>
              <a:defRPr sz="1000">
                <a:solidFill>
                  <a:schemeClr val="lt1"/>
                </a:solidFill>
              </a:defRPr>
            </a:lvl2pPr>
            <a:lvl3pPr lvl="2" rtl="0">
              <a:lnSpc>
                <a:spcPct val="100000"/>
              </a:lnSpc>
              <a:spcBef>
                <a:spcPts val="0"/>
              </a:spcBef>
              <a:spcAft>
                <a:spcPts val="0"/>
              </a:spcAft>
              <a:buClr>
                <a:schemeClr val="lt1"/>
              </a:buClr>
              <a:buSzPts val="1000"/>
              <a:buNone/>
              <a:defRPr sz="1000">
                <a:solidFill>
                  <a:schemeClr val="lt1"/>
                </a:solidFill>
              </a:defRPr>
            </a:lvl3pPr>
            <a:lvl4pPr lvl="3" rtl="0">
              <a:lnSpc>
                <a:spcPct val="100000"/>
              </a:lnSpc>
              <a:spcBef>
                <a:spcPts val="0"/>
              </a:spcBef>
              <a:spcAft>
                <a:spcPts val="0"/>
              </a:spcAft>
              <a:buClr>
                <a:schemeClr val="lt1"/>
              </a:buClr>
              <a:buSzPts val="1000"/>
              <a:buNone/>
              <a:defRPr sz="1000">
                <a:solidFill>
                  <a:schemeClr val="lt1"/>
                </a:solidFill>
              </a:defRPr>
            </a:lvl4pPr>
            <a:lvl5pPr lvl="4" rtl="0">
              <a:lnSpc>
                <a:spcPct val="100000"/>
              </a:lnSpc>
              <a:spcBef>
                <a:spcPts val="0"/>
              </a:spcBef>
              <a:spcAft>
                <a:spcPts val="0"/>
              </a:spcAft>
              <a:buClr>
                <a:schemeClr val="lt1"/>
              </a:buClr>
              <a:buSzPts val="1000"/>
              <a:buNone/>
              <a:defRPr sz="1000">
                <a:solidFill>
                  <a:schemeClr val="lt1"/>
                </a:solidFill>
              </a:defRPr>
            </a:lvl5pPr>
            <a:lvl6pPr lvl="5" rtl="0">
              <a:lnSpc>
                <a:spcPct val="100000"/>
              </a:lnSpc>
              <a:spcBef>
                <a:spcPts val="0"/>
              </a:spcBef>
              <a:spcAft>
                <a:spcPts val="0"/>
              </a:spcAft>
              <a:buClr>
                <a:schemeClr val="lt1"/>
              </a:buClr>
              <a:buSzPts val="1000"/>
              <a:buNone/>
              <a:defRPr sz="1000">
                <a:solidFill>
                  <a:schemeClr val="lt1"/>
                </a:solidFill>
              </a:defRPr>
            </a:lvl6pPr>
            <a:lvl7pPr lvl="6" rtl="0">
              <a:lnSpc>
                <a:spcPct val="100000"/>
              </a:lnSpc>
              <a:spcBef>
                <a:spcPts val="0"/>
              </a:spcBef>
              <a:spcAft>
                <a:spcPts val="0"/>
              </a:spcAft>
              <a:buClr>
                <a:schemeClr val="lt1"/>
              </a:buClr>
              <a:buSzPts val="1000"/>
              <a:buNone/>
              <a:defRPr sz="1000">
                <a:solidFill>
                  <a:schemeClr val="lt1"/>
                </a:solidFill>
              </a:defRPr>
            </a:lvl7pPr>
            <a:lvl8pPr lvl="7" rtl="0">
              <a:lnSpc>
                <a:spcPct val="100000"/>
              </a:lnSpc>
              <a:spcBef>
                <a:spcPts val="0"/>
              </a:spcBef>
              <a:spcAft>
                <a:spcPts val="0"/>
              </a:spcAft>
              <a:buClr>
                <a:schemeClr val="lt1"/>
              </a:buClr>
              <a:buSzPts val="1000"/>
              <a:buNone/>
              <a:defRPr sz="1000">
                <a:solidFill>
                  <a:schemeClr val="lt1"/>
                </a:solidFill>
              </a:defRPr>
            </a:lvl8pPr>
            <a:lvl9pPr lvl="8" rtl="0">
              <a:lnSpc>
                <a:spcPct val="100000"/>
              </a:lnSpc>
              <a:spcBef>
                <a:spcPts val="0"/>
              </a:spcBef>
              <a:spcAft>
                <a:spcPts val="0"/>
              </a:spcAft>
              <a:buClr>
                <a:schemeClr val="lt1"/>
              </a:buClr>
              <a:buSzPts val="1000"/>
              <a:buNone/>
              <a:defRPr sz="1000">
                <a:solidFill>
                  <a:schemeClr val="lt1"/>
                </a:solidFill>
              </a:defRPr>
            </a:lvl9pPr>
          </a:lstStyle>
          <a:p>
            <a:endParaRPr/>
          </a:p>
        </p:txBody>
      </p:sp>
      <p:sp>
        <p:nvSpPr>
          <p:cNvPr id="30" name="Google Shape;30;p4"/>
          <p:cNvSpPr txBox="1">
            <a:spLocks noGrp="1"/>
          </p:cNvSpPr>
          <p:nvPr>
            <p:ph type="title" hasCustomPrompt="1"/>
          </p:nvPr>
        </p:nvSpPr>
        <p:spPr>
          <a:xfrm>
            <a:off x="607642" y="483494"/>
            <a:ext cx="8043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5000">
                <a:solidFill>
                  <a:schemeClr val="accent5"/>
                </a:solidFill>
              </a:defRPr>
            </a:lvl1pPr>
            <a:lvl2pPr lvl="1"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31" name="Google Shape;31;p4"/>
          <p:cNvSpPr txBox="1">
            <a:spLocks noGrp="1"/>
          </p:cNvSpPr>
          <p:nvPr>
            <p:ph type="title" idx="16" hasCustomPrompt="1"/>
          </p:nvPr>
        </p:nvSpPr>
        <p:spPr>
          <a:xfrm>
            <a:off x="2988898" y="3646354"/>
            <a:ext cx="12120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5000">
                <a:solidFill>
                  <a:schemeClr val="accent5"/>
                </a:solidFill>
              </a:defRPr>
            </a:lvl1pPr>
            <a:lvl2pPr lvl="1"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32" name="Google Shape;32;p4"/>
          <p:cNvSpPr txBox="1">
            <a:spLocks noGrp="1"/>
          </p:cNvSpPr>
          <p:nvPr>
            <p:ph type="title" idx="17" hasCustomPrompt="1"/>
          </p:nvPr>
        </p:nvSpPr>
        <p:spPr>
          <a:xfrm>
            <a:off x="607642" y="1886125"/>
            <a:ext cx="8043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5000">
                <a:solidFill>
                  <a:schemeClr val="accent5"/>
                </a:solidFill>
              </a:defRPr>
            </a:lvl1pPr>
            <a:lvl2pPr lvl="1"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33" name="Google Shape;33;p4"/>
          <p:cNvSpPr txBox="1">
            <a:spLocks noGrp="1"/>
          </p:cNvSpPr>
          <p:nvPr>
            <p:ph type="title" idx="18" hasCustomPrompt="1"/>
          </p:nvPr>
        </p:nvSpPr>
        <p:spPr>
          <a:xfrm>
            <a:off x="3333707" y="483494"/>
            <a:ext cx="855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5000">
                <a:solidFill>
                  <a:schemeClr val="accent5"/>
                </a:solidFill>
              </a:defRPr>
            </a:lvl1pPr>
            <a:lvl2pPr lvl="1"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title" idx="19" hasCustomPrompt="1"/>
          </p:nvPr>
        </p:nvSpPr>
        <p:spPr>
          <a:xfrm>
            <a:off x="5632779" y="3646354"/>
            <a:ext cx="12120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5000">
                <a:solidFill>
                  <a:schemeClr val="accent5"/>
                </a:solidFill>
              </a:defRPr>
            </a:lvl1pPr>
            <a:lvl2pPr lvl="1"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35" name="Google Shape;35;p4"/>
          <p:cNvSpPr txBox="1">
            <a:spLocks noGrp="1"/>
          </p:cNvSpPr>
          <p:nvPr>
            <p:ph type="title" idx="20" hasCustomPrompt="1"/>
          </p:nvPr>
        </p:nvSpPr>
        <p:spPr>
          <a:xfrm>
            <a:off x="5632779" y="2283003"/>
            <a:ext cx="12120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5000">
                <a:solidFill>
                  <a:schemeClr val="accent5"/>
                </a:solidFill>
              </a:defRPr>
            </a:lvl1pPr>
            <a:lvl2pPr lvl="1"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1">
  <p:cSld name="CUSTOM_13">
    <p:bg>
      <p:bgPr>
        <a:solidFill>
          <a:srgbClr val="EFEFEF"/>
        </a:solidFill>
        <a:effectLst/>
      </p:bgPr>
    </p:bg>
    <p:spTree>
      <p:nvGrpSpPr>
        <p:cNvPr id="1" name="Shape 36"/>
        <p:cNvGrpSpPr/>
        <p:nvPr/>
      </p:nvGrpSpPr>
      <p:grpSpPr>
        <a:xfrm>
          <a:off x="0" y="0"/>
          <a:ext cx="0" cy="0"/>
          <a:chOff x="0" y="0"/>
          <a:chExt cx="0" cy="0"/>
        </a:xfrm>
      </p:grpSpPr>
      <p:sp>
        <p:nvSpPr>
          <p:cNvPr id="37" name="Google Shape;37;p5"/>
          <p:cNvSpPr/>
          <p:nvPr/>
        </p:nvSpPr>
        <p:spPr>
          <a:xfrm>
            <a:off x="0" y="556000"/>
            <a:ext cx="1388700" cy="1767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38" name="Google Shape;38;p5"/>
          <p:cNvSpPr txBox="1">
            <a:spLocks noGrp="1"/>
          </p:cNvSpPr>
          <p:nvPr>
            <p:ph type="title"/>
          </p:nvPr>
        </p:nvSpPr>
        <p:spPr>
          <a:xfrm>
            <a:off x="856197" y="1666525"/>
            <a:ext cx="2376300" cy="8967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solidFill>
                  <a:schemeClr val="accent5"/>
                </a:solidFill>
              </a:defRPr>
            </a:lvl1pPr>
            <a:lvl2pPr lvl="1" rtl="0">
              <a:spcBef>
                <a:spcPts val="0"/>
              </a:spcBef>
              <a:spcAft>
                <a:spcPts val="0"/>
              </a:spcAft>
              <a:buClr>
                <a:srgbClr val="434343"/>
              </a:buClr>
              <a:buSzPts val="2800"/>
              <a:buNone/>
              <a:defRPr>
                <a:solidFill>
                  <a:srgbClr val="434343"/>
                </a:solidFill>
              </a:defRPr>
            </a:lvl2pPr>
            <a:lvl3pPr lvl="2" rtl="0">
              <a:spcBef>
                <a:spcPts val="0"/>
              </a:spcBef>
              <a:spcAft>
                <a:spcPts val="0"/>
              </a:spcAft>
              <a:buClr>
                <a:srgbClr val="434343"/>
              </a:buClr>
              <a:buSzPts val="2800"/>
              <a:buNone/>
              <a:defRPr>
                <a:solidFill>
                  <a:srgbClr val="434343"/>
                </a:solidFill>
              </a:defRPr>
            </a:lvl3pPr>
            <a:lvl4pPr lvl="3" rtl="0">
              <a:spcBef>
                <a:spcPts val="0"/>
              </a:spcBef>
              <a:spcAft>
                <a:spcPts val="0"/>
              </a:spcAft>
              <a:buClr>
                <a:srgbClr val="434343"/>
              </a:buClr>
              <a:buSzPts val="2800"/>
              <a:buNone/>
              <a:defRPr>
                <a:solidFill>
                  <a:srgbClr val="434343"/>
                </a:solidFill>
              </a:defRPr>
            </a:lvl4pPr>
            <a:lvl5pPr lvl="4" rtl="0">
              <a:spcBef>
                <a:spcPts val="0"/>
              </a:spcBef>
              <a:spcAft>
                <a:spcPts val="0"/>
              </a:spcAft>
              <a:buClr>
                <a:srgbClr val="434343"/>
              </a:buClr>
              <a:buSzPts val="2800"/>
              <a:buNone/>
              <a:defRPr>
                <a:solidFill>
                  <a:srgbClr val="434343"/>
                </a:solidFill>
              </a:defRPr>
            </a:lvl5pPr>
            <a:lvl6pPr lvl="5" rtl="0">
              <a:spcBef>
                <a:spcPts val="0"/>
              </a:spcBef>
              <a:spcAft>
                <a:spcPts val="0"/>
              </a:spcAft>
              <a:buClr>
                <a:srgbClr val="434343"/>
              </a:buClr>
              <a:buSzPts val="2800"/>
              <a:buNone/>
              <a:defRPr>
                <a:solidFill>
                  <a:srgbClr val="434343"/>
                </a:solidFill>
              </a:defRPr>
            </a:lvl6pPr>
            <a:lvl7pPr lvl="6" rtl="0">
              <a:spcBef>
                <a:spcPts val="0"/>
              </a:spcBef>
              <a:spcAft>
                <a:spcPts val="0"/>
              </a:spcAft>
              <a:buClr>
                <a:srgbClr val="434343"/>
              </a:buClr>
              <a:buSzPts val="2800"/>
              <a:buNone/>
              <a:defRPr>
                <a:solidFill>
                  <a:srgbClr val="434343"/>
                </a:solidFill>
              </a:defRPr>
            </a:lvl7pPr>
            <a:lvl8pPr lvl="7" rtl="0">
              <a:spcBef>
                <a:spcPts val="0"/>
              </a:spcBef>
              <a:spcAft>
                <a:spcPts val="0"/>
              </a:spcAft>
              <a:buClr>
                <a:srgbClr val="434343"/>
              </a:buClr>
              <a:buSzPts val="2800"/>
              <a:buNone/>
              <a:defRPr>
                <a:solidFill>
                  <a:srgbClr val="434343"/>
                </a:solidFill>
              </a:defRPr>
            </a:lvl8pPr>
            <a:lvl9pPr lvl="8" rtl="0">
              <a:spcBef>
                <a:spcPts val="0"/>
              </a:spcBef>
              <a:spcAft>
                <a:spcPts val="0"/>
              </a:spcAft>
              <a:buClr>
                <a:srgbClr val="434343"/>
              </a:buClr>
              <a:buSzPts val="2800"/>
              <a:buNone/>
              <a:defRPr>
                <a:solidFill>
                  <a:srgbClr val="434343"/>
                </a:solidFill>
              </a:defRPr>
            </a:lvl9pPr>
          </a:lstStyle>
          <a:p>
            <a:endParaRPr/>
          </a:p>
        </p:txBody>
      </p:sp>
      <p:sp>
        <p:nvSpPr>
          <p:cNvPr id="39" name="Google Shape;39;p5"/>
          <p:cNvSpPr txBox="1">
            <a:spLocks noGrp="1"/>
          </p:cNvSpPr>
          <p:nvPr>
            <p:ph type="subTitle" idx="1"/>
          </p:nvPr>
        </p:nvSpPr>
        <p:spPr>
          <a:xfrm flipH="1">
            <a:off x="856195" y="2760775"/>
            <a:ext cx="3068700" cy="117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100"/>
              <a:buNone/>
              <a:defRPr sz="1200">
                <a:solidFill>
                  <a:schemeClr val="lt1"/>
                </a:solidFill>
              </a:defRPr>
            </a:lvl1pPr>
            <a:lvl2pPr lvl="1" rtl="0">
              <a:lnSpc>
                <a:spcPct val="100000"/>
              </a:lnSpc>
              <a:spcBef>
                <a:spcPts val="0"/>
              </a:spcBef>
              <a:spcAft>
                <a:spcPts val="0"/>
              </a:spcAft>
              <a:buClr>
                <a:schemeClr val="dk2"/>
              </a:buClr>
              <a:buSzPts val="1100"/>
              <a:buNone/>
              <a:defRPr>
                <a:solidFill>
                  <a:schemeClr val="dk2"/>
                </a:solidFill>
              </a:defRPr>
            </a:lvl2pPr>
            <a:lvl3pPr lvl="2" rtl="0">
              <a:lnSpc>
                <a:spcPct val="100000"/>
              </a:lnSpc>
              <a:spcBef>
                <a:spcPts val="0"/>
              </a:spcBef>
              <a:spcAft>
                <a:spcPts val="0"/>
              </a:spcAft>
              <a:buClr>
                <a:schemeClr val="dk2"/>
              </a:buClr>
              <a:buSzPts val="1100"/>
              <a:buNone/>
              <a:defRPr>
                <a:solidFill>
                  <a:schemeClr val="dk2"/>
                </a:solidFill>
              </a:defRPr>
            </a:lvl3pPr>
            <a:lvl4pPr lvl="3" rtl="0">
              <a:lnSpc>
                <a:spcPct val="100000"/>
              </a:lnSpc>
              <a:spcBef>
                <a:spcPts val="0"/>
              </a:spcBef>
              <a:spcAft>
                <a:spcPts val="0"/>
              </a:spcAft>
              <a:buClr>
                <a:schemeClr val="dk2"/>
              </a:buClr>
              <a:buSzPts val="1100"/>
              <a:buNone/>
              <a:defRPr>
                <a:solidFill>
                  <a:schemeClr val="dk2"/>
                </a:solidFill>
              </a:defRPr>
            </a:lvl4pPr>
            <a:lvl5pPr lvl="4" rtl="0">
              <a:lnSpc>
                <a:spcPct val="100000"/>
              </a:lnSpc>
              <a:spcBef>
                <a:spcPts val="0"/>
              </a:spcBef>
              <a:spcAft>
                <a:spcPts val="0"/>
              </a:spcAft>
              <a:buClr>
                <a:schemeClr val="dk2"/>
              </a:buClr>
              <a:buSzPts val="1100"/>
              <a:buNone/>
              <a:defRPr>
                <a:solidFill>
                  <a:schemeClr val="dk2"/>
                </a:solidFill>
              </a:defRPr>
            </a:lvl5pPr>
            <a:lvl6pPr lvl="5" rtl="0">
              <a:lnSpc>
                <a:spcPct val="100000"/>
              </a:lnSpc>
              <a:spcBef>
                <a:spcPts val="0"/>
              </a:spcBef>
              <a:spcAft>
                <a:spcPts val="0"/>
              </a:spcAft>
              <a:buClr>
                <a:schemeClr val="dk2"/>
              </a:buClr>
              <a:buSzPts val="1100"/>
              <a:buNone/>
              <a:defRPr>
                <a:solidFill>
                  <a:schemeClr val="dk2"/>
                </a:solidFill>
              </a:defRPr>
            </a:lvl6pPr>
            <a:lvl7pPr lvl="6" rtl="0">
              <a:lnSpc>
                <a:spcPct val="100000"/>
              </a:lnSpc>
              <a:spcBef>
                <a:spcPts val="0"/>
              </a:spcBef>
              <a:spcAft>
                <a:spcPts val="0"/>
              </a:spcAft>
              <a:buClr>
                <a:schemeClr val="dk2"/>
              </a:buClr>
              <a:buSzPts val="1100"/>
              <a:buNone/>
              <a:defRPr>
                <a:solidFill>
                  <a:schemeClr val="dk2"/>
                </a:solidFill>
              </a:defRPr>
            </a:lvl7pPr>
            <a:lvl8pPr lvl="7" rtl="0">
              <a:lnSpc>
                <a:spcPct val="100000"/>
              </a:lnSpc>
              <a:spcBef>
                <a:spcPts val="0"/>
              </a:spcBef>
              <a:spcAft>
                <a:spcPts val="0"/>
              </a:spcAft>
              <a:buClr>
                <a:schemeClr val="dk2"/>
              </a:buClr>
              <a:buSzPts val="1100"/>
              <a:buNone/>
              <a:defRPr>
                <a:solidFill>
                  <a:schemeClr val="dk2"/>
                </a:solidFill>
              </a:defRPr>
            </a:lvl8pPr>
            <a:lvl9pPr lvl="8" rtl="0">
              <a:lnSpc>
                <a:spcPct val="100000"/>
              </a:lnSpc>
              <a:spcBef>
                <a:spcPts val="0"/>
              </a:spcBef>
              <a:spcAft>
                <a:spcPts val="0"/>
              </a:spcAft>
              <a:buClr>
                <a:schemeClr val="dk2"/>
              </a:buClr>
              <a:buSzPts val="1100"/>
              <a:buNone/>
              <a:defRPr>
                <a:solidFill>
                  <a:schemeClr val="dk2"/>
                </a:solidFill>
              </a:defRPr>
            </a:lvl9pPr>
          </a:lstStyle>
          <a:p>
            <a:endParaRPr/>
          </a:p>
        </p:txBody>
      </p:sp>
      <p:sp>
        <p:nvSpPr>
          <p:cNvPr id="40" name="Google Shape;40;p5"/>
          <p:cNvSpPr/>
          <p:nvPr/>
        </p:nvSpPr>
        <p:spPr>
          <a:xfrm flipH="1">
            <a:off x="6648725" y="3686950"/>
            <a:ext cx="2534700" cy="14565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Four columns">
  <p:cSld name="CUSTOM_14_1">
    <p:bg>
      <p:bgPr>
        <a:solidFill>
          <a:srgbClr val="EFEFEF"/>
        </a:solidFill>
        <a:effectLst/>
      </p:bgPr>
    </p:bg>
    <p:spTree>
      <p:nvGrpSpPr>
        <p:cNvPr id="1" name="Shape 41"/>
        <p:cNvGrpSpPr/>
        <p:nvPr/>
      </p:nvGrpSpPr>
      <p:grpSpPr>
        <a:xfrm>
          <a:off x="0" y="0"/>
          <a:ext cx="0" cy="0"/>
          <a:chOff x="0" y="0"/>
          <a:chExt cx="0" cy="0"/>
        </a:xfrm>
      </p:grpSpPr>
      <p:sp>
        <p:nvSpPr>
          <p:cNvPr id="42" name="Google Shape;42;p6"/>
          <p:cNvSpPr/>
          <p:nvPr/>
        </p:nvSpPr>
        <p:spPr>
          <a:xfrm>
            <a:off x="0" y="556000"/>
            <a:ext cx="1388700" cy="237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txBox="1">
            <a:spLocks noGrp="1"/>
          </p:cNvSpPr>
          <p:nvPr>
            <p:ph type="subTitle" idx="1"/>
          </p:nvPr>
        </p:nvSpPr>
        <p:spPr>
          <a:xfrm>
            <a:off x="5207350" y="3796621"/>
            <a:ext cx="2385000" cy="30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00">
                <a:solidFill>
                  <a:schemeClr val="accent5"/>
                </a:solidFill>
                <a:latin typeface="Staatliches"/>
                <a:ea typeface="Staatliches"/>
                <a:cs typeface="Staatliches"/>
                <a:sym typeface="Staatliches"/>
              </a:defRPr>
            </a:lvl1pPr>
            <a:lvl2pPr lvl="1" rtl="0">
              <a:lnSpc>
                <a:spcPct val="100000"/>
              </a:lnSpc>
              <a:spcBef>
                <a:spcPts val="1600"/>
              </a:spcBef>
              <a:spcAft>
                <a:spcPts val="0"/>
              </a:spcAft>
              <a:buNone/>
              <a:defRPr sz="1800">
                <a:solidFill>
                  <a:schemeClr val="accent5"/>
                </a:solidFill>
                <a:latin typeface="Staatliches"/>
                <a:ea typeface="Staatliches"/>
                <a:cs typeface="Staatliches"/>
                <a:sym typeface="Staatliches"/>
              </a:defRPr>
            </a:lvl2pPr>
            <a:lvl3pPr lvl="2" rtl="0">
              <a:lnSpc>
                <a:spcPct val="100000"/>
              </a:lnSpc>
              <a:spcBef>
                <a:spcPts val="1600"/>
              </a:spcBef>
              <a:spcAft>
                <a:spcPts val="0"/>
              </a:spcAft>
              <a:buNone/>
              <a:defRPr sz="1800">
                <a:solidFill>
                  <a:schemeClr val="accent5"/>
                </a:solidFill>
                <a:latin typeface="Staatliches"/>
                <a:ea typeface="Staatliches"/>
                <a:cs typeface="Staatliches"/>
                <a:sym typeface="Staatliches"/>
              </a:defRPr>
            </a:lvl3pPr>
            <a:lvl4pPr lvl="3" rtl="0">
              <a:lnSpc>
                <a:spcPct val="100000"/>
              </a:lnSpc>
              <a:spcBef>
                <a:spcPts val="1600"/>
              </a:spcBef>
              <a:spcAft>
                <a:spcPts val="0"/>
              </a:spcAft>
              <a:buNone/>
              <a:defRPr sz="1800">
                <a:solidFill>
                  <a:schemeClr val="accent5"/>
                </a:solidFill>
                <a:latin typeface="Staatliches"/>
                <a:ea typeface="Staatliches"/>
                <a:cs typeface="Staatliches"/>
                <a:sym typeface="Staatliches"/>
              </a:defRPr>
            </a:lvl4pPr>
            <a:lvl5pPr lvl="4" rtl="0">
              <a:lnSpc>
                <a:spcPct val="100000"/>
              </a:lnSpc>
              <a:spcBef>
                <a:spcPts val="1600"/>
              </a:spcBef>
              <a:spcAft>
                <a:spcPts val="0"/>
              </a:spcAft>
              <a:buNone/>
              <a:defRPr sz="1800">
                <a:solidFill>
                  <a:schemeClr val="accent5"/>
                </a:solidFill>
                <a:latin typeface="Staatliches"/>
                <a:ea typeface="Staatliches"/>
                <a:cs typeface="Staatliches"/>
                <a:sym typeface="Staatliches"/>
              </a:defRPr>
            </a:lvl5pPr>
            <a:lvl6pPr lvl="5" rtl="0">
              <a:lnSpc>
                <a:spcPct val="100000"/>
              </a:lnSpc>
              <a:spcBef>
                <a:spcPts val="1600"/>
              </a:spcBef>
              <a:spcAft>
                <a:spcPts val="0"/>
              </a:spcAft>
              <a:buNone/>
              <a:defRPr sz="1800">
                <a:solidFill>
                  <a:schemeClr val="accent5"/>
                </a:solidFill>
                <a:latin typeface="Staatliches"/>
                <a:ea typeface="Staatliches"/>
                <a:cs typeface="Staatliches"/>
                <a:sym typeface="Staatliches"/>
              </a:defRPr>
            </a:lvl6pPr>
            <a:lvl7pPr lvl="6" rtl="0">
              <a:lnSpc>
                <a:spcPct val="100000"/>
              </a:lnSpc>
              <a:spcBef>
                <a:spcPts val="1600"/>
              </a:spcBef>
              <a:spcAft>
                <a:spcPts val="0"/>
              </a:spcAft>
              <a:buNone/>
              <a:defRPr sz="1800">
                <a:solidFill>
                  <a:schemeClr val="accent5"/>
                </a:solidFill>
                <a:latin typeface="Staatliches"/>
                <a:ea typeface="Staatliches"/>
                <a:cs typeface="Staatliches"/>
                <a:sym typeface="Staatliches"/>
              </a:defRPr>
            </a:lvl7pPr>
            <a:lvl8pPr lvl="7" rtl="0">
              <a:lnSpc>
                <a:spcPct val="100000"/>
              </a:lnSpc>
              <a:spcBef>
                <a:spcPts val="1600"/>
              </a:spcBef>
              <a:spcAft>
                <a:spcPts val="0"/>
              </a:spcAft>
              <a:buNone/>
              <a:defRPr sz="1800">
                <a:solidFill>
                  <a:schemeClr val="accent5"/>
                </a:solidFill>
                <a:latin typeface="Staatliches"/>
                <a:ea typeface="Staatliches"/>
                <a:cs typeface="Staatliches"/>
                <a:sym typeface="Staatliches"/>
              </a:defRPr>
            </a:lvl8pPr>
            <a:lvl9pPr lvl="8" rtl="0">
              <a:lnSpc>
                <a:spcPct val="100000"/>
              </a:lnSpc>
              <a:spcBef>
                <a:spcPts val="1600"/>
              </a:spcBef>
              <a:spcAft>
                <a:spcPts val="1600"/>
              </a:spcAft>
              <a:buNone/>
              <a:defRPr sz="1800">
                <a:solidFill>
                  <a:schemeClr val="accent5"/>
                </a:solidFill>
                <a:latin typeface="Staatliches"/>
                <a:ea typeface="Staatliches"/>
                <a:cs typeface="Staatliches"/>
                <a:sym typeface="Staatliches"/>
              </a:defRPr>
            </a:lvl9pPr>
          </a:lstStyle>
          <a:p>
            <a:endParaRPr/>
          </a:p>
        </p:txBody>
      </p:sp>
      <p:sp>
        <p:nvSpPr>
          <p:cNvPr id="44" name="Google Shape;44;p6"/>
          <p:cNvSpPr txBox="1">
            <a:spLocks noGrp="1"/>
          </p:cNvSpPr>
          <p:nvPr>
            <p:ph type="subTitle" idx="2"/>
          </p:nvPr>
        </p:nvSpPr>
        <p:spPr>
          <a:xfrm>
            <a:off x="5207350" y="1957850"/>
            <a:ext cx="2385000" cy="26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00">
                <a:solidFill>
                  <a:schemeClr val="accent5"/>
                </a:solidFill>
                <a:latin typeface="Staatliches"/>
                <a:ea typeface="Staatliches"/>
                <a:cs typeface="Staatliches"/>
                <a:sym typeface="Staatliches"/>
              </a:defRPr>
            </a:lvl1pPr>
            <a:lvl2pPr lvl="1" rtl="0">
              <a:lnSpc>
                <a:spcPct val="100000"/>
              </a:lnSpc>
              <a:spcBef>
                <a:spcPts val="1600"/>
              </a:spcBef>
              <a:spcAft>
                <a:spcPts val="0"/>
              </a:spcAft>
              <a:buNone/>
              <a:defRPr sz="1800">
                <a:solidFill>
                  <a:schemeClr val="accent5"/>
                </a:solidFill>
                <a:latin typeface="Staatliches"/>
                <a:ea typeface="Staatliches"/>
                <a:cs typeface="Staatliches"/>
                <a:sym typeface="Staatliches"/>
              </a:defRPr>
            </a:lvl2pPr>
            <a:lvl3pPr lvl="2" rtl="0">
              <a:lnSpc>
                <a:spcPct val="100000"/>
              </a:lnSpc>
              <a:spcBef>
                <a:spcPts val="1600"/>
              </a:spcBef>
              <a:spcAft>
                <a:spcPts val="0"/>
              </a:spcAft>
              <a:buNone/>
              <a:defRPr sz="1800">
                <a:solidFill>
                  <a:schemeClr val="accent5"/>
                </a:solidFill>
                <a:latin typeface="Staatliches"/>
                <a:ea typeface="Staatliches"/>
                <a:cs typeface="Staatliches"/>
                <a:sym typeface="Staatliches"/>
              </a:defRPr>
            </a:lvl3pPr>
            <a:lvl4pPr lvl="3" rtl="0">
              <a:lnSpc>
                <a:spcPct val="100000"/>
              </a:lnSpc>
              <a:spcBef>
                <a:spcPts val="1600"/>
              </a:spcBef>
              <a:spcAft>
                <a:spcPts val="0"/>
              </a:spcAft>
              <a:buNone/>
              <a:defRPr sz="1800">
                <a:solidFill>
                  <a:schemeClr val="accent5"/>
                </a:solidFill>
                <a:latin typeface="Staatliches"/>
                <a:ea typeface="Staatliches"/>
                <a:cs typeface="Staatliches"/>
                <a:sym typeface="Staatliches"/>
              </a:defRPr>
            </a:lvl4pPr>
            <a:lvl5pPr lvl="4" rtl="0">
              <a:lnSpc>
                <a:spcPct val="100000"/>
              </a:lnSpc>
              <a:spcBef>
                <a:spcPts val="1600"/>
              </a:spcBef>
              <a:spcAft>
                <a:spcPts val="0"/>
              </a:spcAft>
              <a:buNone/>
              <a:defRPr sz="1800">
                <a:solidFill>
                  <a:schemeClr val="accent5"/>
                </a:solidFill>
                <a:latin typeface="Staatliches"/>
                <a:ea typeface="Staatliches"/>
                <a:cs typeface="Staatliches"/>
                <a:sym typeface="Staatliches"/>
              </a:defRPr>
            </a:lvl5pPr>
            <a:lvl6pPr lvl="5" rtl="0">
              <a:lnSpc>
                <a:spcPct val="100000"/>
              </a:lnSpc>
              <a:spcBef>
                <a:spcPts val="1600"/>
              </a:spcBef>
              <a:spcAft>
                <a:spcPts val="0"/>
              </a:spcAft>
              <a:buNone/>
              <a:defRPr sz="1800">
                <a:solidFill>
                  <a:schemeClr val="accent5"/>
                </a:solidFill>
                <a:latin typeface="Staatliches"/>
                <a:ea typeface="Staatliches"/>
                <a:cs typeface="Staatliches"/>
                <a:sym typeface="Staatliches"/>
              </a:defRPr>
            </a:lvl6pPr>
            <a:lvl7pPr lvl="6" rtl="0">
              <a:lnSpc>
                <a:spcPct val="100000"/>
              </a:lnSpc>
              <a:spcBef>
                <a:spcPts val="1600"/>
              </a:spcBef>
              <a:spcAft>
                <a:spcPts val="0"/>
              </a:spcAft>
              <a:buNone/>
              <a:defRPr sz="1800">
                <a:solidFill>
                  <a:schemeClr val="accent5"/>
                </a:solidFill>
                <a:latin typeface="Staatliches"/>
                <a:ea typeface="Staatliches"/>
                <a:cs typeface="Staatliches"/>
                <a:sym typeface="Staatliches"/>
              </a:defRPr>
            </a:lvl7pPr>
            <a:lvl8pPr lvl="7" rtl="0">
              <a:lnSpc>
                <a:spcPct val="100000"/>
              </a:lnSpc>
              <a:spcBef>
                <a:spcPts val="1600"/>
              </a:spcBef>
              <a:spcAft>
                <a:spcPts val="0"/>
              </a:spcAft>
              <a:buNone/>
              <a:defRPr sz="1800">
                <a:solidFill>
                  <a:schemeClr val="accent5"/>
                </a:solidFill>
                <a:latin typeface="Staatliches"/>
                <a:ea typeface="Staatliches"/>
                <a:cs typeface="Staatliches"/>
                <a:sym typeface="Staatliches"/>
              </a:defRPr>
            </a:lvl8pPr>
            <a:lvl9pPr lvl="8" rtl="0">
              <a:lnSpc>
                <a:spcPct val="100000"/>
              </a:lnSpc>
              <a:spcBef>
                <a:spcPts val="1600"/>
              </a:spcBef>
              <a:spcAft>
                <a:spcPts val="1600"/>
              </a:spcAft>
              <a:buNone/>
              <a:defRPr sz="1800">
                <a:solidFill>
                  <a:schemeClr val="accent5"/>
                </a:solidFill>
                <a:latin typeface="Staatliches"/>
                <a:ea typeface="Staatliches"/>
                <a:cs typeface="Staatliches"/>
                <a:sym typeface="Staatliches"/>
              </a:defRPr>
            </a:lvl9pPr>
          </a:lstStyle>
          <a:p>
            <a:endParaRPr/>
          </a:p>
        </p:txBody>
      </p:sp>
      <p:sp>
        <p:nvSpPr>
          <p:cNvPr id="45" name="Google Shape;45;p6"/>
          <p:cNvSpPr txBox="1">
            <a:spLocks noGrp="1"/>
          </p:cNvSpPr>
          <p:nvPr>
            <p:ph type="subTitle" idx="3"/>
          </p:nvPr>
        </p:nvSpPr>
        <p:spPr>
          <a:xfrm>
            <a:off x="5207350" y="2118475"/>
            <a:ext cx="2887500" cy="57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100"/>
              <a:buNone/>
              <a:defRPr sz="1200">
                <a:solidFill>
                  <a:schemeClr val="lt1"/>
                </a:solidFill>
              </a:defRPr>
            </a:lvl1pPr>
            <a:lvl2pPr lvl="1" rtl="0">
              <a:lnSpc>
                <a:spcPct val="100000"/>
              </a:lnSpc>
              <a:spcBef>
                <a:spcPts val="0"/>
              </a:spcBef>
              <a:spcAft>
                <a:spcPts val="0"/>
              </a:spcAft>
              <a:buClr>
                <a:schemeClr val="lt1"/>
              </a:buClr>
              <a:buSzPts val="1100"/>
              <a:buNone/>
              <a:defRPr>
                <a:solidFill>
                  <a:schemeClr val="lt1"/>
                </a:solidFill>
              </a:defRPr>
            </a:lvl2pPr>
            <a:lvl3pPr lvl="2" rtl="0">
              <a:lnSpc>
                <a:spcPct val="100000"/>
              </a:lnSpc>
              <a:spcBef>
                <a:spcPts val="0"/>
              </a:spcBef>
              <a:spcAft>
                <a:spcPts val="0"/>
              </a:spcAft>
              <a:buClr>
                <a:schemeClr val="lt1"/>
              </a:buClr>
              <a:buSzPts val="1100"/>
              <a:buNone/>
              <a:defRPr>
                <a:solidFill>
                  <a:schemeClr val="lt1"/>
                </a:solidFill>
              </a:defRPr>
            </a:lvl3pPr>
            <a:lvl4pPr lvl="3" rtl="0">
              <a:lnSpc>
                <a:spcPct val="100000"/>
              </a:lnSpc>
              <a:spcBef>
                <a:spcPts val="0"/>
              </a:spcBef>
              <a:spcAft>
                <a:spcPts val="0"/>
              </a:spcAft>
              <a:buClr>
                <a:schemeClr val="lt1"/>
              </a:buClr>
              <a:buSzPts val="1100"/>
              <a:buNone/>
              <a:defRPr>
                <a:solidFill>
                  <a:schemeClr val="lt1"/>
                </a:solidFill>
              </a:defRPr>
            </a:lvl4pPr>
            <a:lvl5pPr lvl="4" rtl="0">
              <a:lnSpc>
                <a:spcPct val="100000"/>
              </a:lnSpc>
              <a:spcBef>
                <a:spcPts val="0"/>
              </a:spcBef>
              <a:spcAft>
                <a:spcPts val="0"/>
              </a:spcAft>
              <a:buClr>
                <a:schemeClr val="lt1"/>
              </a:buClr>
              <a:buSzPts val="1100"/>
              <a:buNone/>
              <a:defRPr>
                <a:solidFill>
                  <a:schemeClr val="lt1"/>
                </a:solidFill>
              </a:defRPr>
            </a:lvl5pPr>
            <a:lvl6pPr lvl="5" rtl="0">
              <a:lnSpc>
                <a:spcPct val="100000"/>
              </a:lnSpc>
              <a:spcBef>
                <a:spcPts val="0"/>
              </a:spcBef>
              <a:spcAft>
                <a:spcPts val="0"/>
              </a:spcAft>
              <a:buClr>
                <a:schemeClr val="lt1"/>
              </a:buClr>
              <a:buSzPts val="1100"/>
              <a:buNone/>
              <a:defRPr>
                <a:solidFill>
                  <a:schemeClr val="lt1"/>
                </a:solidFill>
              </a:defRPr>
            </a:lvl6pPr>
            <a:lvl7pPr lvl="6" rtl="0">
              <a:lnSpc>
                <a:spcPct val="100000"/>
              </a:lnSpc>
              <a:spcBef>
                <a:spcPts val="0"/>
              </a:spcBef>
              <a:spcAft>
                <a:spcPts val="0"/>
              </a:spcAft>
              <a:buClr>
                <a:schemeClr val="lt1"/>
              </a:buClr>
              <a:buSzPts val="1100"/>
              <a:buNone/>
              <a:defRPr>
                <a:solidFill>
                  <a:schemeClr val="lt1"/>
                </a:solidFill>
              </a:defRPr>
            </a:lvl7pPr>
            <a:lvl8pPr lvl="7" rtl="0">
              <a:lnSpc>
                <a:spcPct val="100000"/>
              </a:lnSpc>
              <a:spcBef>
                <a:spcPts val="0"/>
              </a:spcBef>
              <a:spcAft>
                <a:spcPts val="0"/>
              </a:spcAft>
              <a:buClr>
                <a:schemeClr val="lt1"/>
              </a:buClr>
              <a:buSzPts val="1100"/>
              <a:buNone/>
              <a:defRPr>
                <a:solidFill>
                  <a:schemeClr val="lt1"/>
                </a:solidFill>
              </a:defRPr>
            </a:lvl8pPr>
            <a:lvl9pPr lvl="8" rtl="0">
              <a:lnSpc>
                <a:spcPct val="100000"/>
              </a:lnSpc>
              <a:spcBef>
                <a:spcPts val="0"/>
              </a:spcBef>
              <a:spcAft>
                <a:spcPts val="0"/>
              </a:spcAft>
              <a:buClr>
                <a:schemeClr val="lt1"/>
              </a:buClr>
              <a:buSzPts val="1100"/>
              <a:buNone/>
              <a:defRPr>
                <a:solidFill>
                  <a:schemeClr val="lt1"/>
                </a:solidFill>
              </a:defRPr>
            </a:lvl9pPr>
          </a:lstStyle>
          <a:p>
            <a:endParaRPr/>
          </a:p>
        </p:txBody>
      </p:sp>
      <p:sp>
        <p:nvSpPr>
          <p:cNvPr id="46" name="Google Shape;46;p6"/>
          <p:cNvSpPr txBox="1">
            <a:spLocks noGrp="1"/>
          </p:cNvSpPr>
          <p:nvPr>
            <p:ph type="subTitle" idx="4"/>
          </p:nvPr>
        </p:nvSpPr>
        <p:spPr>
          <a:xfrm>
            <a:off x="5207350" y="3977375"/>
            <a:ext cx="2887500" cy="57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100"/>
              <a:buNone/>
              <a:defRPr sz="1200">
                <a:solidFill>
                  <a:schemeClr val="lt1"/>
                </a:solidFill>
              </a:defRPr>
            </a:lvl1pPr>
            <a:lvl2pPr lvl="1" rtl="0">
              <a:lnSpc>
                <a:spcPct val="100000"/>
              </a:lnSpc>
              <a:spcBef>
                <a:spcPts val="0"/>
              </a:spcBef>
              <a:spcAft>
                <a:spcPts val="0"/>
              </a:spcAft>
              <a:buClr>
                <a:schemeClr val="lt1"/>
              </a:buClr>
              <a:buSzPts val="1100"/>
              <a:buNone/>
              <a:defRPr>
                <a:solidFill>
                  <a:schemeClr val="lt1"/>
                </a:solidFill>
              </a:defRPr>
            </a:lvl2pPr>
            <a:lvl3pPr lvl="2" rtl="0">
              <a:lnSpc>
                <a:spcPct val="100000"/>
              </a:lnSpc>
              <a:spcBef>
                <a:spcPts val="0"/>
              </a:spcBef>
              <a:spcAft>
                <a:spcPts val="0"/>
              </a:spcAft>
              <a:buClr>
                <a:schemeClr val="lt1"/>
              </a:buClr>
              <a:buSzPts val="1100"/>
              <a:buNone/>
              <a:defRPr>
                <a:solidFill>
                  <a:schemeClr val="lt1"/>
                </a:solidFill>
              </a:defRPr>
            </a:lvl3pPr>
            <a:lvl4pPr lvl="3" rtl="0">
              <a:lnSpc>
                <a:spcPct val="100000"/>
              </a:lnSpc>
              <a:spcBef>
                <a:spcPts val="0"/>
              </a:spcBef>
              <a:spcAft>
                <a:spcPts val="0"/>
              </a:spcAft>
              <a:buClr>
                <a:schemeClr val="lt1"/>
              </a:buClr>
              <a:buSzPts val="1100"/>
              <a:buNone/>
              <a:defRPr>
                <a:solidFill>
                  <a:schemeClr val="lt1"/>
                </a:solidFill>
              </a:defRPr>
            </a:lvl4pPr>
            <a:lvl5pPr lvl="4" rtl="0">
              <a:lnSpc>
                <a:spcPct val="100000"/>
              </a:lnSpc>
              <a:spcBef>
                <a:spcPts val="0"/>
              </a:spcBef>
              <a:spcAft>
                <a:spcPts val="0"/>
              </a:spcAft>
              <a:buClr>
                <a:schemeClr val="lt1"/>
              </a:buClr>
              <a:buSzPts val="1100"/>
              <a:buNone/>
              <a:defRPr>
                <a:solidFill>
                  <a:schemeClr val="lt1"/>
                </a:solidFill>
              </a:defRPr>
            </a:lvl5pPr>
            <a:lvl6pPr lvl="5" rtl="0">
              <a:lnSpc>
                <a:spcPct val="100000"/>
              </a:lnSpc>
              <a:spcBef>
                <a:spcPts val="0"/>
              </a:spcBef>
              <a:spcAft>
                <a:spcPts val="0"/>
              </a:spcAft>
              <a:buClr>
                <a:schemeClr val="lt1"/>
              </a:buClr>
              <a:buSzPts val="1100"/>
              <a:buNone/>
              <a:defRPr>
                <a:solidFill>
                  <a:schemeClr val="lt1"/>
                </a:solidFill>
              </a:defRPr>
            </a:lvl6pPr>
            <a:lvl7pPr lvl="6" rtl="0">
              <a:lnSpc>
                <a:spcPct val="100000"/>
              </a:lnSpc>
              <a:spcBef>
                <a:spcPts val="0"/>
              </a:spcBef>
              <a:spcAft>
                <a:spcPts val="0"/>
              </a:spcAft>
              <a:buClr>
                <a:schemeClr val="lt1"/>
              </a:buClr>
              <a:buSzPts val="1100"/>
              <a:buNone/>
              <a:defRPr>
                <a:solidFill>
                  <a:schemeClr val="lt1"/>
                </a:solidFill>
              </a:defRPr>
            </a:lvl7pPr>
            <a:lvl8pPr lvl="7" rtl="0">
              <a:lnSpc>
                <a:spcPct val="100000"/>
              </a:lnSpc>
              <a:spcBef>
                <a:spcPts val="0"/>
              </a:spcBef>
              <a:spcAft>
                <a:spcPts val="0"/>
              </a:spcAft>
              <a:buClr>
                <a:schemeClr val="lt1"/>
              </a:buClr>
              <a:buSzPts val="1100"/>
              <a:buNone/>
              <a:defRPr>
                <a:solidFill>
                  <a:schemeClr val="lt1"/>
                </a:solidFill>
              </a:defRPr>
            </a:lvl8pPr>
            <a:lvl9pPr lvl="8" rtl="0">
              <a:lnSpc>
                <a:spcPct val="100000"/>
              </a:lnSpc>
              <a:spcBef>
                <a:spcPts val="0"/>
              </a:spcBef>
              <a:spcAft>
                <a:spcPts val="0"/>
              </a:spcAft>
              <a:buClr>
                <a:schemeClr val="lt1"/>
              </a:buClr>
              <a:buSzPts val="1100"/>
              <a:buNone/>
              <a:defRPr>
                <a:solidFill>
                  <a:schemeClr val="lt1"/>
                </a:solidFill>
              </a:defRPr>
            </a:lvl9pPr>
          </a:lstStyle>
          <a:p>
            <a:endParaRPr/>
          </a:p>
        </p:txBody>
      </p:sp>
      <p:sp>
        <p:nvSpPr>
          <p:cNvPr id="47" name="Google Shape;47;p6"/>
          <p:cNvSpPr/>
          <p:nvPr/>
        </p:nvSpPr>
        <p:spPr>
          <a:xfrm>
            <a:off x="0" y="3687000"/>
            <a:ext cx="1637400" cy="14565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txBox="1">
            <a:spLocks noGrp="1"/>
          </p:cNvSpPr>
          <p:nvPr>
            <p:ph type="ctrTitle"/>
          </p:nvPr>
        </p:nvSpPr>
        <p:spPr>
          <a:xfrm>
            <a:off x="948600" y="360643"/>
            <a:ext cx="7264500" cy="504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400"/>
              <a:buNone/>
              <a:defRPr>
                <a:solidFill>
                  <a:schemeClr val="accent5"/>
                </a:solidFill>
              </a:defRPr>
            </a:lvl1pPr>
            <a:lvl2pPr lvl="1"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2pPr>
            <a:lvl3pPr lvl="2"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3pPr>
            <a:lvl4pPr lvl="3"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4pPr>
            <a:lvl5pPr lvl="4"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5pPr>
            <a:lvl6pPr lvl="5"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6pPr>
            <a:lvl7pPr lvl="6"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7pPr>
            <a:lvl8pPr lvl="7"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8pPr>
            <a:lvl9pPr lvl="8"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9pPr>
          </a:lstStyle>
          <a:p>
            <a:endParaRPr/>
          </a:p>
        </p:txBody>
      </p:sp>
      <p:sp>
        <p:nvSpPr>
          <p:cNvPr id="49" name="Google Shape;49;p6"/>
          <p:cNvSpPr txBox="1">
            <a:spLocks noGrp="1"/>
          </p:cNvSpPr>
          <p:nvPr>
            <p:ph type="subTitle" idx="5"/>
          </p:nvPr>
        </p:nvSpPr>
        <p:spPr>
          <a:xfrm>
            <a:off x="1455675" y="3796625"/>
            <a:ext cx="2661600" cy="30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00">
                <a:solidFill>
                  <a:schemeClr val="accent5"/>
                </a:solidFill>
                <a:latin typeface="Staatliches"/>
                <a:ea typeface="Staatliches"/>
                <a:cs typeface="Staatliches"/>
                <a:sym typeface="Staatliches"/>
              </a:defRPr>
            </a:lvl1pPr>
            <a:lvl2pPr lvl="1" rtl="0">
              <a:lnSpc>
                <a:spcPct val="100000"/>
              </a:lnSpc>
              <a:spcBef>
                <a:spcPts val="1600"/>
              </a:spcBef>
              <a:spcAft>
                <a:spcPts val="0"/>
              </a:spcAft>
              <a:buNone/>
              <a:defRPr sz="1800">
                <a:solidFill>
                  <a:schemeClr val="accent5"/>
                </a:solidFill>
                <a:latin typeface="Staatliches"/>
                <a:ea typeface="Staatliches"/>
                <a:cs typeface="Staatliches"/>
                <a:sym typeface="Staatliches"/>
              </a:defRPr>
            </a:lvl2pPr>
            <a:lvl3pPr lvl="2" rtl="0">
              <a:lnSpc>
                <a:spcPct val="100000"/>
              </a:lnSpc>
              <a:spcBef>
                <a:spcPts val="1600"/>
              </a:spcBef>
              <a:spcAft>
                <a:spcPts val="0"/>
              </a:spcAft>
              <a:buNone/>
              <a:defRPr sz="1800">
                <a:solidFill>
                  <a:schemeClr val="accent5"/>
                </a:solidFill>
                <a:latin typeface="Staatliches"/>
                <a:ea typeface="Staatliches"/>
                <a:cs typeface="Staatliches"/>
                <a:sym typeface="Staatliches"/>
              </a:defRPr>
            </a:lvl3pPr>
            <a:lvl4pPr lvl="3" rtl="0">
              <a:lnSpc>
                <a:spcPct val="100000"/>
              </a:lnSpc>
              <a:spcBef>
                <a:spcPts val="1600"/>
              </a:spcBef>
              <a:spcAft>
                <a:spcPts val="0"/>
              </a:spcAft>
              <a:buNone/>
              <a:defRPr sz="1800">
                <a:solidFill>
                  <a:schemeClr val="accent5"/>
                </a:solidFill>
                <a:latin typeface="Staatliches"/>
                <a:ea typeface="Staatliches"/>
                <a:cs typeface="Staatliches"/>
                <a:sym typeface="Staatliches"/>
              </a:defRPr>
            </a:lvl4pPr>
            <a:lvl5pPr lvl="4" rtl="0">
              <a:lnSpc>
                <a:spcPct val="100000"/>
              </a:lnSpc>
              <a:spcBef>
                <a:spcPts val="1600"/>
              </a:spcBef>
              <a:spcAft>
                <a:spcPts val="0"/>
              </a:spcAft>
              <a:buNone/>
              <a:defRPr sz="1800">
                <a:solidFill>
                  <a:schemeClr val="accent5"/>
                </a:solidFill>
                <a:latin typeface="Staatliches"/>
                <a:ea typeface="Staatliches"/>
                <a:cs typeface="Staatliches"/>
                <a:sym typeface="Staatliches"/>
              </a:defRPr>
            </a:lvl5pPr>
            <a:lvl6pPr lvl="5" rtl="0">
              <a:lnSpc>
                <a:spcPct val="100000"/>
              </a:lnSpc>
              <a:spcBef>
                <a:spcPts val="1600"/>
              </a:spcBef>
              <a:spcAft>
                <a:spcPts val="0"/>
              </a:spcAft>
              <a:buNone/>
              <a:defRPr sz="1800">
                <a:solidFill>
                  <a:schemeClr val="accent5"/>
                </a:solidFill>
                <a:latin typeface="Staatliches"/>
                <a:ea typeface="Staatliches"/>
                <a:cs typeface="Staatliches"/>
                <a:sym typeface="Staatliches"/>
              </a:defRPr>
            </a:lvl6pPr>
            <a:lvl7pPr lvl="6" rtl="0">
              <a:lnSpc>
                <a:spcPct val="100000"/>
              </a:lnSpc>
              <a:spcBef>
                <a:spcPts val="1600"/>
              </a:spcBef>
              <a:spcAft>
                <a:spcPts val="0"/>
              </a:spcAft>
              <a:buNone/>
              <a:defRPr sz="1800">
                <a:solidFill>
                  <a:schemeClr val="accent5"/>
                </a:solidFill>
                <a:latin typeface="Staatliches"/>
                <a:ea typeface="Staatliches"/>
                <a:cs typeface="Staatliches"/>
                <a:sym typeface="Staatliches"/>
              </a:defRPr>
            </a:lvl7pPr>
            <a:lvl8pPr lvl="7" rtl="0">
              <a:lnSpc>
                <a:spcPct val="100000"/>
              </a:lnSpc>
              <a:spcBef>
                <a:spcPts val="1600"/>
              </a:spcBef>
              <a:spcAft>
                <a:spcPts val="0"/>
              </a:spcAft>
              <a:buNone/>
              <a:defRPr sz="1800">
                <a:solidFill>
                  <a:schemeClr val="accent5"/>
                </a:solidFill>
                <a:latin typeface="Staatliches"/>
                <a:ea typeface="Staatliches"/>
                <a:cs typeface="Staatliches"/>
                <a:sym typeface="Staatliches"/>
              </a:defRPr>
            </a:lvl8pPr>
            <a:lvl9pPr lvl="8" rtl="0">
              <a:lnSpc>
                <a:spcPct val="100000"/>
              </a:lnSpc>
              <a:spcBef>
                <a:spcPts val="1600"/>
              </a:spcBef>
              <a:spcAft>
                <a:spcPts val="1600"/>
              </a:spcAft>
              <a:buNone/>
              <a:defRPr sz="1800">
                <a:solidFill>
                  <a:schemeClr val="accent5"/>
                </a:solidFill>
                <a:latin typeface="Staatliches"/>
                <a:ea typeface="Staatliches"/>
                <a:cs typeface="Staatliches"/>
                <a:sym typeface="Staatliches"/>
              </a:defRPr>
            </a:lvl9pPr>
          </a:lstStyle>
          <a:p>
            <a:endParaRPr/>
          </a:p>
        </p:txBody>
      </p:sp>
      <p:sp>
        <p:nvSpPr>
          <p:cNvPr id="50" name="Google Shape;50;p6"/>
          <p:cNvSpPr txBox="1">
            <a:spLocks noGrp="1"/>
          </p:cNvSpPr>
          <p:nvPr>
            <p:ph type="subTitle" idx="6"/>
          </p:nvPr>
        </p:nvSpPr>
        <p:spPr>
          <a:xfrm>
            <a:off x="1455675" y="1957850"/>
            <a:ext cx="2385000" cy="26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00">
                <a:solidFill>
                  <a:schemeClr val="accent5"/>
                </a:solidFill>
                <a:latin typeface="Staatliches"/>
                <a:ea typeface="Staatliches"/>
                <a:cs typeface="Staatliches"/>
                <a:sym typeface="Staatliches"/>
              </a:defRPr>
            </a:lvl1pPr>
            <a:lvl2pPr lvl="1" rtl="0">
              <a:lnSpc>
                <a:spcPct val="100000"/>
              </a:lnSpc>
              <a:spcBef>
                <a:spcPts val="1600"/>
              </a:spcBef>
              <a:spcAft>
                <a:spcPts val="0"/>
              </a:spcAft>
              <a:buNone/>
              <a:defRPr sz="1800">
                <a:solidFill>
                  <a:schemeClr val="accent5"/>
                </a:solidFill>
                <a:latin typeface="Staatliches"/>
                <a:ea typeface="Staatliches"/>
                <a:cs typeface="Staatliches"/>
                <a:sym typeface="Staatliches"/>
              </a:defRPr>
            </a:lvl2pPr>
            <a:lvl3pPr lvl="2" rtl="0">
              <a:lnSpc>
                <a:spcPct val="100000"/>
              </a:lnSpc>
              <a:spcBef>
                <a:spcPts val="1600"/>
              </a:spcBef>
              <a:spcAft>
                <a:spcPts val="0"/>
              </a:spcAft>
              <a:buNone/>
              <a:defRPr sz="1800">
                <a:solidFill>
                  <a:schemeClr val="accent5"/>
                </a:solidFill>
                <a:latin typeface="Staatliches"/>
                <a:ea typeface="Staatliches"/>
                <a:cs typeface="Staatliches"/>
                <a:sym typeface="Staatliches"/>
              </a:defRPr>
            </a:lvl3pPr>
            <a:lvl4pPr lvl="3" rtl="0">
              <a:lnSpc>
                <a:spcPct val="100000"/>
              </a:lnSpc>
              <a:spcBef>
                <a:spcPts val="1600"/>
              </a:spcBef>
              <a:spcAft>
                <a:spcPts val="0"/>
              </a:spcAft>
              <a:buNone/>
              <a:defRPr sz="1800">
                <a:solidFill>
                  <a:schemeClr val="accent5"/>
                </a:solidFill>
                <a:latin typeface="Staatliches"/>
                <a:ea typeface="Staatliches"/>
                <a:cs typeface="Staatliches"/>
                <a:sym typeface="Staatliches"/>
              </a:defRPr>
            </a:lvl4pPr>
            <a:lvl5pPr lvl="4" rtl="0">
              <a:lnSpc>
                <a:spcPct val="100000"/>
              </a:lnSpc>
              <a:spcBef>
                <a:spcPts val="1600"/>
              </a:spcBef>
              <a:spcAft>
                <a:spcPts val="0"/>
              </a:spcAft>
              <a:buNone/>
              <a:defRPr sz="1800">
                <a:solidFill>
                  <a:schemeClr val="accent5"/>
                </a:solidFill>
                <a:latin typeface="Staatliches"/>
                <a:ea typeface="Staatliches"/>
                <a:cs typeface="Staatliches"/>
                <a:sym typeface="Staatliches"/>
              </a:defRPr>
            </a:lvl5pPr>
            <a:lvl6pPr lvl="5" rtl="0">
              <a:lnSpc>
                <a:spcPct val="100000"/>
              </a:lnSpc>
              <a:spcBef>
                <a:spcPts val="1600"/>
              </a:spcBef>
              <a:spcAft>
                <a:spcPts val="0"/>
              </a:spcAft>
              <a:buNone/>
              <a:defRPr sz="1800">
                <a:solidFill>
                  <a:schemeClr val="accent5"/>
                </a:solidFill>
                <a:latin typeface="Staatliches"/>
                <a:ea typeface="Staatliches"/>
                <a:cs typeface="Staatliches"/>
                <a:sym typeface="Staatliches"/>
              </a:defRPr>
            </a:lvl6pPr>
            <a:lvl7pPr lvl="6" rtl="0">
              <a:lnSpc>
                <a:spcPct val="100000"/>
              </a:lnSpc>
              <a:spcBef>
                <a:spcPts val="1600"/>
              </a:spcBef>
              <a:spcAft>
                <a:spcPts val="0"/>
              </a:spcAft>
              <a:buNone/>
              <a:defRPr sz="1800">
                <a:solidFill>
                  <a:schemeClr val="accent5"/>
                </a:solidFill>
                <a:latin typeface="Staatliches"/>
                <a:ea typeface="Staatliches"/>
                <a:cs typeface="Staatliches"/>
                <a:sym typeface="Staatliches"/>
              </a:defRPr>
            </a:lvl7pPr>
            <a:lvl8pPr lvl="7" rtl="0">
              <a:lnSpc>
                <a:spcPct val="100000"/>
              </a:lnSpc>
              <a:spcBef>
                <a:spcPts val="1600"/>
              </a:spcBef>
              <a:spcAft>
                <a:spcPts val="0"/>
              </a:spcAft>
              <a:buNone/>
              <a:defRPr sz="1800">
                <a:solidFill>
                  <a:schemeClr val="accent5"/>
                </a:solidFill>
                <a:latin typeface="Staatliches"/>
                <a:ea typeface="Staatliches"/>
                <a:cs typeface="Staatliches"/>
                <a:sym typeface="Staatliches"/>
              </a:defRPr>
            </a:lvl8pPr>
            <a:lvl9pPr lvl="8" rtl="0">
              <a:lnSpc>
                <a:spcPct val="100000"/>
              </a:lnSpc>
              <a:spcBef>
                <a:spcPts val="1600"/>
              </a:spcBef>
              <a:spcAft>
                <a:spcPts val="1600"/>
              </a:spcAft>
              <a:buNone/>
              <a:defRPr sz="1800">
                <a:solidFill>
                  <a:schemeClr val="accent5"/>
                </a:solidFill>
                <a:latin typeface="Staatliches"/>
                <a:ea typeface="Staatliches"/>
                <a:cs typeface="Staatliches"/>
                <a:sym typeface="Staatliches"/>
              </a:defRPr>
            </a:lvl9pPr>
          </a:lstStyle>
          <a:p>
            <a:endParaRPr/>
          </a:p>
        </p:txBody>
      </p:sp>
      <p:sp>
        <p:nvSpPr>
          <p:cNvPr id="51" name="Google Shape;51;p6"/>
          <p:cNvSpPr txBox="1">
            <a:spLocks noGrp="1"/>
          </p:cNvSpPr>
          <p:nvPr>
            <p:ph type="subTitle" idx="7"/>
          </p:nvPr>
        </p:nvSpPr>
        <p:spPr>
          <a:xfrm>
            <a:off x="1455675" y="2118475"/>
            <a:ext cx="2887500" cy="57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100"/>
              <a:buNone/>
              <a:defRPr sz="1200">
                <a:solidFill>
                  <a:schemeClr val="lt1"/>
                </a:solidFill>
              </a:defRPr>
            </a:lvl1pPr>
            <a:lvl2pPr lvl="1" rtl="0">
              <a:lnSpc>
                <a:spcPct val="100000"/>
              </a:lnSpc>
              <a:spcBef>
                <a:spcPts val="0"/>
              </a:spcBef>
              <a:spcAft>
                <a:spcPts val="0"/>
              </a:spcAft>
              <a:buClr>
                <a:schemeClr val="lt1"/>
              </a:buClr>
              <a:buSzPts val="1100"/>
              <a:buNone/>
              <a:defRPr>
                <a:solidFill>
                  <a:schemeClr val="lt1"/>
                </a:solidFill>
              </a:defRPr>
            </a:lvl2pPr>
            <a:lvl3pPr lvl="2" rtl="0">
              <a:lnSpc>
                <a:spcPct val="100000"/>
              </a:lnSpc>
              <a:spcBef>
                <a:spcPts val="0"/>
              </a:spcBef>
              <a:spcAft>
                <a:spcPts val="0"/>
              </a:spcAft>
              <a:buClr>
                <a:schemeClr val="lt1"/>
              </a:buClr>
              <a:buSzPts val="1100"/>
              <a:buNone/>
              <a:defRPr>
                <a:solidFill>
                  <a:schemeClr val="lt1"/>
                </a:solidFill>
              </a:defRPr>
            </a:lvl3pPr>
            <a:lvl4pPr lvl="3" rtl="0">
              <a:lnSpc>
                <a:spcPct val="100000"/>
              </a:lnSpc>
              <a:spcBef>
                <a:spcPts val="0"/>
              </a:spcBef>
              <a:spcAft>
                <a:spcPts val="0"/>
              </a:spcAft>
              <a:buClr>
                <a:schemeClr val="lt1"/>
              </a:buClr>
              <a:buSzPts val="1100"/>
              <a:buNone/>
              <a:defRPr>
                <a:solidFill>
                  <a:schemeClr val="lt1"/>
                </a:solidFill>
              </a:defRPr>
            </a:lvl4pPr>
            <a:lvl5pPr lvl="4" rtl="0">
              <a:lnSpc>
                <a:spcPct val="100000"/>
              </a:lnSpc>
              <a:spcBef>
                <a:spcPts val="0"/>
              </a:spcBef>
              <a:spcAft>
                <a:spcPts val="0"/>
              </a:spcAft>
              <a:buClr>
                <a:schemeClr val="lt1"/>
              </a:buClr>
              <a:buSzPts val="1100"/>
              <a:buNone/>
              <a:defRPr>
                <a:solidFill>
                  <a:schemeClr val="lt1"/>
                </a:solidFill>
              </a:defRPr>
            </a:lvl5pPr>
            <a:lvl6pPr lvl="5" rtl="0">
              <a:lnSpc>
                <a:spcPct val="100000"/>
              </a:lnSpc>
              <a:spcBef>
                <a:spcPts val="0"/>
              </a:spcBef>
              <a:spcAft>
                <a:spcPts val="0"/>
              </a:spcAft>
              <a:buClr>
                <a:schemeClr val="lt1"/>
              </a:buClr>
              <a:buSzPts val="1100"/>
              <a:buNone/>
              <a:defRPr>
                <a:solidFill>
                  <a:schemeClr val="lt1"/>
                </a:solidFill>
              </a:defRPr>
            </a:lvl6pPr>
            <a:lvl7pPr lvl="6" rtl="0">
              <a:lnSpc>
                <a:spcPct val="100000"/>
              </a:lnSpc>
              <a:spcBef>
                <a:spcPts val="0"/>
              </a:spcBef>
              <a:spcAft>
                <a:spcPts val="0"/>
              </a:spcAft>
              <a:buClr>
                <a:schemeClr val="lt1"/>
              </a:buClr>
              <a:buSzPts val="1100"/>
              <a:buNone/>
              <a:defRPr>
                <a:solidFill>
                  <a:schemeClr val="lt1"/>
                </a:solidFill>
              </a:defRPr>
            </a:lvl7pPr>
            <a:lvl8pPr lvl="7" rtl="0">
              <a:lnSpc>
                <a:spcPct val="100000"/>
              </a:lnSpc>
              <a:spcBef>
                <a:spcPts val="0"/>
              </a:spcBef>
              <a:spcAft>
                <a:spcPts val="0"/>
              </a:spcAft>
              <a:buClr>
                <a:schemeClr val="lt1"/>
              </a:buClr>
              <a:buSzPts val="1100"/>
              <a:buNone/>
              <a:defRPr>
                <a:solidFill>
                  <a:schemeClr val="lt1"/>
                </a:solidFill>
              </a:defRPr>
            </a:lvl8pPr>
            <a:lvl9pPr lvl="8" rtl="0">
              <a:lnSpc>
                <a:spcPct val="100000"/>
              </a:lnSpc>
              <a:spcBef>
                <a:spcPts val="0"/>
              </a:spcBef>
              <a:spcAft>
                <a:spcPts val="0"/>
              </a:spcAft>
              <a:buClr>
                <a:schemeClr val="lt1"/>
              </a:buClr>
              <a:buSzPts val="1100"/>
              <a:buNone/>
              <a:defRPr>
                <a:solidFill>
                  <a:schemeClr val="lt1"/>
                </a:solidFill>
              </a:defRPr>
            </a:lvl9pPr>
          </a:lstStyle>
          <a:p>
            <a:endParaRPr/>
          </a:p>
        </p:txBody>
      </p:sp>
      <p:sp>
        <p:nvSpPr>
          <p:cNvPr id="52" name="Google Shape;52;p6"/>
          <p:cNvSpPr txBox="1">
            <a:spLocks noGrp="1"/>
          </p:cNvSpPr>
          <p:nvPr>
            <p:ph type="subTitle" idx="8"/>
          </p:nvPr>
        </p:nvSpPr>
        <p:spPr>
          <a:xfrm>
            <a:off x="1455675" y="3977375"/>
            <a:ext cx="2887500" cy="57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100"/>
              <a:buNone/>
              <a:defRPr sz="1200">
                <a:solidFill>
                  <a:schemeClr val="lt1"/>
                </a:solidFill>
              </a:defRPr>
            </a:lvl1pPr>
            <a:lvl2pPr lvl="1" rtl="0">
              <a:lnSpc>
                <a:spcPct val="100000"/>
              </a:lnSpc>
              <a:spcBef>
                <a:spcPts val="0"/>
              </a:spcBef>
              <a:spcAft>
                <a:spcPts val="0"/>
              </a:spcAft>
              <a:buClr>
                <a:schemeClr val="lt1"/>
              </a:buClr>
              <a:buSzPts val="1100"/>
              <a:buNone/>
              <a:defRPr>
                <a:solidFill>
                  <a:schemeClr val="lt1"/>
                </a:solidFill>
              </a:defRPr>
            </a:lvl2pPr>
            <a:lvl3pPr lvl="2" rtl="0">
              <a:lnSpc>
                <a:spcPct val="100000"/>
              </a:lnSpc>
              <a:spcBef>
                <a:spcPts val="0"/>
              </a:spcBef>
              <a:spcAft>
                <a:spcPts val="0"/>
              </a:spcAft>
              <a:buClr>
                <a:schemeClr val="lt1"/>
              </a:buClr>
              <a:buSzPts val="1100"/>
              <a:buNone/>
              <a:defRPr>
                <a:solidFill>
                  <a:schemeClr val="lt1"/>
                </a:solidFill>
              </a:defRPr>
            </a:lvl3pPr>
            <a:lvl4pPr lvl="3" rtl="0">
              <a:lnSpc>
                <a:spcPct val="100000"/>
              </a:lnSpc>
              <a:spcBef>
                <a:spcPts val="0"/>
              </a:spcBef>
              <a:spcAft>
                <a:spcPts val="0"/>
              </a:spcAft>
              <a:buClr>
                <a:schemeClr val="lt1"/>
              </a:buClr>
              <a:buSzPts val="1100"/>
              <a:buNone/>
              <a:defRPr>
                <a:solidFill>
                  <a:schemeClr val="lt1"/>
                </a:solidFill>
              </a:defRPr>
            </a:lvl4pPr>
            <a:lvl5pPr lvl="4" rtl="0">
              <a:lnSpc>
                <a:spcPct val="100000"/>
              </a:lnSpc>
              <a:spcBef>
                <a:spcPts val="0"/>
              </a:spcBef>
              <a:spcAft>
                <a:spcPts val="0"/>
              </a:spcAft>
              <a:buClr>
                <a:schemeClr val="lt1"/>
              </a:buClr>
              <a:buSzPts val="1100"/>
              <a:buNone/>
              <a:defRPr>
                <a:solidFill>
                  <a:schemeClr val="lt1"/>
                </a:solidFill>
              </a:defRPr>
            </a:lvl5pPr>
            <a:lvl6pPr lvl="5" rtl="0">
              <a:lnSpc>
                <a:spcPct val="100000"/>
              </a:lnSpc>
              <a:spcBef>
                <a:spcPts val="0"/>
              </a:spcBef>
              <a:spcAft>
                <a:spcPts val="0"/>
              </a:spcAft>
              <a:buClr>
                <a:schemeClr val="lt1"/>
              </a:buClr>
              <a:buSzPts val="1100"/>
              <a:buNone/>
              <a:defRPr>
                <a:solidFill>
                  <a:schemeClr val="lt1"/>
                </a:solidFill>
              </a:defRPr>
            </a:lvl6pPr>
            <a:lvl7pPr lvl="6" rtl="0">
              <a:lnSpc>
                <a:spcPct val="100000"/>
              </a:lnSpc>
              <a:spcBef>
                <a:spcPts val="0"/>
              </a:spcBef>
              <a:spcAft>
                <a:spcPts val="0"/>
              </a:spcAft>
              <a:buClr>
                <a:schemeClr val="lt1"/>
              </a:buClr>
              <a:buSzPts val="1100"/>
              <a:buNone/>
              <a:defRPr>
                <a:solidFill>
                  <a:schemeClr val="lt1"/>
                </a:solidFill>
              </a:defRPr>
            </a:lvl7pPr>
            <a:lvl8pPr lvl="7" rtl="0">
              <a:lnSpc>
                <a:spcPct val="100000"/>
              </a:lnSpc>
              <a:spcBef>
                <a:spcPts val="0"/>
              </a:spcBef>
              <a:spcAft>
                <a:spcPts val="0"/>
              </a:spcAft>
              <a:buClr>
                <a:schemeClr val="lt1"/>
              </a:buClr>
              <a:buSzPts val="1100"/>
              <a:buNone/>
              <a:defRPr>
                <a:solidFill>
                  <a:schemeClr val="lt1"/>
                </a:solidFill>
              </a:defRPr>
            </a:lvl8pPr>
            <a:lvl9pPr lvl="8" rtl="0">
              <a:lnSpc>
                <a:spcPct val="100000"/>
              </a:lnSpc>
              <a:spcBef>
                <a:spcPts val="0"/>
              </a:spcBef>
              <a:spcAft>
                <a:spcPts val="0"/>
              </a:spcAft>
              <a:buClr>
                <a:schemeClr val="lt1"/>
              </a:buClr>
              <a:buSzPts val="11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2">
  <p:cSld name="CUSTOM_26">
    <p:bg>
      <p:bgPr>
        <a:solidFill>
          <a:srgbClr val="EFEFEF"/>
        </a:solidFill>
        <a:effectLst/>
      </p:bgPr>
    </p:bg>
    <p:spTree>
      <p:nvGrpSpPr>
        <p:cNvPr id="1" name="Shape 53"/>
        <p:cNvGrpSpPr/>
        <p:nvPr/>
      </p:nvGrpSpPr>
      <p:grpSpPr>
        <a:xfrm>
          <a:off x="0" y="0"/>
          <a:ext cx="0" cy="0"/>
          <a:chOff x="0" y="0"/>
          <a:chExt cx="0" cy="0"/>
        </a:xfrm>
      </p:grpSpPr>
      <p:sp>
        <p:nvSpPr>
          <p:cNvPr id="54" name="Google Shape;54;p7"/>
          <p:cNvSpPr/>
          <p:nvPr/>
        </p:nvSpPr>
        <p:spPr>
          <a:xfrm>
            <a:off x="7365425" y="556000"/>
            <a:ext cx="1778700" cy="1767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55" name="Google Shape;55;p7"/>
          <p:cNvSpPr txBox="1">
            <a:spLocks noGrp="1"/>
          </p:cNvSpPr>
          <p:nvPr>
            <p:ph type="title"/>
          </p:nvPr>
        </p:nvSpPr>
        <p:spPr>
          <a:xfrm flipH="1">
            <a:off x="4321203" y="1666525"/>
            <a:ext cx="3966600" cy="896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800"/>
              <a:buNone/>
              <a:defRPr sz="4800">
                <a:solidFill>
                  <a:schemeClr val="accent5"/>
                </a:solidFill>
              </a:defRPr>
            </a:lvl1pPr>
            <a:lvl2pPr lvl="1" algn="r" rtl="0">
              <a:spcBef>
                <a:spcPts val="0"/>
              </a:spcBef>
              <a:spcAft>
                <a:spcPts val="0"/>
              </a:spcAft>
              <a:buClr>
                <a:srgbClr val="434343"/>
              </a:buClr>
              <a:buSzPts val="2800"/>
              <a:buNone/>
              <a:defRPr>
                <a:solidFill>
                  <a:srgbClr val="434343"/>
                </a:solidFill>
              </a:defRPr>
            </a:lvl2pPr>
            <a:lvl3pPr lvl="2" algn="r" rtl="0">
              <a:spcBef>
                <a:spcPts val="0"/>
              </a:spcBef>
              <a:spcAft>
                <a:spcPts val="0"/>
              </a:spcAft>
              <a:buClr>
                <a:srgbClr val="434343"/>
              </a:buClr>
              <a:buSzPts val="2800"/>
              <a:buNone/>
              <a:defRPr>
                <a:solidFill>
                  <a:srgbClr val="434343"/>
                </a:solidFill>
              </a:defRPr>
            </a:lvl3pPr>
            <a:lvl4pPr lvl="3" algn="r" rtl="0">
              <a:spcBef>
                <a:spcPts val="0"/>
              </a:spcBef>
              <a:spcAft>
                <a:spcPts val="0"/>
              </a:spcAft>
              <a:buClr>
                <a:srgbClr val="434343"/>
              </a:buClr>
              <a:buSzPts val="2800"/>
              <a:buNone/>
              <a:defRPr>
                <a:solidFill>
                  <a:srgbClr val="434343"/>
                </a:solidFill>
              </a:defRPr>
            </a:lvl4pPr>
            <a:lvl5pPr lvl="4" algn="r" rtl="0">
              <a:spcBef>
                <a:spcPts val="0"/>
              </a:spcBef>
              <a:spcAft>
                <a:spcPts val="0"/>
              </a:spcAft>
              <a:buClr>
                <a:srgbClr val="434343"/>
              </a:buClr>
              <a:buSzPts val="2800"/>
              <a:buNone/>
              <a:defRPr>
                <a:solidFill>
                  <a:srgbClr val="434343"/>
                </a:solidFill>
              </a:defRPr>
            </a:lvl5pPr>
            <a:lvl6pPr lvl="5" algn="r" rtl="0">
              <a:spcBef>
                <a:spcPts val="0"/>
              </a:spcBef>
              <a:spcAft>
                <a:spcPts val="0"/>
              </a:spcAft>
              <a:buClr>
                <a:srgbClr val="434343"/>
              </a:buClr>
              <a:buSzPts val="2800"/>
              <a:buNone/>
              <a:defRPr>
                <a:solidFill>
                  <a:srgbClr val="434343"/>
                </a:solidFill>
              </a:defRPr>
            </a:lvl6pPr>
            <a:lvl7pPr lvl="6" algn="r" rtl="0">
              <a:spcBef>
                <a:spcPts val="0"/>
              </a:spcBef>
              <a:spcAft>
                <a:spcPts val="0"/>
              </a:spcAft>
              <a:buClr>
                <a:srgbClr val="434343"/>
              </a:buClr>
              <a:buSzPts val="2800"/>
              <a:buNone/>
              <a:defRPr>
                <a:solidFill>
                  <a:srgbClr val="434343"/>
                </a:solidFill>
              </a:defRPr>
            </a:lvl7pPr>
            <a:lvl8pPr lvl="7" algn="r" rtl="0">
              <a:spcBef>
                <a:spcPts val="0"/>
              </a:spcBef>
              <a:spcAft>
                <a:spcPts val="0"/>
              </a:spcAft>
              <a:buClr>
                <a:srgbClr val="434343"/>
              </a:buClr>
              <a:buSzPts val="2800"/>
              <a:buNone/>
              <a:defRPr>
                <a:solidFill>
                  <a:srgbClr val="434343"/>
                </a:solidFill>
              </a:defRPr>
            </a:lvl8pPr>
            <a:lvl9pPr lvl="8" algn="r" rtl="0">
              <a:spcBef>
                <a:spcPts val="0"/>
              </a:spcBef>
              <a:spcAft>
                <a:spcPts val="0"/>
              </a:spcAft>
              <a:buClr>
                <a:srgbClr val="434343"/>
              </a:buClr>
              <a:buSzPts val="2800"/>
              <a:buNone/>
              <a:defRPr>
                <a:solidFill>
                  <a:srgbClr val="434343"/>
                </a:solidFill>
              </a:defRPr>
            </a:lvl9pPr>
          </a:lstStyle>
          <a:p>
            <a:endParaRPr/>
          </a:p>
        </p:txBody>
      </p:sp>
      <p:sp>
        <p:nvSpPr>
          <p:cNvPr id="56" name="Google Shape;56;p7"/>
          <p:cNvSpPr txBox="1">
            <a:spLocks noGrp="1"/>
          </p:cNvSpPr>
          <p:nvPr>
            <p:ph type="subTitle" idx="1"/>
          </p:nvPr>
        </p:nvSpPr>
        <p:spPr>
          <a:xfrm>
            <a:off x="5219097" y="2760775"/>
            <a:ext cx="3068700" cy="117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100"/>
              <a:buNone/>
              <a:defRPr sz="1200">
                <a:solidFill>
                  <a:schemeClr val="lt1"/>
                </a:solidFill>
              </a:defRPr>
            </a:lvl1pPr>
            <a:lvl2pPr lvl="1" algn="r" rtl="0">
              <a:lnSpc>
                <a:spcPct val="100000"/>
              </a:lnSpc>
              <a:spcBef>
                <a:spcPts val="0"/>
              </a:spcBef>
              <a:spcAft>
                <a:spcPts val="0"/>
              </a:spcAft>
              <a:buClr>
                <a:schemeClr val="lt1"/>
              </a:buClr>
              <a:buSzPts val="1100"/>
              <a:buNone/>
              <a:defRPr>
                <a:solidFill>
                  <a:schemeClr val="lt1"/>
                </a:solidFill>
              </a:defRPr>
            </a:lvl2pPr>
            <a:lvl3pPr lvl="2" algn="r" rtl="0">
              <a:lnSpc>
                <a:spcPct val="100000"/>
              </a:lnSpc>
              <a:spcBef>
                <a:spcPts val="0"/>
              </a:spcBef>
              <a:spcAft>
                <a:spcPts val="0"/>
              </a:spcAft>
              <a:buClr>
                <a:schemeClr val="lt1"/>
              </a:buClr>
              <a:buSzPts val="1100"/>
              <a:buNone/>
              <a:defRPr>
                <a:solidFill>
                  <a:schemeClr val="lt1"/>
                </a:solidFill>
              </a:defRPr>
            </a:lvl3pPr>
            <a:lvl4pPr lvl="3" algn="r" rtl="0">
              <a:lnSpc>
                <a:spcPct val="100000"/>
              </a:lnSpc>
              <a:spcBef>
                <a:spcPts val="0"/>
              </a:spcBef>
              <a:spcAft>
                <a:spcPts val="0"/>
              </a:spcAft>
              <a:buClr>
                <a:schemeClr val="lt1"/>
              </a:buClr>
              <a:buSzPts val="1100"/>
              <a:buNone/>
              <a:defRPr>
                <a:solidFill>
                  <a:schemeClr val="lt1"/>
                </a:solidFill>
              </a:defRPr>
            </a:lvl4pPr>
            <a:lvl5pPr lvl="4" algn="r" rtl="0">
              <a:lnSpc>
                <a:spcPct val="100000"/>
              </a:lnSpc>
              <a:spcBef>
                <a:spcPts val="0"/>
              </a:spcBef>
              <a:spcAft>
                <a:spcPts val="0"/>
              </a:spcAft>
              <a:buClr>
                <a:schemeClr val="lt1"/>
              </a:buClr>
              <a:buSzPts val="1100"/>
              <a:buNone/>
              <a:defRPr>
                <a:solidFill>
                  <a:schemeClr val="lt1"/>
                </a:solidFill>
              </a:defRPr>
            </a:lvl5pPr>
            <a:lvl6pPr lvl="5" algn="r" rtl="0">
              <a:lnSpc>
                <a:spcPct val="100000"/>
              </a:lnSpc>
              <a:spcBef>
                <a:spcPts val="0"/>
              </a:spcBef>
              <a:spcAft>
                <a:spcPts val="0"/>
              </a:spcAft>
              <a:buClr>
                <a:schemeClr val="lt1"/>
              </a:buClr>
              <a:buSzPts val="1100"/>
              <a:buNone/>
              <a:defRPr>
                <a:solidFill>
                  <a:schemeClr val="lt1"/>
                </a:solidFill>
              </a:defRPr>
            </a:lvl6pPr>
            <a:lvl7pPr lvl="6" algn="r" rtl="0">
              <a:lnSpc>
                <a:spcPct val="100000"/>
              </a:lnSpc>
              <a:spcBef>
                <a:spcPts val="0"/>
              </a:spcBef>
              <a:spcAft>
                <a:spcPts val="0"/>
              </a:spcAft>
              <a:buClr>
                <a:schemeClr val="lt1"/>
              </a:buClr>
              <a:buSzPts val="1100"/>
              <a:buNone/>
              <a:defRPr>
                <a:solidFill>
                  <a:schemeClr val="lt1"/>
                </a:solidFill>
              </a:defRPr>
            </a:lvl7pPr>
            <a:lvl8pPr lvl="7" algn="r" rtl="0">
              <a:lnSpc>
                <a:spcPct val="100000"/>
              </a:lnSpc>
              <a:spcBef>
                <a:spcPts val="0"/>
              </a:spcBef>
              <a:spcAft>
                <a:spcPts val="0"/>
              </a:spcAft>
              <a:buClr>
                <a:schemeClr val="lt1"/>
              </a:buClr>
              <a:buSzPts val="1100"/>
              <a:buNone/>
              <a:defRPr>
                <a:solidFill>
                  <a:schemeClr val="lt1"/>
                </a:solidFill>
              </a:defRPr>
            </a:lvl8pPr>
            <a:lvl9pPr lvl="8" algn="r" rtl="0">
              <a:lnSpc>
                <a:spcPct val="100000"/>
              </a:lnSpc>
              <a:spcBef>
                <a:spcPts val="0"/>
              </a:spcBef>
              <a:spcAft>
                <a:spcPts val="0"/>
              </a:spcAft>
              <a:buClr>
                <a:schemeClr val="lt1"/>
              </a:buClr>
              <a:buSzPts val="1100"/>
              <a:buNone/>
              <a:defRPr>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
  <p:cSld name="CUSTOM_26_2">
    <p:bg>
      <p:bgPr>
        <a:solidFill>
          <a:schemeClr val="lt1"/>
        </a:solidFill>
        <a:effectLst/>
      </p:bgPr>
    </p:bg>
    <p:spTree>
      <p:nvGrpSpPr>
        <p:cNvPr id="1" name="Shape 57"/>
        <p:cNvGrpSpPr/>
        <p:nvPr/>
      </p:nvGrpSpPr>
      <p:grpSpPr>
        <a:xfrm>
          <a:off x="0" y="0"/>
          <a:ext cx="0" cy="0"/>
          <a:chOff x="0" y="0"/>
          <a:chExt cx="0" cy="0"/>
        </a:xfrm>
      </p:grpSpPr>
      <p:sp>
        <p:nvSpPr>
          <p:cNvPr id="58" name="Google Shape;58;p8"/>
          <p:cNvSpPr/>
          <p:nvPr/>
        </p:nvSpPr>
        <p:spPr>
          <a:xfrm flipH="1">
            <a:off x="-12" y="2905000"/>
            <a:ext cx="3097800" cy="237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59" name="Google Shape;59;p8"/>
          <p:cNvSpPr txBox="1">
            <a:spLocks noGrp="1"/>
          </p:cNvSpPr>
          <p:nvPr>
            <p:ph type="subTitle" idx="1"/>
          </p:nvPr>
        </p:nvSpPr>
        <p:spPr>
          <a:xfrm flipH="1">
            <a:off x="1511142" y="2906433"/>
            <a:ext cx="3051000" cy="540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solidFill>
                  <a:srgbClr val="FFFFFF"/>
                </a:solidFill>
                <a:latin typeface="Staatliches"/>
                <a:ea typeface="Staatliches"/>
                <a:cs typeface="Staatliches"/>
                <a:sym typeface="Staatliches"/>
              </a:defRPr>
            </a:lvl1pPr>
            <a:lvl2pPr lvl="1" rtl="0">
              <a:spcBef>
                <a:spcPts val="1600"/>
              </a:spcBef>
              <a:spcAft>
                <a:spcPts val="0"/>
              </a:spcAft>
              <a:buNone/>
              <a:defRPr sz="1200">
                <a:solidFill>
                  <a:schemeClr val="accent3"/>
                </a:solidFill>
                <a:latin typeface="Staatliches"/>
                <a:ea typeface="Staatliches"/>
                <a:cs typeface="Staatliches"/>
                <a:sym typeface="Staatliches"/>
              </a:defRPr>
            </a:lvl2pPr>
            <a:lvl3pPr lvl="2" rtl="0">
              <a:spcBef>
                <a:spcPts val="1600"/>
              </a:spcBef>
              <a:spcAft>
                <a:spcPts val="0"/>
              </a:spcAft>
              <a:buNone/>
              <a:defRPr sz="1200">
                <a:solidFill>
                  <a:schemeClr val="accent3"/>
                </a:solidFill>
                <a:latin typeface="Staatliches"/>
                <a:ea typeface="Staatliches"/>
                <a:cs typeface="Staatliches"/>
                <a:sym typeface="Staatliches"/>
              </a:defRPr>
            </a:lvl3pPr>
            <a:lvl4pPr lvl="3" rtl="0">
              <a:spcBef>
                <a:spcPts val="1600"/>
              </a:spcBef>
              <a:spcAft>
                <a:spcPts val="0"/>
              </a:spcAft>
              <a:buNone/>
              <a:defRPr sz="1200">
                <a:solidFill>
                  <a:schemeClr val="accent3"/>
                </a:solidFill>
                <a:latin typeface="Staatliches"/>
                <a:ea typeface="Staatliches"/>
                <a:cs typeface="Staatliches"/>
                <a:sym typeface="Staatliches"/>
              </a:defRPr>
            </a:lvl4pPr>
            <a:lvl5pPr lvl="4" rtl="0">
              <a:spcBef>
                <a:spcPts val="1600"/>
              </a:spcBef>
              <a:spcAft>
                <a:spcPts val="0"/>
              </a:spcAft>
              <a:buNone/>
              <a:defRPr sz="1200">
                <a:solidFill>
                  <a:schemeClr val="accent3"/>
                </a:solidFill>
                <a:latin typeface="Staatliches"/>
                <a:ea typeface="Staatliches"/>
                <a:cs typeface="Staatliches"/>
                <a:sym typeface="Staatliches"/>
              </a:defRPr>
            </a:lvl5pPr>
            <a:lvl6pPr lvl="5" rtl="0">
              <a:spcBef>
                <a:spcPts val="1600"/>
              </a:spcBef>
              <a:spcAft>
                <a:spcPts val="0"/>
              </a:spcAft>
              <a:buNone/>
              <a:defRPr sz="1200">
                <a:solidFill>
                  <a:schemeClr val="accent3"/>
                </a:solidFill>
                <a:latin typeface="Staatliches"/>
                <a:ea typeface="Staatliches"/>
                <a:cs typeface="Staatliches"/>
                <a:sym typeface="Staatliches"/>
              </a:defRPr>
            </a:lvl6pPr>
            <a:lvl7pPr lvl="6" rtl="0">
              <a:spcBef>
                <a:spcPts val="1600"/>
              </a:spcBef>
              <a:spcAft>
                <a:spcPts val="0"/>
              </a:spcAft>
              <a:buNone/>
              <a:defRPr sz="1200">
                <a:solidFill>
                  <a:schemeClr val="accent3"/>
                </a:solidFill>
                <a:latin typeface="Staatliches"/>
                <a:ea typeface="Staatliches"/>
                <a:cs typeface="Staatliches"/>
                <a:sym typeface="Staatliches"/>
              </a:defRPr>
            </a:lvl7pPr>
            <a:lvl8pPr lvl="7" rtl="0">
              <a:spcBef>
                <a:spcPts val="1600"/>
              </a:spcBef>
              <a:spcAft>
                <a:spcPts val="0"/>
              </a:spcAft>
              <a:buNone/>
              <a:defRPr sz="1200">
                <a:solidFill>
                  <a:schemeClr val="accent3"/>
                </a:solidFill>
                <a:latin typeface="Staatliches"/>
                <a:ea typeface="Staatliches"/>
                <a:cs typeface="Staatliches"/>
                <a:sym typeface="Staatliches"/>
              </a:defRPr>
            </a:lvl8pPr>
            <a:lvl9pPr lvl="8" rtl="0">
              <a:spcBef>
                <a:spcPts val="1600"/>
              </a:spcBef>
              <a:spcAft>
                <a:spcPts val="1600"/>
              </a:spcAft>
              <a:buNone/>
              <a:defRPr sz="1200">
                <a:solidFill>
                  <a:schemeClr val="accent3"/>
                </a:solidFill>
                <a:latin typeface="Staatliches"/>
                <a:ea typeface="Staatliches"/>
                <a:cs typeface="Staatliches"/>
                <a:sym typeface="Staatliches"/>
              </a:defRPr>
            </a:lvl9pPr>
          </a:lstStyle>
          <a:p>
            <a:endParaRPr/>
          </a:p>
        </p:txBody>
      </p:sp>
      <p:sp>
        <p:nvSpPr>
          <p:cNvPr id="60" name="Google Shape;60;p8"/>
          <p:cNvSpPr txBox="1">
            <a:spLocks noGrp="1"/>
          </p:cNvSpPr>
          <p:nvPr>
            <p:ph type="subTitle" idx="2"/>
          </p:nvPr>
        </p:nvSpPr>
        <p:spPr>
          <a:xfrm flipH="1">
            <a:off x="1511213" y="2084750"/>
            <a:ext cx="3089400" cy="57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400">
                <a:solidFill>
                  <a:srgbClr val="FFFFFF"/>
                </a:solidFill>
              </a:defRPr>
            </a:lvl1pPr>
            <a:lvl2pPr lvl="1" rtl="0">
              <a:lnSpc>
                <a:spcPct val="100000"/>
              </a:lnSpc>
              <a:spcBef>
                <a:spcPts val="0"/>
              </a:spcBef>
              <a:spcAft>
                <a:spcPts val="0"/>
              </a:spcAft>
              <a:buClr>
                <a:srgbClr val="5B3C43"/>
              </a:buClr>
              <a:buSzPts val="1400"/>
              <a:buNone/>
              <a:defRPr sz="1400">
                <a:solidFill>
                  <a:srgbClr val="5B3C43"/>
                </a:solidFill>
              </a:defRPr>
            </a:lvl2pPr>
            <a:lvl3pPr lvl="2" rtl="0">
              <a:lnSpc>
                <a:spcPct val="100000"/>
              </a:lnSpc>
              <a:spcBef>
                <a:spcPts val="0"/>
              </a:spcBef>
              <a:spcAft>
                <a:spcPts val="0"/>
              </a:spcAft>
              <a:buClr>
                <a:srgbClr val="5B3C43"/>
              </a:buClr>
              <a:buSzPts val="1400"/>
              <a:buNone/>
              <a:defRPr sz="1400">
                <a:solidFill>
                  <a:srgbClr val="5B3C43"/>
                </a:solidFill>
              </a:defRPr>
            </a:lvl3pPr>
            <a:lvl4pPr lvl="3" rtl="0">
              <a:lnSpc>
                <a:spcPct val="100000"/>
              </a:lnSpc>
              <a:spcBef>
                <a:spcPts val="0"/>
              </a:spcBef>
              <a:spcAft>
                <a:spcPts val="0"/>
              </a:spcAft>
              <a:buClr>
                <a:srgbClr val="5B3C43"/>
              </a:buClr>
              <a:buSzPts val="1400"/>
              <a:buNone/>
              <a:defRPr sz="1400">
                <a:solidFill>
                  <a:srgbClr val="5B3C43"/>
                </a:solidFill>
              </a:defRPr>
            </a:lvl4pPr>
            <a:lvl5pPr lvl="4" rtl="0">
              <a:lnSpc>
                <a:spcPct val="100000"/>
              </a:lnSpc>
              <a:spcBef>
                <a:spcPts val="0"/>
              </a:spcBef>
              <a:spcAft>
                <a:spcPts val="0"/>
              </a:spcAft>
              <a:buClr>
                <a:srgbClr val="5B3C43"/>
              </a:buClr>
              <a:buSzPts val="1400"/>
              <a:buNone/>
              <a:defRPr sz="1400">
                <a:solidFill>
                  <a:srgbClr val="5B3C43"/>
                </a:solidFill>
              </a:defRPr>
            </a:lvl5pPr>
            <a:lvl6pPr lvl="5" rtl="0">
              <a:lnSpc>
                <a:spcPct val="100000"/>
              </a:lnSpc>
              <a:spcBef>
                <a:spcPts val="0"/>
              </a:spcBef>
              <a:spcAft>
                <a:spcPts val="0"/>
              </a:spcAft>
              <a:buClr>
                <a:srgbClr val="5B3C43"/>
              </a:buClr>
              <a:buSzPts val="1400"/>
              <a:buNone/>
              <a:defRPr sz="1400">
                <a:solidFill>
                  <a:srgbClr val="5B3C43"/>
                </a:solidFill>
              </a:defRPr>
            </a:lvl6pPr>
            <a:lvl7pPr lvl="6" rtl="0">
              <a:lnSpc>
                <a:spcPct val="100000"/>
              </a:lnSpc>
              <a:spcBef>
                <a:spcPts val="0"/>
              </a:spcBef>
              <a:spcAft>
                <a:spcPts val="0"/>
              </a:spcAft>
              <a:buClr>
                <a:srgbClr val="5B3C43"/>
              </a:buClr>
              <a:buSzPts val="1400"/>
              <a:buNone/>
              <a:defRPr sz="1400">
                <a:solidFill>
                  <a:srgbClr val="5B3C43"/>
                </a:solidFill>
              </a:defRPr>
            </a:lvl7pPr>
            <a:lvl8pPr lvl="7" rtl="0">
              <a:lnSpc>
                <a:spcPct val="100000"/>
              </a:lnSpc>
              <a:spcBef>
                <a:spcPts val="0"/>
              </a:spcBef>
              <a:spcAft>
                <a:spcPts val="0"/>
              </a:spcAft>
              <a:buClr>
                <a:srgbClr val="5B3C43"/>
              </a:buClr>
              <a:buSzPts val="1400"/>
              <a:buNone/>
              <a:defRPr sz="1400">
                <a:solidFill>
                  <a:srgbClr val="5B3C43"/>
                </a:solidFill>
              </a:defRPr>
            </a:lvl8pPr>
            <a:lvl9pPr lvl="8" rtl="0">
              <a:lnSpc>
                <a:spcPct val="100000"/>
              </a:lnSpc>
              <a:spcBef>
                <a:spcPts val="0"/>
              </a:spcBef>
              <a:spcAft>
                <a:spcPts val="0"/>
              </a:spcAft>
              <a:buClr>
                <a:srgbClr val="5B3C43"/>
              </a:buClr>
              <a:buSzPts val="1400"/>
              <a:buNone/>
              <a:defRPr sz="1400">
                <a:solidFill>
                  <a:srgbClr val="5B3C43"/>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ext 3">
  <p:cSld name="CUSTOM_26_1">
    <p:bg>
      <p:bgPr>
        <a:solidFill>
          <a:srgbClr val="EFEFEF"/>
        </a:solidFill>
        <a:effectLst/>
      </p:bgPr>
    </p:bg>
    <p:spTree>
      <p:nvGrpSpPr>
        <p:cNvPr id="1" name="Shape 61"/>
        <p:cNvGrpSpPr/>
        <p:nvPr/>
      </p:nvGrpSpPr>
      <p:grpSpPr>
        <a:xfrm>
          <a:off x="0" y="0"/>
          <a:ext cx="0" cy="0"/>
          <a:chOff x="0" y="0"/>
          <a:chExt cx="0" cy="0"/>
        </a:xfrm>
      </p:grpSpPr>
      <p:sp>
        <p:nvSpPr>
          <p:cNvPr id="62" name="Google Shape;62;p9"/>
          <p:cNvSpPr/>
          <p:nvPr/>
        </p:nvSpPr>
        <p:spPr>
          <a:xfrm flipH="1">
            <a:off x="7755299" y="868425"/>
            <a:ext cx="1388700" cy="1767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63" name="Google Shape;63;p9"/>
          <p:cNvSpPr txBox="1">
            <a:spLocks noGrp="1"/>
          </p:cNvSpPr>
          <p:nvPr>
            <p:ph type="title"/>
          </p:nvPr>
        </p:nvSpPr>
        <p:spPr>
          <a:xfrm>
            <a:off x="5646900" y="1753400"/>
            <a:ext cx="2640900" cy="896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6000">
                <a:solidFill>
                  <a:schemeClr val="accent5"/>
                </a:solidFill>
              </a:defRPr>
            </a:lvl1pPr>
            <a:lvl2pPr lvl="1" algn="r" rtl="0">
              <a:spcBef>
                <a:spcPts val="0"/>
              </a:spcBef>
              <a:spcAft>
                <a:spcPts val="0"/>
              </a:spcAft>
              <a:buClr>
                <a:srgbClr val="62BCBE"/>
              </a:buClr>
              <a:buSzPts val="6000"/>
              <a:buNone/>
              <a:defRPr sz="6000">
                <a:solidFill>
                  <a:srgbClr val="62BCBE"/>
                </a:solidFill>
              </a:defRPr>
            </a:lvl2pPr>
            <a:lvl3pPr lvl="2" algn="r" rtl="0">
              <a:spcBef>
                <a:spcPts val="0"/>
              </a:spcBef>
              <a:spcAft>
                <a:spcPts val="0"/>
              </a:spcAft>
              <a:buClr>
                <a:srgbClr val="62BCBE"/>
              </a:buClr>
              <a:buSzPts val="6000"/>
              <a:buNone/>
              <a:defRPr sz="6000">
                <a:solidFill>
                  <a:srgbClr val="62BCBE"/>
                </a:solidFill>
              </a:defRPr>
            </a:lvl3pPr>
            <a:lvl4pPr lvl="3" algn="r" rtl="0">
              <a:spcBef>
                <a:spcPts val="0"/>
              </a:spcBef>
              <a:spcAft>
                <a:spcPts val="0"/>
              </a:spcAft>
              <a:buClr>
                <a:srgbClr val="62BCBE"/>
              </a:buClr>
              <a:buSzPts val="6000"/>
              <a:buNone/>
              <a:defRPr sz="6000">
                <a:solidFill>
                  <a:srgbClr val="62BCBE"/>
                </a:solidFill>
              </a:defRPr>
            </a:lvl4pPr>
            <a:lvl5pPr lvl="4" algn="r" rtl="0">
              <a:spcBef>
                <a:spcPts val="0"/>
              </a:spcBef>
              <a:spcAft>
                <a:spcPts val="0"/>
              </a:spcAft>
              <a:buClr>
                <a:srgbClr val="62BCBE"/>
              </a:buClr>
              <a:buSzPts val="6000"/>
              <a:buNone/>
              <a:defRPr sz="6000">
                <a:solidFill>
                  <a:srgbClr val="62BCBE"/>
                </a:solidFill>
              </a:defRPr>
            </a:lvl5pPr>
            <a:lvl6pPr lvl="5" algn="r" rtl="0">
              <a:spcBef>
                <a:spcPts val="0"/>
              </a:spcBef>
              <a:spcAft>
                <a:spcPts val="0"/>
              </a:spcAft>
              <a:buClr>
                <a:srgbClr val="62BCBE"/>
              </a:buClr>
              <a:buSzPts val="6000"/>
              <a:buNone/>
              <a:defRPr sz="6000">
                <a:solidFill>
                  <a:srgbClr val="62BCBE"/>
                </a:solidFill>
              </a:defRPr>
            </a:lvl6pPr>
            <a:lvl7pPr lvl="6" algn="r" rtl="0">
              <a:spcBef>
                <a:spcPts val="0"/>
              </a:spcBef>
              <a:spcAft>
                <a:spcPts val="0"/>
              </a:spcAft>
              <a:buClr>
                <a:srgbClr val="62BCBE"/>
              </a:buClr>
              <a:buSzPts val="6000"/>
              <a:buNone/>
              <a:defRPr sz="6000">
                <a:solidFill>
                  <a:srgbClr val="62BCBE"/>
                </a:solidFill>
              </a:defRPr>
            </a:lvl7pPr>
            <a:lvl8pPr lvl="7" algn="r" rtl="0">
              <a:spcBef>
                <a:spcPts val="0"/>
              </a:spcBef>
              <a:spcAft>
                <a:spcPts val="0"/>
              </a:spcAft>
              <a:buClr>
                <a:srgbClr val="62BCBE"/>
              </a:buClr>
              <a:buSzPts val="6000"/>
              <a:buNone/>
              <a:defRPr sz="6000">
                <a:solidFill>
                  <a:srgbClr val="62BCBE"/>
                </a:solidFill>
              </a:defRPr>
            </a:lvl8pPr>
            <a:lvl9pPr lvl="8" algn="r" rtl="0">
              <a:spcBef>
                <a:spcPts val="0"/>
              </a:spcBef>
              <a:spcAft>
                <a:spcPts val="0"/>
              </a:spcAft>
              <a:buClr>
                <a:srgbClr val="62BCBE"/>
              </a:buClr>
              <a:buSzPts val="6000"/>
              <a:buNone/>
              <a:defRPr sz="6000">
                <a:solidFill>
                  <a:srgbClr val="62BCBE"/>
                </a:solidFill>
              </a:defRPr>
            </a:lvl9pPr>
          </a:lstStyle>
          <a:p>
            <a:endParaRPr/>
          </a:p>
        </p:txBody>
      </p:sp>
      <p:sp>
        <p:nvSpPr>
          <p:cNvPr id="64" name="Google Shape;64;p9"/>
          <p:cNvSpPr txBox="1">
            <a:spLocks noGrp="1"/>
          </p:cNvSpPr>
          <p:nvPr>
            <p:ph type="subTitle" idx="1"/>
          </p:nvPr>
        </p:nvSpPr>
        <p:spPr>
          <a:xfrm flipH="1">
            <a:off x="5485100" y="2753100"/>
            <a:ext cx="2802600" cy="1552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200"/>
              <a:buNone/>
              <a:defRPr sz="1200">
                <a:solidFill>
                  <a:schemeClr val="lt1"/>
                </a:solidFill>
              </a:defRPr>
            </a:lvl1pPr>
            <a:lvl2pPr lvl="1" algn="r" rtl="0">
              <a:lnSpc>
                <a:spcPct val="100000"/>
              </a:lnSpc>
              <a:spcBef>
                <a:spcPts val="0"/>
              </a:spcBef>
              <a:spcAft>
                <a:spcPts val="0"/>
              </a:spcAft>
              <a:buClr>
                <a:schemeClr val="lt1"/>
              </a:buClr>
              <a:buSzPts val="1200"/>
              <a:buNone/>
              <a:defRPr sz="1200">
                <a:solidFill>
                  <a:schemeClr val="lt1"/>
                </a:solidFill>
              </a:defRPr>
            </a:lvl2pPr>
            <a:lvl3pPr lvl="2" algn="r" rtl="0">
              <a:lnSpc>
                <a:spcPct val="100000"/>
              </a:lnSpc>
              <a:spcBef>
                <a:spcPts val="0"/>
              </a:spcBef>
              <a:spcAft>
                <a:spcPts val="0"/>
              </a:spcAft>
              <a:buClr>
                <a:schemeClr val="lt1"/>
              </a:buClr>
              <a:buSzPts val="1200"/>
              <a:buNone/>
              <a:defRPr sz="1200">
                <a:solidFill>
                  <a:schemeClr val="lt1"/>
                </a:solidFill>
              </a:defRPr>
            </a:lvl3pPr>
            <a:lvl4pPr lvl="3" algn="r" rtl="0">
              <a:lnSpc>
                <a:spcPct val="100000"/>
              </a:lnSpc>
              <a:spcBef>
                <a:spcPts val="0"/>
              </a:spcBef>
              <a:spcAft>
                <a:spcPts val="0"/>
              </a:spcAft>
              <a:buClr>
                <a:schemeClr val="lt1"/>
              </a:buClr>
              <a:buSzPts val="1200"/>
              <a:buNone/>
              <a:defRPr sz="1200">
                <a:solidFill>
                  <a:schemeClr val="lt1"/>
                </a:solidFill>
              </a:defRPr>
            </a:lvl4pPr>
            <a:lvl5pPr lvl="4" algn="r" rtl="0">
              <a:lnSpc>
                <a:spcPct val="100000"/>
              </a:lnSpc>
              <a:spcBef>
                <a:spcPts val="0"/>
              </a:spcBef>
              <a:spcAft>
                <a:spcPts val="0"/>
              </a:spcAft>
              <a:buClr>
                <a:schemeClr val="lt1"/>
              </a:buClr>
              <a:buSzPts val="1200"/>
              <a:buNone/>
              <a:defRPr sz="1200">
                <a:solidFill>
                  <a:schemeClr val="lt1"/>
                </a:solidFill>
              </a:defRPr>
            </a:lvl5pPr>
            <a:lvl6pPr lvl="5" algn="r" rtl="0">
              <a:lnSpc>
                <a:spcPct val="100000"/>
              </a:lnSpc>
              <a:spcBef>
                <a:spcPts val="0"/>
              </a:spcBef>
              <a:spcAft>
                <a:spcPts val="0"/>
              </a:spcAft>
              <a:buClr>
                <a:schemeClr val="lt1"/>
              </a:buClr>
              <a:buSzPts val="1200"/>
              <a:buNone/>
              <a:defRPr sz="1200">
                <a:solidFill>
                  <a:schemeClr val="lt1"/>
                </a:solidFill>
              </a:defRPr>
            </a:lvl6pPr>
            <a:lvl7pPr lvl="6" algn="r" rtl="0">
              <a:lnSpc>
                <a:spcPct val="100000"/>
              </a:lnSpc>
              <a:spcBef>
                <a:spcPts val="0"/>
              </a:spcBef>
              <a:spcAft>
                <a:spcPts val="0"/>
              </a:spcAft>
              <a:buClr>
                <a:schemeClr val="lt1"/>
              </a:buClr>
              <a:buSzPts val="1200"/>
              <a:buNone/>
              <a:defRPr sz="1200">
                <a:solidFill>
                  <a:schemeClr val="lt1"/>
                </a:solidFill>
              </a:defRPr>
            </a:lvl7pPr>
            <a:lvl8pPr lvl="7" algn="r" rtl="0">
              <a:lnSpc>
                <a:spcPct val="100000"/>
              </a:lnSpc>
              <a:spcBef>
                <a:spcPts val="0"/>
              </a:spcBef>
              <a:spcAft>
                <a:spcPts val="0"/>
              </a:spcAft>
              <a:buClr>
                <a:schemeClr val="lt1"/>
              </a:buClr>
              <a:buSzPts val="1200"/>
              <a:buNone/>
              <a:defRPr sz="1200">
                <a:solidFill>
                  <a:schemeClr val="lt1"/>
                </a:solidFill>
              </a:defRPr>
            </a:lvl8pPr>
            <a:lvl9pPr lvl="8" algn="r" rtl="0">
              <a:lnSpc>
                <a:spcPct val="100000"/>
              </a:lnSpc>
              <a:spcBef>
                <a:spcPts val="0"/>
              </a:spcBef>
              <a:spcAft>
                <a:spcPts val="0"/>
              </a:spcAft>
              <a:buClr>
                <a:schemeClr val="lt1"/>
              </a:buClr>
              <a:buSzPts val="1200"/>
              <a:buNone/>
              <a:defRPr sz="1200">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ext 4">
  <p:cSld name="CUSTOM_26_1_1">
    <p:bg>
      <p:bgPr>
        <a:solidFill>
          <a:srgbClr val="EFEFEF"/>
        </a:solidFill>
        <a:effectLst/>
      </p:bgPr>
    </p:bg>
    <p:spTree>
      <p:nvGrpSpPr>
        <p:cNvPr id="1" name="Shape 65"/>
        <p:cNvGrpSpPr/>
        <p:nvPr/>
      </p:nvGrpSpPr>
      <p:grpSpPr>
        <a:xfrm>
          <a:off x="0" y="0"/>
          <a:ext cx="0" cy="0"/>
          <a:chOff x="0" y="0"/>
          <a:chExt cx="0" cy="0"/>
        </a:xfrm>
      </p:grpSpPr>
      <p:sp>
        <p:nvSpPr>
          <p:cNvPr id="66" name="Google Shape;66;p10"/>
          <p:cNvSpPr/>
          <p:nvPr/>
        </p:nvSpPr>
        <p:spPr>
          <a:xfrm>
            <a:off x="0" y="868425"/>
            <a:ext cx="1388700" cy="1767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67" name="Google Shape;67;p10"/>
          <p:cNvSpPr txBox="1">
            <a:spLocks noGrp="1"/>
          </p:cNvSpPr>
          <p:nvPr>
            <p:ph type="title"/>
          </p:nvPr>
        </p:nvSpPr>
        <p:spPr>
          <a:xfrm flipH="1">
            <a:off x="856199" y="1705548"/>
            <a:ext cx="2640900" cy="8967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solidFill>
                  <a:schemeClr val="accent5"/>
                </a:solidFill>
              </a:defRPr>
            </a:lvl1pPr>
            <a:lvl2pPr lvl="1" rtl="0">
              <a:spcBef>
                <a:spcPts val="0"/>
              </a:spcBef>
              <a:spcAft>
                <a:spcPts val="0"/>
              </a:spcAft>
              <a:buClr>
                <a:srgbClr val="62BCBE"/>
              </a:buClr>
              <a:buSzPts val="6000"/>
              <a:buNone/>
              <a:defRPr sz="6000">
                <a:solidFill>
                  <a:srgbClr val="62BCBE"/>
                </a:solidFill>
              </a:defRPr>
            </a:lvl2pPr>
            <a:lvl3pPr lvl="2" rtl="0">
              <a:spcBef>
                <a:spcPts val="0"/>
              </a:spcBef>
              <a:spcAft>
                <a:spcPts val="0"/>
              </a:spcAft>
              <a:buClr>
                <a:srgbClr val="62BCBE"/>
              </a:buClr>
              <a:buSzPts val="6000"/>
              <a:buNone/>
              <a:defRPr sz="6000">
                <a:solidFill>
                  <a:srgbClr val="62BCBE"/>
                </a:solidFill>
              </a:defRPr>
            </a:lvl3pPr>
            <a:lvl4pPr lvl="3" rtl="0">
              <a:spcBef>
                <a:spcPts val="0"/>
              </a:spcBef>
              <a:spcAft>
                <a:spcPts val="0"/>
              </a:spcAft>
              <a:buClr>
                <a:srgbClr val="62BCBE"/>
              </a:buClr>
              <a:buSzPts val="6000"/>
              <a:buNone/>
              <a:defRPr sz="6000">
                <a:solidFill>
                  <a:srgbClr val="62BCBE"/>
                </a:solidFill>
              </a:defRPr>
            </a:lvl4pPr>
            <a:lvl5pPr lvl="4" rtl="0">
              <a:spcBef>
                <a:spcPts val="0"/>
              </a:spcBef>
              <a:spcAft>
                <a:spcPts val="0"/>
              </a:spcAft>
              <a:buClr>
                <a:srgbClr val="62BCBE"/>
              </a:buClr>
              <a:buSzPts val="6000"/>
              <a:buNone/>
              <a:defRPr sz="6000">
                <a:solidFill>
                  <a:srgbClr val="62BCBE"/>
                </a:solidFill>
              </a:defRPr>
            </a:lvl5pPr>
            <a:lvl6pPr lvl="5" rtl="0">
              <a:spcBef>
                <a:spcPts val="0"/>
              </a:spcBef>
              <a:spcAft>
                <a:spcPts val="0"/>
              </a:spcAft>
              <a:buClr>
                <a:srgbClr val="62BCBE"/>
              </a:buClr>
              <a:buSzPts val="6000"/>
              <a:buNone/>
              <a:defRPr sz="6000">
                <a:solidFill>
                  <a:srgbClr val="62BCBE"/>
                </a:solidFill>
              </a:defRPr>
            </a:lvl6pPr>
            <a:lvl7pPr lvl="6" rtl="0">
              <a:spcBef>
                <a:spcPts val="0"/>
              </a:spcBef>
              <a:spcAft>
                <a:spcPts val="0"/>
              </a:spcAft>
              <a:buClr>
                <a:srgbClr val="62BCBE"/>
              </a:buClr>
              <a:buSzPts val="6000"/>
              <a:buNone/>
              <a:defRPr sz="6000">
                <a:solidFill>
                  <a:srgbClr val="62BCBE"/>
                </a:solidFill>
              </a:defRPr>
            </a:lvl7pPr>
            <a:lvl8pPr lvl="7" rtl="0">
              <a:spcBef>
                <a:spcPts val="0"/>
              </a:spcBef>
              <a:spcAft>
                <a:spcPts val="0"/>
              </a:spcAft>
              <a:buClr>
                <a:srgbClr val="62BCBE"/>
              </a:buClr>
              <a:buSzPts val="6000"/>
              <a:buNone/>
              <a:defRPr sz="6000">
                <a:solidFill>
                  <a:srgbClr val="62BCBE"/>
                </a:solidFill>
              </a:defRPr>
            </a:lvl8pPr>
            <a:lvl9pPr lvl="8" rtl="0">
              <a:spcBef>
                <a:spcPts val="0"/>
              </a:spcBef>
              <a:spcAft>
                <a:spcPts val="0"/>
              </a:spcAft>
              <a:buClr>
                <a:srgbClr val="62BCBE"/>
              </a:buClr>
              <a:buSzPts val="6000"/>
              <a:buNone/>
              <a:defRPr sz="6000">
                <a:solidFill>
                  <a:srgbClr val="62BCBE"/>
                </a:solidFill>
              </a:defRPr>
            </a:lvl9pPr>
          </a:lstStyle>
          <a:p>
            <a:endParaRPr/>
          </a:p>
        </p:txBody>
      </p:sp>
      <p:sp>
        <p:nvSpPr>
          <p:cNvPr id="68" name="Google Shape;68;p10"/>
          <p:cNvSpPr txBox="1">
            <a:spLocks noGrp="1"/>
          </p:cNvSpPr>
          <p:nvPr>
            <p:ph type="subTitle" idx="1"/>
          </p:nvPr>
        </p:nvSpPr>
        <p:spPr>
          <a:xfrm>
            <a:off x="856300" y="2747325"/>
            <a:ext cx="2799000" cy="155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200"/>
              <a:buNone/>
              <a:defRPr sz="1200">
                <a:solidFill>
                  <a:schemeClr val="lt1"/>
                </a:solidFill>
              </a:defRPr>
            </a:lvl1pPr>
            <a:lvl2pPr lvl="1" rtl="0">
              <a:lnSpc>
                <a:spcPct val="100000"/>
              </a:lnSpc>
              <a:spcBef>
                <a:spcPts val="0"/>
              </a:spcBef>
              <a:spcAft>
                <a:spcPts val="0"/>
              </a:spcAft>
              <a:buClr>
                <a:schemeClr val="lt1"/>
              </a:buClr>
              <a:buSzPts val="1200"/>
              <a:buNone/>
              <a:defRPr sz="1200">
                <a:solidFill>
                  <a:schemeClr val="lt1"/>
                </a:solidFill>
              </a:defRPr>
            </a:lvl2pPr>
            <a:lvl3pPr lvl="2" rtl="0">
              <a:lnSpc>
                <a:spcPct val="100000"/>
              </a:lnSpc>
              <a:spcBef>
                <a:spcPts val="0"/>
              </a:spcBef>
              <a:spcAft>
                <a:spcPts val="0"/>
              </a:spcAft>
              <a:buClr>
                <a:schemeClr val="lt1"/>
              </a:buClr>
              <a:buSzPts val="1200"/>
              <a:buNone/>
              <a:defRPr sz="1200">
                <a:solidFill>
                  <a:schemeClr val="lt1"/>
                </a:solidFill>
              </a:defRPr>
            </a:lvl3pPr>
            <a:lvl4pPr lvl="3" rtl="0">
              <a:lnSpc>
                <a:spcPct val="100000"/>
              </a:lnSpc>
              <a:spcBef>
                <a:spcPts val="0"/>
              </a:spcBef>
              <a:spcAft>
                <a:spcPts val="0"/>
              </a:spcAft>
              <a:buClr>
                <a:schemeClr val="lt1"/>
              </a:buClr>
              <a:buSzPts val="1200"/>
              <a:buNone/>
              <a:defRPr sz="1200">
                <a:solidFill>
                  <a:schemeClr val="lt1"/>
                </a:solidFill>
              </a:defRPr>
            </a:lvl4pPr>
            <a:lvl5pPr lvl="4" rtl="0">
              <a:lnSpc>
                <a:spcPct val="100000"/>
              </a:lnSpc>
              <a:spcBef>
                <a:spcPts val="0"/>
              </a:spcBef>
              <a:spcAft>
                <a:spcPts val="0"/>
              </a:spcAft>
              <a:buClr>
                <a:schemeClr val="lt1"/>
              </a:buClr>
              <a:buSzPts val="1200"/>
              <a:buNone/>
              <a:defRPr sz="1200">
                <a:solidFill>
                  <a:schemeClr val="lt1"/>
                </a:solidFill>
              </a:defRPr>
            </a:lvl5pPr>
            <a:lvl6pPr lvl="5" rtl="0">
              <a:lnSpc>
                <a:spcPct val="100000"/>
              </a:lnSpc>
              <a:spcBef>
                <a:spcPts val="0"/>
              </a:spcBef>
              <a:spcAft>
                <a:spcPts val="0"/>
              </a:spcAft>
              <a:buClr>
                <a:schemeClr val="lt1"/>
              </a:buClr>
              <a:buSzPts val="1200"/>
              <a:buNone/>
              <a:defRPr sz="1200">
                <a:solidFill>
                  <a:schemeClr val="lt1"/>
                </a:solidFill>
              </a:defRPr>
            </a:lvl6pPr>
            <a:lvl7pPr lvl="6" rtl="0">
              <a:lnSpc>
                <a:spcPct val="100000"/>
              </a:lnSpc>
              <a:spcBef>
                <a:spcPts val="0"/>
              </a:spcBef>
              <a:spcAft>
                <a:spcPts val="0"/>
              </a:spcAft>
              <a:buClr>
                <a:schemeClr val="lt1"/>
              </a:buClr>
              <a:buSzPts val="1200"/>
              <a:buNone/>
              <a:defRPr sz="1200">
                <a:solidFill>
                  <a:schemeClr val="lt1"/>
                </a:solidFill>
              </a:defRPr>
            </a:lvl7pPr>
            <a:lvl8pPr lvl="7" rtl="0">
              <a:lnSpc>
                <a:spcPct val="100000"/>
              </a:lnSpc>
              <a:spcBef>
                <a:spcPts val="0"/>
              </a:spcBef>
              <a:spcAft>
                <a:spcPts val="0"/>
              </a:spcAft>
              <a:buClr>
                <a:schemeClr val="lt1"/>
              </a:buClr>
              <a:buSzPts val="1200"/>
              <a:buNone/>
              <a:defRPr sz="1200">
                <a:solidFill>
                  <a:schemeClr val="lt1"/>
                </a:solidFill>
              </a:defRPr>
            </a:lvl8pPr>
            <a:lvl9pPr lvl="8" rtl="0">
              <a:lnSpc>
                <a:spcPct val="100000"/>
              </a:lnSpc>
              <a:spcBef>
                <a:spcPts val="0"/>
              </a:spcBef>
              <a:spcAft>
                <a:spcPts val="0"/>
              </a:spcAft>
              <a:buClr>
                <a:schemeClr val="lt1"/>
              </a:buClr>
              <a:buSzPts val="1200"/>
              <a:buNone/>
              <a:defRPr sz="120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3"/>
              </a:buClr>
              <a:buSzPts val="2800"/>
              <a:buFont typeface="Staatliches"/>
              <a:buNone/>
              <a:defRPr sz="2800">
                <a:solidFill>
                  <a:schemeClr val="accent3"/>
                </a:solidFill>
                <a:latin typeface="Staatliches"/>
                <a:ea typeface="Staatliches"/>
                <a:cs typeface="Staatliches"/>
                <a:sym typeface="Staatliches"/>
              </a:defRPr>
            </a:lvl1pPr>
            <a:lvl2pPr lvl="1"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2pPr>
            <a:lvl3pPr lvl="2"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3pPr>
            <a:lvl4pPr lvl="3"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4pPr>
            <a:lvl5pPr lvl="4"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5pPr>
            <a:lvl6pPr lvl="5"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6pPr>
            <a:lvl7pPr lvl="6"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7pPr>
            <a:lvl8pPr lvl="7"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8pPr>
            <a:lvl9pPr lvl="8"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EFEFEF"/>
              </a:buClr>
              <a:buSzPts val="1100"/>
              <a:buFont typeface="Dosis ExtraLight"/>
              <a:buChar char="●"/>
              <a:defRPr sz="1100">
                <a:solidFill>
                  <a:srgbClr val="EFEFEF"/>
                </a:solidFill>
                <a:latin typeface="Dosis ExtraLight"/>
                <a:ea typeface="Dosis ExtraLight"/>
                <a:cs typeface="Dosis ExtraLight"/>
                <a:sym typeface="Dosis ExtraLight"/>
              </a:defRPr>
            </a:lvl1pPr>
            <a:lvl2pPr marL="914400" lvl="1" indent="-298450" rtl="0">
              <a:lnSpc>
                <a:spcPct val="115000"/>
              </a:lnSpc>
              <a:spcBef>
                <a:spcPts val="1600"/>
              </a:spcBef>
              <a:spcAft>
                <a:spcPts val="0"/>
              </a:spcAft>
              <a:buClr>
                <a:srgbClr val="EFEFEF"/>
              </a:buClr>
              <a:buSzPts val="1100"/>
              <a:buFont typeface="Dosis ExtraLight"/>
              <a:buChar char="○"/>
              <a:defRPr sz="1100">
                <a:solidFill>
                  <a:srgbClr val="EFEFEF"/>
                </a:solidFill>
                <a:latin typeface="Dosis ExtraLight"/>
                <a:ea typeface="Dosis ExtraLight"/>
                <a:cs typeface="Dosis ExtraLight"/>
                <a:sym typeface="Dosis ExtraLight"/>
              </a:defRPr>
            </a:lvl2pPr>
            <a:lvl3pPr marL="1371600" lvl="2" indent="-298450" rtl="0">
              <a:lnSpc>
                <a:spcPct val="115000"/>
              </a:lnSpc>
              <a:spcBef>
                <a:spcPts val="1600"/>
              </a:spcBef>
              <a:spcAft>
                <a:spcPts val="0"/>
              </a:spcAft>
              <a:buClr>
                <a:srgbClr val="EFEFEF"/>
              </a:buClr>
              <a:buSzPts val="1100"/>
              <a:buFont typeface="Dosis ExtraLight"/>
              <a:buChar char="■"/>
              <a:defRPr sz="1100">
                <a:solidFill>
                  <a:srgbClr val="EFEFEF"/>
                </a:solidFill>
                <a:latin typeface="Dosis ExtraLight"/>
                <a:ea typeface="Dosis ExtraLight"/>
                <a:cs typeface="Dosis ExtraLight"/>
                <a:sym typeface="Dosis ExtraLight"/>
              </a:defRPr>
            </a:lvl3pPr>
            <a:lvl4pPr marL="1828800" lvl="3" indent="-298450" rtl="0">
              <a:lnSpc>
                <a:spcPct val="115000"/>
              </a:lnSpc>
              <a:spcBef>
                <a:spcPts val="1600"/>
              </a:spcBef>
              <a:spcAft>
                <a:spcPts val="0"/>
              </a:spcAft>
              <a:buClr>
                <a:srgbClr val="EFEFEF"/>
              </a:buClr>
              <a:buSzPts val="1100"/>
              <a:buFont typeface="Dosis ExtraLight"/>
              <a:buChar char="●"/>
              <a:defRPr sz="1100">
                <a:solidFill>
                  <a:srgbClr val="EFEFEF"/>
                </a:solidFill>
                <a:latin typeface="Dosis ExtraLight"/>
                <a:ea typeface="Dosis ExtraLight"/>
                <a:cs typeface="Dosis ExtraLight"/>
                <a:sym typeface="Dosis ExtraLight"/>
              </a:defRPr>
            </a:lvl4pPr>
            <a:lvl5pPr marL="2286000" lvl="4" indent="-298450" rtl="0">
              <a:lnSpc>
                <a:spcPct val="115000"/>
              </a:lnSpc>
              <a:spcBef>
                <a:spcPts val="1600"/>
              </a:spcBef>
              <a:spcAft>
                <a:spcPts val="0"/>
              </a:spcAft>
              <a:buClr>
                <a:srgbClr val="EFEFEF"/>
              </a:buClr>
              <a:buSzPts val="1100"/>
              <a:buFont typeface="Dosis ExtraLight"/>
              <a:buChar char="○"/>
              <a:defRPr sz="1100">
                <a:solidFill>
                  <a:srgbClr val="EFEFEF"/>
                </a:solidFill>
                <a:latin typeface="Dosis ExtraLight"/>
                <a:ea typeface="Dosis ExtraLight"/>
                <a:cs typeface="Dosis ExtraLight"/>
                <a:sym typeface="Dosis ExtraLight"/>
              </a:defRPr>
            </a:lvl5pPr>
            <a:lvl6pPr marL="2743200" lvl="5" indent="-298450" rtl="0">
              <a:lnSpc>
                <a:spcPct val="115000"/>
              </a:lnSpc>
              <a:spcBef>
                <a:spcPts val="1600"/>
              </a:spcBef>
              <a:spcAft>
                <a:spcPts val="0"/>
              </a:spcAft>
              <a:buClr>
                <a:srgbClr val="EFEFEF"/>
              </a:buClr>
              <a:buSzPts val="1100"/>
              <a:buFont typeface="Dosis ExtraLight"/>
              <a:buChar char="■"/>
              <a:defRPr sz="1100">
                <a:solidFill>
                  <a:srgbClr val="EFEFEF"/>
                </a:solidFill>
                <a:latin typeface="Dosis ExtraLight"/>
                <a:ea typeface="Dosis ExtraLight"/>
                <a:cs typeface="Dosis ExtraLight"/>
                <a:sym typeface="Dosis ExtraLight"/>
              </a:defRPr>
            </a:lvl6pPr>
            <a:lvl7pPr marL="3200400" lvl="6" indent="-298450" rtl="0">
              <a:lnSpc>
                <a:spcPct val="115000"/>
              </a:lnSpc>
              <a:spcBef>
                <a:spcPts val="1600"/>
              </a:spcBef>
              <a:spcAft>
                <a:spcPts val="0"/>
              </a:spcAft>
              <a:buClr>
                <a:srgbClr val="EFEFEF"/>
              </a:buClr>
              <a:buSzPts val="1100"/>
              <a:buFont typeface="Dosis ExtraLight"/>
              <a:buChar char="●"/>
              <a:defRPr sz="1100">
                <a:solidFill>
                  <a:srgbClr val="EFEFEF"/>
                </a:solidFill>
                <a:latin typeface="Dosis ExtraLight"/>
                <a:ea typeface="Dosis ExtraLight"/>
                <a:cs typeface="Dosis ExtraLight"/>
                <a:sym typeface="Dosis ExtraLight"/>
              </a:defRPr>
            </a:lvl7pPr>
            <a:lvl8pPr marL="3657600" lvl="7" indent="-298450" rtl="0">
              <a:lnSpc>
                <a:spcPct val="115000"/>
              </a:lnSpc>
              <a:spcBef>
                <a:spcPts val="1600"/>
              </a:spcBef>
              <a:spcAft>
                <a:spcPts val="0"/>
              </a:spcAft>
              <a:buClr>
                <a:srgbClr val="EFEFEF"/>
              </a:buClr>
              <a:buSzPts val="1100"/>
              <a:buFont typeface="Dosis ExtraLight"/>
              <a:buChar char="○"/>
              <a:defRPr sz="1100">
                <a:solidFill>
                  <a:srgbClr val="EFEFEF"/>
                </a:solidFill>
                <a:latin typeface="Dosis ExtraLight"/>
                <a:ea typeface="Dosis ExtraLight"/>
                <a:cs typeface="Dosis ExtraLight"/>
                <a:sym typeface="Dosis ExtraLight"/>
              </a:defRPr>
            </a:lvl8pPr>
            <a:lvl9pPr marL="4114800" lvl="8" indent="-298450" rtl="0">
              <a:lnSpc>
                <a:spcPct val="115000"/>
              </a:lnSpc>
              <a:spcBef>
                <a:spcPts val="1600"/>
              </a:spcBef>
              <a:spcAft>
                <a:spcPts val="1600"/>
              </a:spcAft>
              <a:buClr>
                <a:srgbClr val="EFEFEF"/>
              </a:buClr>
              <a:buSzPts val="1100"/>
              <a:buFont typeface="Dosis ExtraLight"/>
              <a:buChar char="■"/>
              <a:defRPr sz="1100">
                <a:solidFill>
                  <a:srgbClr val="EFEFEF"/>
                </a:solidFill>
                <a:latin typeface="Dosis ExtraLight"/>
                <a:ea typeface="Dosis ExtraLight"/>
                <a:cs typeface="Dosis ExtraLight"/>
                <a:sym typeface="Dosis Extra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59" r:id="rId11"/>
    <p:sldLayoutId id="2147483663" r:id="rId12"/>
    <p:sldLayoutId id="2147483664"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drive.google.com/file/d/1Iru88mH3fk-53KRN7vH-YcGYJ7zfkPDj/view?usp=sharing"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drive.google.com/file/d/1aasOlni3xMRgsRDT6yiacg3o7TCr5drp/view?usp=sharing" TargetMode="External"/><Relationship Id="rId5" Type="http://schemas.openxmlformats.org/officeDocument/2006/relationships/hyperlink" Target="https://drive.google.com/file/d/1m3c5fzjdQOln_taWaSxdFzvKbOLy6Yyb/view?usp=sharing" TargetMode="External"/><Relationship Id="rId4" Type="http://schemas.openxmlformats.org/officeDocument/2006/relationships/hyperlink" Target="https://drive.google.com/file/d/1x5jhc93n7ZUnXu2jfRdHW-gPbADublF9/view?usp=sharing"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11.xml"/><Relationship Id="rId5" Type="http://schemas.openxmlformats.org/officeDocument/2006/relationships/image" Target="../media/image4.jp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20" name="Google Shape;120;p23"/>
          <p:cNvSpPr txBox="1">
            <a:spLocks noGrp="1"/>
          </p:cNvSpPr>
          <p:nvPr>
            <p:ph type="ctrTitle"/>
          </p:nvPr>
        </p:nvSpPr>
        <p:spPr>
          <a:xfrm>
            <a:off x="3761508" y="119473"/>
            <a:ext cx="4935682" cy="964310"/>
          </a:xfrm>
          <a:prstGeom prst="snip2DiagRect">
            <a:avLst/>
          </a:prstGeom>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100000" b="100000"/>
            </a:path>
            <a:tileRect t="-100000" r="-100000"/>
          </a:gradFill>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b" anchorCtr="0">
            <a:noAutofit/>
          </a:bodyPr>
          <a:lstStyle/>
          <a:p>
            <a:pPr marL="0" lvl="0" indent="0" algn="r" rtl="0">
              <a:spcBef>
                <a:spcPts val="0"/>
              </a:spcBef>
              <a:spcAft>
                <a:spcPts val="0"/>
              </a:spcAft>
              <a:buNone/>
            </a:pPr>
            <a:r>
              <a:rPr lang="en-US" sz="1800" b="1" dirty="0">
                <a:latin typeface="Roboto Condensed" panose="02000000000000000000" pitchFamily="2" charset="0"/>
                <a:ea typeface="Roboto Condensed" panose="02000000000000000000" pitchFamily="2" charset="0"/>
              </a:rPr>
              <a:t>Software Application on Blood Donation System and Forecasting Blood Donor</a:t>
            </a:r>
            <a:endParaRPr sz="1800" b="1" dirty="0">
              <a:latin typeface="Roboto Condensed" panose="02000000000000000000" pitchFamily="2" charset="0"/>
              <a:ea typeface="Roboto Condensed" panose="02000000000000000000" pitchFamily="2" charset="0"/>
            </a:endParaRPr>
          </a:p>
        </p:txBody>
      </p:sp>
      <p:pic>
        <p:nvPicPr>
          <p:cNvPr id="3" name="Picture 2">
            <a:extLst>
              <a:ext uri="{FF2B5EF4-FFF2-40B4-BE49-F238E27FC236}">
                <a16:creationId xmlns:a16="http://schemas.microsoft.com/office/drawing/2014/main" id="{39C60593-B715-4685-B8C6-C83EA9DC3651}"/>
              </a:ext>
            </a:extLst>
          </p:cNvPr>
          <p:cNvPicPr>
            <a:picLocks noChangeAspect="1"/>
          </p:cNvPicPr>
          <p:nvPr/>
        </p:nvPicPr>
        <p:blipFill>
          <a:blip r:embed="rId3">
            <a:extLst>
              <a:ext uri="{BEBA8EAE-BF5A-486C-A8C5-ECC9F3942E4B}">
                <a14:imgProps xmlns:a14="http://schemas.microsoft.com/office/drawing/2010/main">
                  <a14:imgLayer r:embed="rId4">
                    <a14:imgEffect>
                      <a14:artisticWatercolorSponge/>
                    </a14:imgEffect>
                  </a14:imgLayer>
                </a14:imgProps>
              </a:ext>
            </a:extLst>
          </a:blip>
          <a:stretch>
            <a:fillRect/>
          </a:stretch>
        </p:blipFill>
        <p:spPr>
          <a:xfrm>
            <a:off x="289958" y="601628"/>
            <a:ext cx="2847109" cy="405040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15" name="TextBox 314">
            <a:extLst>
              <a:ext uri="{FF2B5EF4-FFF2-40B4-BE49-F238E27FC236}">
                <a16:creationId xmlns:a16="http://schemas.microsoft.com/office/drawing/2014/main" id="{4AB9D905-77A8-4536-9E70-8F07B20BA3A2}"/>
              </a:ext>
            </a:extLst>
          </p:cNvPr>
          <p:cNvSpPr txBox="1"/>
          <p:nvPr/>
        </p:nvSpPr>
        <p:spPr>
          <a:xfrm>
            <a:off x="6606019" y="3678589"/>
            <a:ext cx="1096241" cy="307777"/>
          </a:xfrm>
          <a:prstGeom prst="rect">
            <a:avLst/>
          </a:prstGeom>
          <a:noFill/>
        </p:spPr>
        <p:txBody>
          <a:bodyPr wrap="square" rtlCol="0">
            <a:spAutoFit/>
          </a:bodyPr>
          <a:lstStyle/>
          <a:p>
            <a:endParaRPr lang="en-US" dirty="0"/>
          </a:p>
        </p:txBody>
      </p:sp>
      <p:sp>
        <p:nvSpPr>
          <p:cNvPr id="316" name="TextBox 315">
            <a:extLst>
              <a:ext uri="{FF2B5EF4-FFF2-40B4-BE49-F238E27FC236}">
                <a16:creationId xmlns:a16="http://schemas.microsoft.com/office/drawing/2014/main" id="{EB822C64-29A8-4B34-B954-0692BC095FCD}"/>
              </a:ext>
            </a:extLst>
          </p:cNvPr>
          <p:cNvSpPr txBox="1"/>
          <p:nvPr/>
        </p:nvSpPr>
        <p:spPr>
          <a:xfrm>
            <a:off x="7154139" y="3678589"/>
            <a:ext cx="1096241" cy="307777"/>
          </a:xfrm>
          <a:prstGeom prst="rect">
            <a:avLst/>
          </a:prstGeom>
          <a:noFill/>
        </p:spPr>
        <p:txBody>
          <a:bodyPr wrap="square" rtlCol="0">
            <a:spAutoFit/>
          </a:bodyPr>
          <a:lstStyle/>
          <a:p>
            <a:endParaRPr lang="en-US" dirty="0"/>
          </a:p>
        </p:txBody>
      </p:sp>
      <p:sp>
        <p:nvSpPr>
          <p:cNvPr id="317" name="TextBox 316">
            <a:extLst>
              <a:ext uri="{FF2B5EF4-FFF2-40B4-BE49-F238E27FC236}">
                <a16:creationId xmlns:a16="http://schemas.microsoft.com/office/drawing/2014/main" id="{A13F8080-E03B-4B1D-B4E3-E71AB24E719E}"/>
              </a:ext>
            </a:extLst>
          </p:cNvPr>
          <p:cNvSpPr txBox="1"/>
          <p:nvPr/>
        </p:nvSpPr>
        <p:spPr>
          <a:xfrm>
            <a:off x="3906982" y="1968127"/>
            <a:ext cx="4935682" cy="2739211"/>
          </a:xfrm>
          <a:prstGeom prst="rect">
            <a:avLst/>
          </a:prstGeom>
          <a:noFill/>
          <a:ln>
            <a:noFill/>
          </a:ln>
        </p:spPr>
        <p:txBody>
          <a:bodyPr wrap="square" rtlCol="0">
            <a:spAutoFit/>
          </a:bodyPr>
          <a:lstStyle/>
          <a:p>
            <a:pPr algn="ctr"/>
            <a:r>
              <a:rPr lang="en-US" b="1" dirty="0">
                <a:solidFill>
                  <a:schemeClr val="accent3"/>
                </a:solidFill>
                <a:latin typeface="Roboto Condensed" panose="02000000000000000000" pitchFamily="2" charset="0"/>
                <a:ea typeface="Roboto Condensed" panose="02000000000000000000" pitchFamily="2" charset="0"/>
              </a:rPr>
              <a:t>Supervised by</a:t>
            </a:r>
          </a:p>
          <a:p>
            <a:pPr algn="ctr"/>
            <a:r>
              <a:rPr lang="en-US" sz="1600" b="1" dirty="0">
                <a:solidFill>
                  <a:schemeClr val="accent5"/>
                </a:solidFill>
                <a:latin typeface="Roboto Condensed" panose="02000000000000000000" pitchFamily="2" charset="0"/>
                <a:ea typeface="Roboto Condensed" panose="02000000000000000000" pitchFamily="2" charset="0"/>
              </a:rPr>
              <a:t>Dr. M.M.A. Hashem</a:t>
            </a:r>
          </a:p>
          <a:p>
            <a:pPr algn="ctr"/>
            <a:r>
              <a:rPr lang="en-US" sz="1600" b="1" dirty="0">
                <a:solidFill>
                  <a:schemeClr val="accent5"/>
                </a:solidFill>
                <a:latin typeface="Roboto Condensed" panose="02000000000000000000" pitchFamily="2" charset="0"/>
                <a:ea typeface="Roboto Condensed" panose="02000000000000000000" pitchFamily="2" charset="0"/>
              </a:rPr>
              <a:t>Professor</a:t>
            </a:r>
          </a:p>
          <a:p>
            <a:pPr algn="ctr"/>
            <a:r>
              <a:rPr lang="en-US" b="1" dirty="0">
                <a:solidFill>
                  <a:schemeClr val="accent3"/>
                </a:solidFill>
                <a:latin typeface="Roboto Condensed" panose="02000000000000000000" pitchFamily="2" charset="0"/>
                <a:ea typeface="Roboto Condensed" panose="02000000000000000000" pitchFamily="2" charset="0"/>
              </a:rPr>
              <a:t>Department of Computer Science &amp; Engineering</a:t>
            </a:r>
          </a:p>
          <a:p>
            <a:pPr algn="ctr"/>
            <a:r>
              <a:rPr lang="en-US" b="1" dirty="0">
                <a:solidFill>
                  <a:schemeClr val="accent3"/>
                </a:solidFill>
                <a:latin typeface="Roboto Condensed" panose="02000000000000000000" pitchFamily="2" charset="0"/>
                <a:ea typeface="Roboto Condensed" panose="02000000000000000000" pitchFamily="2" charset="0"/>
              </a:rPr>
              <a:t>Khulna University of Engineering &amp; Technology, Khulna.</a:t>
            </a:r>
          </a:p>
          <a:p>
            <a:pPr algn="ctr"/>
            <a:endParaRPr lang="en-US" b="1" dirty="0">
              <a:solidFill>
                <a:schemeClr val="accent3"/>
              </a:solidFill>
              <a:latin typeface="Roboto Condensed" panose="02000000000000000000" pitchFamily="2" charset="0"/>
              <a:ea typeface="Roboto Condensed" panose="02000000000000000000" pitchFamily="2" charset="0"/>
            </a:endParaRPr>
          </a:p>
          <a:p>
            <a:pPr algn="ctr"/>
            <a:r>
              <a:rPr lang="en-US" b="1" dirty="0">
                <a:solidFill>
                  <a:schemeClr val="accent3"/>
                </a:solidFill>
                <a:latin typeface="Roboto Condensed" panose="02000000000000000000" pitchFamily="2" charset="0"/>
                <a:ea typeface="Roboto Condensed" panose="02000000000000000000" pitchFamily="2" charset="0"/>
              </a:rPr>
              <a:t>    Team Members</a:t>
            </a:r>
          </a:p>
          <a:p>
            <a:pPr algn="ctr"/>
            <a:endParaRPr lang="en-US" b="1" dirty="0">
              <a:solidFill>
                <a:schemeClr val="accent3"/>
              </a:solidFill>
              <a:latin typeface="Roboto Condensed" panose="02000000000000000000" pitchFamily="2" charset="0"/>
              <a:ea typeface="Roboto Condensed" panose="02000000000000000000" pitchFamily="2" charset="0"/>
            </a:endParaRPr>
          </a:p>
          <a:p>
            <a:pPr algn="ctr"/>
            <a:endParaRPr lang="en-US" b="1" dirty="0">
              <a:solidFill>
                <a:schemeClr val="accent3"/>
              </a:solidFill>
              <a:latin typeface="Roboto Condensed" panose="02000000000000000000" pitchFamily="2" charset="0"/>
              <a:ea typeface="Roboto Condensed" panose="02000000000000000000" pitchFamily="2" charset="0"/>
            </a:endParaRPr>
          </a:p>
          <a:p>
            <a:pPr algn="ctr"/>
            <a:endParaRPr lang="en-US" b="1" dirty="0">
              <a:solidFill>
                <a:schemeClr val="accent3"/>
              </a:solidFill>
              <a:latin typeface="Roboto Condensed" panose="02000000000000000000" pitchFamily="2" charset="0"/>
              <a:ea typeface="Roboto Condensed" panose="02000000000000000000" pitchFamily="2" charset="0"/>
            </a:endParaRPr>
          </a:p>
          <a:p>
            <a:pPr algn="ctr"/>
            <a:r>
              <a:rPr lang="en-US" b="1" dirty="0">
                <a:solidFill>
                  <a:schemeClr val="accent3"/>
                </a:solidFill>
                <a:latin typeface="Roboto Condensed" panose="02000000000000000000" pitchFamily="2" charset="0"/>
                <a:ea typeface="Roboto Condensed" panose="02000000000000000000" pitchFamily="2" charset="0"/>
              </a:rPr>
              <a:t>Department of Computer Science &amp; Engineering</a:t>
            </a:r>
          </a:p>
          <a:p>
            <a:pPr algn="ctr"/>
            <a:r>
              <a:rPr lang="en-US" b="1" dirty="0">
                <a:solidFill>
                  <a:schemeClr val="accent3"/>
                </a:solidFill>
                <a:latin typeface="Roboto Condensed" panose="02000000000000000000" pitchFamily="2" charset="0"/>
                <a:ea typeface="Roboto Condensed" panose="02000000000000000000" pitchFamily="2" charset="0"/>
              </a:rPr>
              <a:t>Khulna University of Engineering &amp; Technology, Khulna.</a:t>
            </a:r>
          </a:p>
        </p:txBody>
      </p:sp>
      <p:sp>
        <p:nvSpPr>
          <p:cNvPr id="318" name="TextBox 317">
            <a:extLst>
              <a:ext uri="{FF2B5EF4-FFF2-40B4-BE49-F238E27FC236}">
                <a16:creationId xmlns:a16="http://schemas.microsoft.com/office/drawing/2014/main" id="{349FB57B-A338-42F4-8AF8-0AFB2C6F4A19}"/>
              </a:ext>
            </a:extLst>
          </p:cNvPr>
          <p:cNvSpPr txBox="1"/>
          <p:nvPr/>
        </p:nvSpPr>
        <p:spPr>
          <a:xfrm>
            <a:off x="3944867" y="3601644"/>
            <a:ext cx="2150920" cy="523220"/>
          </a:xfrm>
          <a:prstGeom prst="rect">
            <a:avLst/>
          </a:prstGeom>
          <a:noFill/>
        </p:spPr>
        <p:txBody>
          <a:bodyPr wrap="square" rtlCol="0">
            <a:spAutoFit/>
          </a:bodyPr>
          <a:lstStyle/>
          <a:p>
            <a:pPr algn="ctr"/>
            <a:r>
              <a:rPr lang="en-US" b="1" dirty="0">
                <a:solidFill>
                  <a:schemeClr val="accent5"/>
                </a:solidFill>
                <a:latin typeface="Roboto Condensed" panose="02000000000000000000" pitchFamily="2" charset="0"/>
                <a:ea typeface="Roboto Condensed" panose="02000000000000000000" pitchFamily="2" charset="0"/>
              </a:rPr>
              <a:t>Towsif Ahamed Labib </a:t>
            </a:r>
          </a:p>
          <a:p>
            <a:pPr algn="ctr"/>
            <a:r>
              <a:rPr lang="en-US" b="1" dirty="0">
                <a:solidFill>
                  <a:schemeClr val="accent5"/>
                </a:solidFill>
                <a:latin typeface="Roboto Condensed" panose="02000000000000000000" pitchFamily="2" charset="0"/>
                <a:ea typeface="Roboto Condensed" panose="02000000000000000000" pitchFamily="2" charset="0"/>
              </a:rPr>
              <a:t>1707061</a:t>
            </a:r>
          </a:p>
        </p:txBody>
      </p:sp>
      <p:sp>
        <p:nvSpPr>
          <p:cNvPr id="319" name="TextBox 318">
            <a:extLst>
              <a:ext uri="{FF2B5EF4-FFF2-40B4-BE49-F238E27FC236}">
                <a16:creationId xmlns:a16="http://schemas.microsoft.com/office/drawing/2014/main" id="{07A1A68C-43BB-4E0B-AA6A-4BD76B7AE608}"/>
              </a:ext>
            </a:extLst>
          </p:cNvPr>
          <p:cNvSpPr txBox="1"/>
          <p:nvPr/>
        </p:nvSpPr>
        <p:spPr>
          <a:xfrm>
            <a:off x="6551465" y="3607123"/>
            <a:ext cx="2150920" cy="523220"/>
          </a:xfrm>
          <a:prstGeom prst="rect">
            <a:avLst/>
          </a:prstGeom>
          <a:noFill/>
        </p:spPr>
        <p:txBody>
          <a:bodyPr wrap="square" rtlCol="0">
            <a:spAutoFit/>
          </a:bodyPr>
          <a:lstStyle/>
          <a:p>
            <a:pPr algn="ctr"/>
            <a:r>
              <a:rPr lang="en-US" b="1" dirty="0">
                <a:solidFill>
                  <a:schemeClr val="accent5"/>
                </a:solidFill>
                <a:latin typeface="Roboto Condensed" panose="02000000000000000000" pitchFamily="2" charset="0"/>
                <a:ea typeface="Roboto Condensed" panose="02000000000000000000" pitchFamily="2" charset="0"/>
              </a:rPr>
              <a:t>Md Nazrul Islam</a:t>
            </a:r>
          </a:p>
          <a:p>
            <a:pPr algn="ctr"/>
            <a:r>
              <a:rPr lang="en-US" b="1" dirty="0">
                <a:solidFill>
                  <a:schemeClr val="accent5"/>
                </a:solidFill>
                <a:latin typeface="Roboto Condensed" panose="02000000000000000000" pitchFamily="2" charset="0"/>
                <a:ea typeface="Roboto Condensed" panose="02000000000000000000" pitchFamily="2" charset="0"/>
              </a:rPr>
              <a:t>1707086</a:t>
            </a:r>
          </a:p>
        </p:txBody>
      </p:sp>
      <p:pic>
        <p:nvPicPr>
          <p:cNvPr id="9" name="Picture 2" descr="fmember">
            <a:extLst>
              <a:ext uri="{FF2B5EF4-FFF2-40B4-BE49-F238E27FC236}">
                <a16:creationId xmlns:a16="http://schemas.microsoft.com/office/drawing/2014/main" id="{DC621B99-EAAE-49B8-BE77-A423483ECD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1887" y="1167948"/>
            <a:ext cx="845872" cy="84587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 name="Picture 4" descr="Profile photo of Towsif Ahamed Labib">
            <a:extLst>
              <a:ext uri="{FF2B5EF4-FFF2-40B4-BE49-F238E27FC236}">
                <a16:creationId xmlns:a16="http://schemas.microsoft.com/office/drawing/2014/main" id="{3C3271A6-8B13-4E79-9DA5-39B586EF95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5910" y="3044727"/>
            <a:ext cx="787750" cy="78775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DCB46B5C-2B7E-46D1-8C42-0BA1647CC837}"/>
              </a:ext>
            </a:extLst>
          </p:cNvPr>
          <p:cNvPicPr>
            <a:picLocks noChangeAspect="1"/>
          </p:cNvPicPr>
          <p:nvPr/>
        </p:nvPicPr>
        <p:blipFill rotWithShape="1">
          <a:blip r:embed="rId7"/>
          <a:srcRect/>
          <a:stretch/>
        </p:blipFill>
        <p:spPr>
          <a:xfrm>
            <a:off x="8303315" y="3075504"/>
            <a:ext cx="787750" cy="78775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315"/>
                                        </p:tgtEl>
                                        <p:attrNameLst>
                                          <p:attrName>style.visibility</p:attrName>
                                        </p:attrNameLst>
                                      </p:cBhvr>
                                      <p:to>
                                        <p:strVal val="visible"/>
                                      </p:to>
                                    </p:set>
                                  </p:childTnLst>
                                </p:cTn>
                              </p:par>
                              <p:par>
                                <p:cTn id="7" presetID="1" presetClass="entr" presetSubtype="0" fill="hold" grpId="0" nodeType="withEffect" nodePh="1">
                                  <p:stCondLst>
                                    <p:cond delay="0"/>
                                  </p:stCondLst>
                                  <p:endCondLst>
                                    <p:cond evt="begin" delay="0">
                                      <p:tn val="7"/>
                                    </p:cond>
                                  </p:endCondLst>
                                  <p:childTnLst>
                                    <p:set>
                                      <p:cBhvr>
                                        <p:cTn id="8" dur="1" fill="hold">
                                          <p:stCondLst>
                                            <p:cond delay="0"/>
                                          </p:stCondLst>
                                        </p:cTn>
                                        <p:tgtEl>
                                          <p:spTgt spid="3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 grpId="0"/>
      <p:bldP spid="316" grpId="0"/>
      <p:bldP spid="317" grpId="0"/>
      <p:bldP spid="318" grpId="0"/>
      <p:bldP spid="3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1213D34-E6DD-4D60-B4AD-25F1D5B00E3A}"/>
              </a:ext>
            </a:extLst>
          </p:cNvPr>
          <p:cNvSpPr>
            <a:spLocks noGrp="1"/>
          </p:cNvSpPr>
          <p:nvPr>
            <p:ph type="subTitle" idx="1"/>
          </p:nvPr>
        </p:nvSpPr>
        <p:spPr/>
        <p:txBody>
          <a:bodyPr/>
          <a:lstStyle/>
          <a:p>
            <a:pPr marL="0" lvl="0" indent="0" algn="l" rtl="0">
              <a:lnSpc>
                <a:spcPct val="100000"/>
              </a:lnSpc>
              <a:spcBef>
                <a:spcPts val="0"/>
              </a:spcBef>
              <a:spcAft>
                <a:spcPts val="0"/>
              </a:spcAft>
              <a:buClr>
                <a:srgbClr val="002A49"/>
              </a:buClr>
              <a:buSzPts val="1100"/>
              <a:buFont typeface="Arial"/>
              <a:buNone/>
            </a:pPr>
            <a:r>
              <a:rPr lang="en-US" sz="1600" b="1" dirty="0">
                <a:solidFill>
                  <a:schemeClr val="accent2"/>
                </a:solidFill>
                <a:latin typeface="Dosis" panose="020B0604020202020204" charset="0"/>
                <a:ea typeface="Dosis"/>
                <a:cs typeface="Dosis"/>
                <a:sym typeface="Dosis"/>
              </a:rPr>
              <a:t>Here is the list of the features which have been implemented in the application.</a:t>
            </a:r>
          </a:p>
          <a:p>
            <a:pPr marL="0" lvl="0" indent="0" algn="l" rtl="0">
              <a:lnSpc>
                <a:spcPct val="100000"/>
              </a:lnSpc>
              <a:spcBef>
                <a:spcPts val="0"/>
              </a:spcBef>
              <a:spcAft>
                <a:spcPts val="0"/>
              </a:spcAft>
              <a:buClr>
                <a:srgbClr val="002A49"/>
              </a:buClr>
              <a:buSzPts val="1100"/>
              <a:buFont typeface="Arial"/>
              <a:buNone/>
            </a:pPr>
            <a:endParaRPr lang="en-US" sz="1400" dirty="0">
              <a:solidFill>
                <a:schemeClr val="accent2"/>
              </a:solidFill>
              <a:latin typeface="Dosis" panose="020B0604020202020204" charset="0"/>
              <a:ea typeface="Dosis"/>
              <a:cs typeface="Dosis"/>
              <a:sym typeface="Dosis"/>
            </a:endParaRPr>
          </a:p>
          <a:p>
            <a:pPr>
              <a:lnSpc>
                <a:spcPct val="100000"/>
              </a:lnSpc>
              <a:buClr>
                <a:schemeClr val="accent2"/>
              </a:buClr>
              <a:buSzPts val="1100"/>
              <a:buFont typeface="Wingdings" panose="05000000000000000000" pitchFamily="2" charset="2"/>
              <a:buChar char="Ø"/>
            </a:pPr>
            <a:r>
              <a:rPr lang="en-US" sz="1600" dirty="0">
                <a:solidFill>
                  <a:schemeClr val="accent2"/>
                </a:solidFill>
                <a:latin typeface="Dosis" panose="020B0604020202020204" charset="0"/>
                <a:ea typeface="Dosis"/>
                <a:cs typeface="Dosis"/>
                <a:sym typeface="Dosis"/>
              </a:rPr>
              <a:t>A predictor model which runs on cloud for the organization member to forecast the possible number of the donors whom are expected to donate blood. This feature is only able to access by the organization members only.</a:t>
            </a:r>
          </a:p>
          <a:p>
            <a:pPr marL="158750" indent="0">
              <a:lnSpc>
                <a:spcPct val="100000"/>
              </a:lnSpc>
              <a:buClr>
                <a:schemeClr val="accent2"/>
              </a:buClr>
              <a:buSzPts val="1100"/>
              <a:buNone/>
            </a:pPr>
            <a:endParaRPr lang="en-US" sz="1600" dirty="0">
              <a:solidFill>
                <a:schemeClr val="accent2"/>
              </a:solidFill>
              <a:latin typeface="Dosis" panose="020B0604020202020204" charset="0"/>
              <a:ea typeface="Dosis"/>
              <a:cs typeface="Dosis"/>
              <a:sym typeface="Dosis"/>
            </a:endParaRPr>
          </a:p>
          <a:p>
            <a:pPr>
              <a:lnSpc>
                <a:spcPct val="100000"/>
              </a:lnSpc>
              <a:buClr>
                <a:schemeClr val="accent2"/>
              </a:buClr>
              <a:buSzPts val="1100"/>
              <a:buFont typeface="Wingdings" panose="05000000000000000000" pitchFamily="2" charset="2"/>
              <a:buChar char="Ø"/>
            </a:pPr>
            <a:r>
              <a:rPr lang="en-US" sz="1600" dirty="0">
                <a:solidFill>
                  <a:schemeClr val="accent2"/>
                </a:solidFill>
                <a:latin typeface="Dosis" panose="020B0604020202020204" charset="0"/>
                <a:ea typeface="Dosis"/>
                <a:cs typeface="Dosis"/>
                <a:sym typeface="Dosis"/>
              </a:rPr>
              <a:t>The application is also able to use by the users to sign up for voluntary blood donations and can keep track of his blood donation history. </a:t>
            </a:r>
          </a:p>
          <a:p>
            <a:pPr marL="158750" indent="0">
              <a:lnSpc>
                <a:spcPct val="100000"/>
              </a:lnSpc>
              <a:buClr>
                <a:schemeClr val="accent2"/>
              </a:buClr>
              <a:buSzPts val="1100"/>
              <a:buNone/>
            </a:pPr>
            <a:endParaRPr lang="en-US" sz="1600" dirty="0">
              <a:solidFill>
                <a:schemeClr val="accent2"/>
              </a:solidFill>
              <a:latin typeface="Dosis" panose="020B0604020202020204" charset="0"/>
              <a:ea typeface="Dosis"/>
              <a:cs typeface="Dosis"/>
              <a:sym typeface="Dosis"/>
            </a:endParaRPr>
          </a:p>
          <a:p>
            <a:pPr lvl="0" algn="l" rtl="0">
              <a:lnSpc>
                <a:spcPct val="100000"/>
              </a:lnSpc>
              <a:spcBef>
                <a:spcPts val="0"/>
              </a:spcBef>
              <a:spcAft>
                <a:spcPts val="0"/>
              </a:spcAft>
              <a:buClr>
                <a:schemeClr val="accent2"/>
              </a:buClr>
              <a:buSzPts val="1100"/>
              <a:buFont typeface="Wingdings" panose="05000000000000000000" pitchFamily="2" charset="2"/>
              <a:buChar char="Ø"/>
            </a:pPr>
            <a:r>
              <a:rPr lang="en-US" sz="1600" dirty="0">
                <a:solidFill>
                  <a:schemeClr val="accent2"/>
                </a:solidFill>
                <a:latin typeface="Dosis" panose="020B0604020202020204" charset="0"/>
                <a:ea typeface="Dosis"/>
                <a:cs typeface="Dosis"/>
                <a:sym typeface="Dosis"/>
              </a:rPr>
              <a:t>The application can also be used by the user to request for blood donation if any emergency case. To do so the user has to create an account. </a:t>
            </a:r>
          </a:p>
          <a:p>
            <a:pPr lvl="0" algn="l" rtl="0">
              <a:lnSpc>
                <a:spcPct val="100000"/>
              </a:lnSpc>
              <a:spcBef>
                <a:spcPts val="0"/>
              </a:spcBef>
              <a:spcAft>
                <a:spcPts val="0"/>
              </a:spcAft>
              <a:buClr>
                <a:schemeClr val="accent2"/>
              </a:buClr>
              <a:buSzPts val="1100"/>
              <a:buFont typeface="Wingdings" panose="05000000000000000000" pitchFamily="2" charset="2"/>
              <a:buChar char="Ø"/>
            </a:pPr>
            <a:endParaRPr lang="en-US" sz="1600" dirty="0">
              <a:solidFill>
                <a:schemeClr val="accent2"/>
              </a:solidFill>
              <a:latin typeface="Dosis" panose="020B0604020202020204" charset="0"/>
              <a:ea typeface="Dosis"/>
              <a:cs typeface="Dosis"/>
              <a:sym typeface="Dosis"/>
            </a:endParaRPr>
          </a:p>
          <a:p>
            <a:pPr lvl="0" algn="l" rtl="0">
              <a:lnSpc>
                <a:spcPct val="100000"/>
              </a:lnSpc>
              <a:spcBef>
                <a:spcPts val="0"/>
              </a:spcBef>
              <a:spcAft>
                <a:spcPts val="0"/>
              </a:spcAft>
              <a:buClr>
                <a:schemeClr val="accent2"/>
              </a:buClr>
              <a:buSzPts val="1100"/>
              <a:buFont typeface="Wingdings" panose="05000000000000000000" pitchFamily="2" charset="2"/>
              <a:buChar char="Ø"/>
            </a:pPr>
            <a:r>
              <a:rPr lang="en-US" sz="1600" dirty="0">
                <a:solidFill>
                  <a:schemeClr val="accent2"/>
                </a:solidFill>
                <a:latin typeface="Dosis" panose="020B0604020202020204" charset="0"/>
                <a:ea typeface="Dosis"/>
                <a:cs typeface="Dosis"/>
                <a:sym typeface="Dosis"/>
              </a:rPr>
              <a:t>The application is implemented with OSM which is an open-source map service to fetch and show location information. </a:t>
            </a:r>
          </a:p>
          <a:p>
            <a:pPr marL="158750" lvl="0" indent="0" algn="l" rtl="0">
              <a:lnSpc>
                <a:spcPct val="100000"/>
              </a:lnSpc>
              <a:spcBef>
                <a:spcPts val="0"/>
              </a:spcBef>
              <a:spcAft>
                <a:spcPts val="0"/>
              </a:spcAft>
              <a:buClr>
                <a:schemeClr val="accent2"/>
              </a:buClr>
              <a:buSzPts val="1100"/>
              <a:buNone/>
            </a:pPr>
            <a:endParaRPr lang="en-US" sz="1600" dirty="0">
              <a:solidFill>
                <a:schemeClr val="accent2"/>
              </a:solidFill>
              <a:latin typeface="Dosis" panose="020B0604020202020204" charset="0"/>
              <a:ea typeface="Dosis"/>
              <a:cs typeface="Dosis"/>
              <a:sym typeface="Dosis"/>
            </a:endParaRPr>
          </a:p>
          <a:p>
            <a:endParaRPr lang="en-US" dirty="0"/>
          </a:p>
        </p:txBody>
      </p:sp>
      <p:sp>
        <p:nvSpPr>
          <p:cNvPr id="3" name="Title 2">
            <a:extLst>
              <a:ext uri="{FF2B5EF4-FFF2-40B4-BE49-F238E27FC236}">
                <a16:creationId xmlns:a16="http://schemas.microsoft.com/office/drawing/2014/main" id="{597E932D-C446-4CEE-AEBD-5C32983C4EE6}"/>
              </a:ext>
            </a:extLst>
          </p:cNvPr>
          <p:cNvSpPr>
            <a:spLocks noGrp="1"/>
          </p:cNvSpPr>
          <p:nvPr>
            <p:ph type="ctrTitle"/>
          </p:nvPr>
        </p:nvSpPr>
        <p:spPr/>
        <p:txBody>
          <a:bodyPr/>
          <a:lstStyle/>
          <a:p>
            <a:r>
              <a:rPr lang="en-US" dirty="0"/>
              <a:t>features </a:t>
            </a:r>
          </a:p>
        </p:txBody>
      </p:sp>
    </p:spTree>
    <p:extLst>
      <p:ext uri="{BB962C8B-B14F-4D97-AF65-F5344CB8AC3E}">
        <p14:creationId xmlns:p14="http://schemas.microsoft.com/office/powerpoint/2010/main" val="24490695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1213D34-E6DD-4D60-B4AD-25F1D5B00E3A}"/>
              </a:ext>
            </a:extLst>
          </p:cNvPr>
          <p:cNvSpPr>
            <a:spLocks noGrp="1"/>
          </p:cNvSpPr>
          <p:nvPr>
            <p:ph type="subTitle" idx="1"/>
          </p:nvPr>
        </p:nvSpPr>
        <p:spPr/>
        <p:txBody>
          <a:bodyPr/>
          <a:lstStyle/>
          <a:p>
            <a:pPr marL="0" lvl="0" indent="0" algn="l" rtl="0">
              <a:lnSpc>
                <a:spcPct val="100000"/>
              </a:lnSpc>
              <a:spcBef>
                <a:spcPts val="0"/>
              </a:spcBef>
              <a:spcAft>
                <a:spcPts val="0"/>
              </a:spcAft>
              <a:buClr>
                <a:srgbClr val="002A49"/>
              </a:buClr>
              <a:buSzPts val="1100"/>
              <a:buFont typeface="Arial"/>
              <a:buNone/>
            </a:pPr>
            <a:r>
              <a:rPr lang="en-US" sz="1600" b="1" dirty="0">
                <a:solidFill>
                  <a:schemeClr val="accent2"/>
                </a:solidFill>
                <a:latin typeface="Dosis" panose="020B0604020202020204" charset="0"/>
                <a:ea typeface="Dosis"/>
                <a:cs typeface="Dosis"/>
                <a:sym typeface="Dosis"/>
              </a:rPr>
              <a:t>Here is the list of the features which have been implemented in the application.</a:t>
            </a:r>
          </a:p>
          <a:p>
            <a:pPr marL="0" lvl="0" indent="0" algn="l" rtl="0">
              <a:lnSpc>
                <a:spcPct val="100000"/>
              </a:lnSpc>
              <a:spcBef>
                <a:spcPts val="0"/>
              </a:spcBef>
              <a:spcAft>
                <a:spcPts val="0"/>
              </a:spcAft>
              <a:buClr>
                <a:srgbClr val="002A49"/>
              </a:buClr>
              <a:buSzPts val="1100"/>
              <a:buFont typeface="Arial"/>
              <a:buNone/>
            </a:pPr>
            <a:endParaRPr lang="en-US" sz="1400" dirty="0">
              <a:solidFill>
                <a:schemeClr val="accent2"/>
              </a:solidFill>
              <a:latin typeface="Dosis" panose="020B0604020202020204" charset="0"/>
              <a:ea typeface="Dosis"/>
              <a:cs typeface="Dosis"/>
              <a:sym typeface="Dosis"/>
            </a:endParaRPr>
          </a:p>
          <a:p>
            <a:pPr lvl="0" algn="l" rtl="0">
              <a:lnSpc>
                <a:spcPct val="100000"/>
              </a:lnSpc>
              <a:spcBef>
                <a:spcPts val="0"/>
              </a:spcBef>
              <a:spcAft>
                <a:spcPts val="0"/>
              </a:spcAft>
              <a:buClr>
                <a:schemeClr val="accent2"/>
              </a:buClr>
              <a:buSzPts val="1100"/>
              <a:buFont typeface="Wingdings" panose="05000000000000000000" pitchFamily="2" charset="2"/>
              <a:buChar char="Ø"/>
            </a:pPr>
            <a:r>
              <a:rPr lang="en-US" sz="1600" dirty="0">
                <a:solidFill>
                  <a:schemeClr val="accent2"/>
                </a:solidFill>
                <a:latin typeface="Dosis" panose="020B0604020202020204" charset="0"/>
                <a:ea typeface="Dosis"/>
                <a:cs typeface="Dosis"/>
                <a:sym typeface="Dosis"/>
              </a:rPr>
              <a:t>This application is implemented with an interactive notification system for the donors where they will find out the emergency case that happens near his/her location if he can donate blood. </a:t>
            </a:r>
          </a:p>
          <a:p>
            <a:pPr lvl="0" algn="l" rtl="0">
              <a:lnSpc>
                <a:spcPct val="100000"/>
              </a:lnSpc>
              <a:spcBef>
                <a:spcPts val="0"/>
              </a:spcBef>
              <a:spcAft>
                <a:spcPts val="0"/>
              </a:spcAft>
              <a:buClr>
                <a:schemeClr val="accent2"/>
              </a:buClr>
              <a:buSzPts val="1100"/>
              <a:buFont typeface="Wingdings" panose="05000000000000000000" pitchFamily="2" charset="2"/>
              <a:buChar char="Ø"/>
            </a:pPr>
            <a:endParaRPr lang="en-US" sz="1600" dirty="0">
              <a:solidFill>
                <a:schemeClr val="accent2"/>
              </a:solidFill>
              <a:latin typeface="Dosis" panose="020B0604020202020204" charset="0"/>
              <a:ea typeface="Dosis"/>
              <a:cs typeface="Dosis"/>
              <a:sym typeface="Dosis"/>
            </a:endParaRPr>
          </a:p>
          <a:p>
            <a:pPr>
              <a:lnSpc>
                <a:spcPct val="100000"/>
              </a:lnSpc>
              <a:buClr>
                <a:schemeClr val="accent2"/>
              </a:buClr>
              <a:buSzPts val="1100"/>
              <a:buFont typeface="Wingdings" panose="05000000000000000000" pitchFamily="2" charset="2"/>
              <a:buChar char="Ø"/>
            </a:pPr>
            <a:r>
              <a:rPr lang="en-US" sz="1600" dirty="0">
                <a:solidFill>
                  <a:schemeClr val="accent2"/>
                </a:solidFill>
                <a:latin typeface="Dosis" panose="020B0604020202020204" charset="0"/>
                <a:ea typeface="Dosis"/>
                <a:cs typeface="Dosis"/>
                <a:sym typeface="Dosis"/>
              </a:rPr>
              <a:t>If one user accepts any emergency blood request then the notification will be automatically removed from the other users.</a:t>
            </a:r>
          </a:p>
          <a:p>
            <a:pPr marL="158750" indent="0">
              <a:lnSpc>
                <a:spcPct val="100000"/>
              </a:lnSpc>
              <a:buClr>
                <a:schemeClr val="accent2"/>
              </a:buClr>
              <a:buSzPts val="1100"/>
              <a:buNone/>
            </a:pPr>
            <a:endParaRPr lang="en-US" sz="1600" dirty="0">
              <a:solidFill>
                <a:schemeClr val="accent2"/>
              </a:solidFill>
              <a:latin typeface="Dosis" panose="020B0604020202020204" charset="0"/>
              <a:ea typeface="Dosis"/>
              <a:cs typeface="Dosis"/>
              <a:sym typeface="Dosis"/>
            </a:endParaRPr>
          </a:p>
          <a:p>
            <a:pPr>
              <a:lnSpc>
                <a:spcPct val="100000"/>
              </a:lnSpc>
              <a:buClr>
                <a:schemeClr val="accent2"/>
              </a:buClr>
              <a:buSzPts val="1100"/>
              <a:buFont typeface="Wingdings" panose="05000000000000000000" pitchFamily="2" charset="2"/>
              <a:buChar char="Ø"/>
            </a:pPr>
            <a:r>
              <a:rPr lang="en-US" sz="1600" dirty="0">
                <a:solidFill>
                  <a:schemeClr val="accent2"/>
                </a:solidFill>
                <a:latin typeface="Dosis" panose="020B0604020202020204" charset="0"/>
                <a:ea typeface="Dosis"/>
                <a:cs typeface="Dosis"/>
                <a:sym typeface="Dosis"/>
              </a:rPr>
              <a:t>A spam detection system is been added to the application if any users want to spam the application by requesting blood again and again.</a:t>
            </a:r>
          </a:p>
          <a:p>
            <a:endParaRPr lang="en-US" dirty="0"/>
          </a:p>
        </p:txBody>
      </p:sp>
      <p:sp>
        <p:nvSpPr>
          <p:cNvPr id="3" name="Title 2">
            <a:extLst>
              <a:ext uri="{FF2B5EF4-FFF2-40B4-BE49-F238E27FC236}">
                <a16:creationId xmlns:a16="http://schemas.microsoft.com/office/drawing/2014/main" id="{597E932D-C446-4CEE-AEBD-5C32983C4EE6}"/>
              </a:ext>
            </a:extLst>
          </p:cNvPr>
          <p:cNvSpPr>
            <a:spLocks noGrp="1"/>
          </p:cNvSpPr>
          <p:nvPr>
            <p:ph type="ctrTitle"/>
          </p:nvPr>
        </p:nvSpPr>
        <p:spPr/>
        <p:txBody>
          <a:bodyPr/>
          <a:lstStyle/>
          <a:p>
            <a:r>
              <a:rPr lang="en-US" dirty="0"/>
              <a:t>features </a:t>
            </a:r>
          </a:p>
        </p:txBody>
      </p:sp>
    </p:spTree>
    <p:extLst>
      <p:ext uri="{BB962C8B-B14F-4D97-AF65-F5344CB8AC3E}">
        <p14:creationId xmlns:p14="http://schemas.microsoft.com/office/powerpoint/2010/main" val="664881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1213D34-E6DD-4D60-B4AD-25F1D5B00E3A}"/>
              </a:ext>
            </a:extLst>
          </p:cNvPr>
          <p:cNvSpPr>
            <a:spLocks noGrp="1"/>
          </p:cNvSpPr>
          <p:nvPr>
            <p:ph type="subTitle" idx="1"/>
          </p:nvPr>
        </p:nvSpPr>
        <p:spPr/>
        <p:txBody>
          <a:bodyPr/>
          <a:lstStyle/>
          <a:p>
            <a:pPr marL="0" lvl="0" indent="0" algn="l" rtl="0">
              <a:lnSpc>
                <a:spcPct val="100000"/>
              </a:lnSpc>
              <a:spcBef>
                <a:spcPts val="0"/>
              </a:spcBef>
              <a:spcAft>
                <a:spcPts val="0"/>
              </a:spcAft>
              <a:buClr>
                <a:srgbClr val="002A49"/>
              </a:buClr>
              <a:buSzPts val="1100"/>
              <a:buFont typeface="Arial"/>
              <a:buNone/>
            </a:pPr>
            <a:r>
              <a:rPr lang="en-US" sz="1600" b="1" dirty="0">
                <a:solidFill>
                  <a:schemeClr val="accent2"/>
                </a:solidFill>
                <a:latin typeface="Dosis" panose="020B0604020202020204" charset="0"/>
                <a:ea typeface="Dosis"/>
                <a:cs typeface="Dosis"/>
                <a:sym typeface="Dosis"/>
              </a:rPr>
              <a:t>Technical requirement and features of the application.</a:t>
            </a:r>
          </a:p>
          <a:p>
            <a:pPr marL="0" lvl="0" indent="0" algn="l" rtl="0">
              <a:lnSpc>
                <a:spcPct val="100000"/>
              </a:lnSpc>
              <a:spcBef>
                <a:spcPts val="0"/>
              </a:spcBef>
              <a:spcAft>
                <a:spcPts val="0"/>
              </a:spcAft>
              <a:buClr>
                <a:srgbClr val="002A49"/>
              </a:buClr>
              <a:buSzPts val="1100"/>
              <a:buFont typeface="Arial"/>
              <a:buNone/>
            </a:pPr>
            <a:endParaRPr lang="en-US" sz="1400" dirty="0">
              <a:solidFill>
                <a:schemeClr val="accent2"/>
              </a:solidFill>
              <a:latin typeface="Dosis" panose="020B0604020202020204" charset="0"/>
              <a:ea typeface="Dosis"/>
              <a:cs typeface="Dosis"/>
              <a:sym typeface="Dosis"/>
            </a:endParaRPr>
          </a:p>
          <a:p>
            <a:pPr>
              <a:lnSpc>
                <a:spcPct val="100000"/>
              </a:lnSpc>
              <a:buClr>
                <a:schemeClr val="accent2"/>
              </a:buClr>
              <a:buSzPts val="1100"/>
              <a:buFont typeface="Wingdings" panose="05000000000000000000" pitchFamily="2" charset="2"/>
              <a:buChar char="Ø"/>
            </a:pPr>
            <a:r>
              <a:rPr lang="en-US" sz="1600" dirty="0">
                <a:solidFill>
                  <a:schemeClr val="accent2"/>
                </a:solidFill>
                <a:latin typeface="Dosis" panose="020B0604020202020204" charset="0"/>
                <a:ea typeface="Dosis"/>
                <a:cs typeface="Dosis"/>
                <a:sym typeface="Dosis"/>
              </a:rPr>
              <a:t>The application needs minimum SDK of 28 to run.</a:t>
            </a:r>
          </a:p>
          <a:p>
            <a:pPr marL="158750" indent="0">
              <a:lnSpc>
                <a:spcPct val="100000"/>
              </a:lnSpc>
              <a:buClr>
                <a:schemeClr val="accent2"/>
              </a:buClr>
              <a:buSzPts val="1100"/>
              <a:buNone/>
            </a:pPr>
            <a:endParaRPr lang="en-US" sz="1600" dirty="0">
              <a:solidFill>
                <a:schemeClr val="accent2"/>
              </a:solidFill>
              <a:latin typeface="Dosis" panose="020B0604020202020204" charset="0"/>
              <a:ea typeface="Dosis"/>
              <a:cs typeface="Dosis"/>
              <a:sym typeface="Dosis"/>
            </a:endParaRPr>
          </a:p>
          <a:p>
            <a:pPr>
              <a:lnSpc>
                <a:spcPct val="100000"/>
              </a:lnSpc>
              <a:buClr>
                <a:schemeClr val="accent2"/>
              </a:buClr>
              <a:buSzPts val="1100"/>
              <a:buFont typeface="Wingdings" panose="05000000000000000000" pitchFamily="2" charset="2"/>
              <a:buChar char="Ø"/>
            </a:pPr>
            <a:r>
              <a:rPr lang="en-US" sz="1600" dirty="0">
                <a:solidFill>
                  <a:schemeClr val="accent2"/>
                </a:solidFill>
                <a:latin typeface="Dosis" panose="020B0604020202020204" charset="0"/>
                <a:ea typeface="Dosis"/>
                <a:cs typeface="Dosis"/>
                <a:sym typeface="Dosis"/>
              </a:rPr>
              <a:t>Must give the permission to access the storage and location to run the application.</a:t>
            </a:r>
          </a:p>
          <a:p>
            <a:pPr>
              <a:lnSpc>
                <a:spcPct val="100000"/>
              </a:lnSpc>
              <a:buClr>
                <a:schemeClr val="accent2"/>
              </a:buClr>
              <a:buSzPts val="1100"/>
              <a:buFont typeface="Wingdings" panose="05000000000000000000" pitchFamily="2" charset="2"/>
              <a:buChar char="Ø"/>
            </a:pPr>
            <a:endParaRPr lang="en-US" sz="1600" dirty="0">
              <a:solidFill>
                <a:schemeClr val="accent2"/>
              </a:solidFill>
              <a:latin typeface="Dosis" panose="020B0604020202020204" charset="0"/>
              <a:ea typeface="Dosis"/>
              <a:cs typeface="Dosis"/>
              <a:sym typeface="Dosis"/>
            </a:endParaRPr>
          </a:p>
          <a:p>
            <a:pPr>
              <a:lnSpc>
                <a:spcPct val="100000"/>
              </a:lnSpc>
              <a:buClr>
                <a:schemeClr val="accent2"/>
              </a:buClr>
              <a:buSzPts val="1100"/>
              <a:buFont typeface="Wingdings" panose="05000000000000000000" pitchFamily="2" charset="2"/>
              <a:buChar char="Ø"/>
            </a:pPr>
            <a:r>
              <a:rPr lang="en-US" sz="1600" dirty="0">
                <a:solidFill>
                  <a:schemeClr val="accent2"/>
                </a:solidFill>
                <a:latin typeface="Dosis" panose="020B0604020202020204" charset="0"/>
                <a:ea typeface="Dosis"/>
                <a:cs typeface="Dosis"/>
                <a:sym typeface="Dosis"/>
              </a:rPr>
              <a:t>Must have a touch screen input to run the application </a:t>
            </a:r>
          </a:p>
          <a:p>
            <a:pPr>
              <a:lnSpc>
                <a:spcPct val="100000"/>
              </a:lnSpc>
              <a:buClr>
                <a:schemeClr val="accent2"/>
              </a:buClr>
              <a:buSzPts val="1100"/>
              <a:buFont typeface="Wingdings" panose="05000000000000000000" pitchFamily="2" charset="2"/>
              <a:buChar char="Ø"/>
            </a:pPr>
            <a:endParaRPr lang="en-US" sz="1600" dirty="0">
              <a:solidFill>
                <a:schemeClr val="accent2"/>
              </a:solidFill>
              <a:latin typeface="Dosis" panose="020B0604020202020204" charset="0"/>
              <a:ea typeface="Dosis"/>
              <a:cs typeface="Dosis"/>
              <a:sym typeface="Dosis"/>
            </a:endParaRPr>
          </a:p>
          <a:p>
            <a:pPr>
              <a:lnSpc>
                <a:spcPct val="100000"/>
              </a:lnSpc>
              <a:buClr>
                <a:schemeClr val="accent2"/>
              </a:buClr>
              <a:buSzPts val="1100"/>
              <a:buFont typeface="Wingdings" panose="05000000000000000000" pitchFamily="2" charset="2"/>
              <a:buChar char="Ø"/>
            </a:pPr>
            <a:r>
              <a:rPr lang="en-US" sz="1600" dirty="0">
                <a:solidFill>
                  <a:schemeClr val="accent2"/>
                </a:solidFill>
                <a:latin typeface="Dosis" panose="020B0604020202020204" charset="0"/>
                <a:ea typeface="Dosis"/>
                <a:cs typeface="Dosis"/>
                <a:sym typeface="Dosis"/>
              </a:rPr>
              <a:t>Must have the internet connection to use the features of the application </a:t>
            </a:r>
          </a:p>
          <a:p>
            <a:pPr>
              <a:lnSpc>
                <a:spcPct val="100000"/>
              </a:lnSpc>
              <a:buClr>
                <a:schemeClr val="accent2"/>
              </a:buClr>
              <a:buSzPts val="1100"/>
              <a:buFont typeface="Wingdings" panose="05000000000000000000" pitchFamily="2" charset="2"/>
              <a:buChar char="Ø"/>
            </a:pPr>
            <a:endParaRPr lang="en-US" sz="1600" dirty="0">
              <a:solidFill>
                <a:schemeClr val="accent2"/>
              </a:solidFill>
              <a:latin typeface="Dosis" panose="020B0604020202020204" charset="0"/>
              <a:ea typeface="Dosis"/>
              <a:cs typeface="Dosis"/>
              <a:sym typeface="Dosis"/>
            </a:endParaRPr>
          </a:p>
          <a:p>
            <a:pPr>
              <a:lnSpc>
                <a:spcPct val="100000"/>
              </a:lnSpc>
              <a:buClr>
                <a:schemeClr val="accent2"/>
              </a:buClr>
              <a:buSzPts val="1100"/>
              <a:buFont typeface="Wingdings" panose="05000000000000000000" pitchFamily="2" charset="2"/>
              <a:buChar char="Ø"/>
            </a:pPr>
            <a:r>
              <a:rPr lang="en-US" sz="1600" dirty="0">
                <a:solidFill>
                  <a:schemeClr val="accent2"/>
                </a:solidFill>
                <a:latin typeface="Dosis" panose="020B0604020202020204" charset="0"/>
                <a:ea typeface="Dosis"/>
                <a:cs typeface="Dosis"/>
                <a:sym typeface="Dosis"/>
              </a:rPr>
              <a:t>Must have  a GPS sensor</a:t>
            </a:r>
          </a:p>
          <a:p>
            <a:pPr>
              <a:lnSpc>
                <a:spcPct val="100000"/>
              </a:lnSpc>
              <a:buClr>
                <a:schemeClr val="accent2"/>
              </a:buClr>
              <a:buSzPts val="1100"/>
              <a:buFont typeface="Wingdings" panose="05000000000000000000" pitchFamily="2" charset="2"/>
              <a:buChar char="Ø"/>
            </a:pPr>
            <a:endParaRPr lang="en-US" sz="1600" dirty="0">
              <a:solidFill>
                <a:schemeClr val="accent2"/>
              </a:solidFill>
              <a:latin typeface="Dosis" panose="020B0604020202020204" charset="0"/>
              <a:ea typeface="Dosis"/>
              <a:cs typeface="Dosis"/>
              <a:sym typeface="Dosis"/>
            </a:endParaRPr>
          </a:p>
          <a:p>
            <a:pPr lvl="0" algn="l" rtl="0">
              <a:lnSpc>
                <a:spcPct val="100000"/>
              </a:lnSpc>
              <a:spcBef>
                <a:spcPts val="0"/>
              </a:spcBef>
              <a:spcAft>
                <a:spcPts val="0"/>
              </a:spcAft>
              <a:buClr>
                <a:schemeClr val="accent2"/>
              </a:buClr>
              <a:buSzPts val="1100"/>
              <a:buFont typeface="Wingdings" panose="05000000000000000000" pitchFamily="2" charset="2"/>
              <a:buChar char="Ø"/>
            </a:pPr>
            <a:r>
              <a:rPr lang="en-US" sz="1600" dirty="0">
                <a:solidFill>
                  <a:schemeClr val="accent2"/>
                </a:solidFill>
                <a:latin typeface="Dosis" panose="020B0604020202020204" charset="0"/>
                <a:ea typeface="Dosis"/>
                <a:cs typeface="Dosis"/>
                <a:sym typeface="Dosis"/>
              </a:rPr>
              <a:t>Must have a 64bit architecture processor</a:t>
            </a:r>
            <a:endParaRPr lang="en-US" dirty="0"/>
          </a:p>
        </p:txBody>
      </p:sp>
      <p:sp>
        <p:nvSpPr>
          <p:cNvPr id="3" name="Title 2">
            <a:extLst>
              <a:ext uri="{FF2B5EF4-FFF2-40B4-BE49-F238E27FC236}">
                <a16:creationId xmlns:a16="http://schemas.microsoft.com/office/drawing/2014/main" id="{597E932D-C446-4CEE-AEBD-5C32983C4EE6}"/>
              </a:ext>
            </a:extLst>
          </p:cNvPr>
          <p:cNvSpPr>
            <a:spLocks noGrp="1"/>
          </p:cNvSpPr>
          <p:nvPr>
            <p:ph type="ctrTitle"/>
          </p:nvPr>
        </p:nvSpPr>
        <p:spPr/>
        <p:txBody>
          <a:bodyPr/>
          <a:lstStyle/>
          <a:p>
            <a:r>
              <a:rPr lang="en-US" dirty="0"/>
              <a:t>Technical features </a:t>
            </a:r>
          </a:p>
        </p:txBody>
      </p:sp>
    </p:spTree>
    <p:extLst>
      <p:ext uri="{BB962C8B-B14F-4D97-AF65-F5344CB8AC3E}">
        <p14:creationId xmlns:p14="http://schemas.microsoft.com/office/powerpoint/2010/main" val="3214221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D6DFEF-F64F-4D23-A26E-B1D362754E50}"/>
              </a:ext>
            </a:extLst>
          </p:cNvPr>
          <p:cNvSpPr>
            <a:spLocks noGrp="1"/>
          </p:cNvSpPr>
          <p:nvPr>
            <p:ph type="ctrTitle"/>
          </p:nvPr>
        </p:nvSpPr>
        <p:spPr>
          <a:xfrm>
            <a:off x="4448175" y="1392125"/>
            <a:ext cx="3897538" cy="2039700"/>
          </a:xfrm>
        </p:spPr>
        <p:txBody>
          <a:bodyPr/>
          <a:lstStyle/>
          <a:p>
            <a:r>
              <a:rPr lang="en-US" dirty="0"/>
              <a:t>GUI</a:t>
            </a:r>
            <a:br>
              <a:rPr lang="en-US" dirty="0"/>
            </a:br>
            <a:r>
              <a:rPr lang="en-US" dirty="0"/>
              <a:t>Design</a:t>
            </a:r>
          </a:p>
        </p:txBody>
      </p:sp>
      <p:sp>
        <p:nvSpPr>
          <p:cNvPr id="5" name="Subtitle 4">
            <a:extLst>
              <a:ext uri="{FF2B5EF4-FFF2-40B4-BE49-F238E27FC236}">
                <a16:creationId xmlns:a16="http://schemas.microsoft.com/office/drawing/2014/main" id="{A9EF74E7-5032-423B-8E6D-48707C2F9C77}"/>
              </a:ext>
            </a:extLst>
          </p:cNvPr>
          <p:cNvSpPr>
            <a:spLocks noGrp="1"/>
          </p:cNvSpPr>
          <p:nvPr>
            <p:ph type="subTitle" idx="1"/>
          </p:nvPr>
        </p:nvSpPr>
        <p:spPr/>
        <p:txBody>
          <a:bodyPr/>
          <a:lstStyle/>
          <a:p>
            <a:r>
              <a:rPr lang="en-US" sz="1400" dirty="0"/>
              <a:t>Graphical Design of the Implemented Application</a:t>
            </a:r>
          </a:p>
        </p:txBody>
      </p:sp>
    </p:spTree>
    <p:extLst>
      <p:ext uri="{BB962C8B-B14F-4D97-AF65-F5344CB8AC3E}">
        <p14:creationId xmlns:p14="http://schemas.microsoft.com/office/powerpoint/2010/main" val="4042519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501" name="Google Shape;501;p27"/>
          <p:cNvSpPr txBox="1">
            <a:spLocks noGrp="1"/>
          </p:cNvSpPr>
          <p:nvPr>
            <p:ph type="ctrTitle"/>
          </p:nvPr>
        </p:nvSpPr>
        <p:spPr>
          <a:xfrm>
            <a:off x="948600" y="360643"/>
            <a:ext cx="7264500" cy="50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Graphical U</a:t>
            </a:r>
            <a:r>
              <a:rPr lang="en-US" dirty="0"/>
              <a:t>s</a:t>
            </a:r>
            <a:r>
              <a:rPr lang="en" dirty="0"/>
              <a:t>er Interface </a:t>
            </a:r>
            <a:endParaRPr dirty="0"/>
          </a:p>
        </p:txBody>
      </p:sp>
      <p:grpSp>
        <p:nvGrpSpPr>
          <p:cNvPr id="504" name="Google Shape;504;p27"/>
          <p:cNvGrpSpPr/>
          <p:nvPr/>
        </p:nvGrpSpPr>
        <p:grpSpPr>
          <a:xfrm flipH="1">
            <a:off x="-52554" y="3565861"/>
            <a:ext cx="1082306" cy="1559420"/>
            <a:chOff x="5746200" y="-125075"/>
            <a:chExt cx="337125" cy="485725"/>
          </a:xfrm>
        </p:grpSpPr>
        <p:sp>
          <p:nvSpPr>
            <p:cNvPr id="505" name="Google Shape;505;p27"/>
            <p:cNvSpPr/>
            <p:nvPr/>
          </p:nvSpPr>
          <p:spPr>
            <a:xfrm>
              <a:off x="5834100" y="-125075"/>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a:off x="5896575" y="-107050"/>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746200" y="18375"/>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7"/>
            <p:cNvSpPr/>
            <p:nvPr/>
          </p:nvSpPr>
          <p:spPr>
            <a:xfrm>
              <a:off x="5822900" y="42200"/>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7"/>
            <p:cNvSpPr/>
            <p:nvPr/>
          </p:nvSpPr>
          <p:spPr>
            <a:xfrm>
              <a:off x="6009450" y="71800"/>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7"/>
            <p:cNvSpPr/>
            <p:nvPr/>
          </p:nvSpPr>
          <p:spPr>
            <a:xfrm>
              <a:off x="5954025" y="213800"/>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822900" y="42200"/>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6009450" y="71800"/>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954025" y="213800"/>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8516;p60">
            <a:extLst>
              <a:ext uri="{FF2B5EF4-FFF2-40B4-BE49-F238E27FC236}">
                <a16:creationId xmlns:a16="http://schemas.microsoft.com/office/drawing/2014/main" id="{B303344D-B9A7-4CAF-8FB9-F69C26FB00E9}"/>
              </a:ext>
            </a:extLst>
          </p:cNvPr>
          <p:cNvSpPr/>
          <p:nvPr/>
        </p:nvSpPr>
        <p:spPr>
          <a:xfrm>
            <a:off x="2223300" y="1475600"/>
            <a:ext cx="1505100" cy="3069900"/>
          </a:xfrm>
          <a:prstGeom prst="roundRect">
            <a:avLst>
              <a:gd name="adj" fmla="val 56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517;p60">
            <a:extLst>
              <a:ext uri="{FF2B5EF4-FFF2-40B4-BE49-F238E27FC236}">
                <a16:creationId xmlns:a16="http://schemas.microsoft.com/office/drawing/2014/main" id="{16B1D559-B0DD-455C-BD1B-76817570B96D}"/>
              </a:ext>
            </a:extLst>
          </p:cNvPr>
          <p:cNvSpPr/>
          <p:nvPr/>
        </p:nvSpPr>
        <p:spPr>
          <a:xfrm>
            <a:off x="2950500" y="1599450"/>
            <a:ext cx="50700" cy="507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 name="Google Shape;8518;p60">
            <a:extLst>
              <a:ext uri="{FF2B5EF4-FFF2-40B4-BE49-F238E27FC236}">
                <a16:creationId xmlns:a16="http://schemas.microsoft.com/office/drawing/2014/main" id="{ED82DA04-0DA4-485C-ACDF-C1C869B22ADD}"/>
              </a:ext>
            </a:extLst>
          </p:cNvPr>
          <p:cNvPicPr preferRelativeResize="0"/>
          <p:nvPr/>
        </p:nvPicPr>
        <p:blipFill rotWithShape="1">
          <a:blip r:embed="rId3">
            <a:alphaModFix/>
          </a:blip>
          <a:srcRect t="12869" b="5783"/>
          <a:stretch/>
        </p:blipFill>
        <p:spPr>
          <a:xfrm>
            <a:off x="2295175" y="1739625"/>
            <a:ext cx="1361350" cy="2713201"/>
          </a:xfrm>
          <a:prstGeom prst="rect">
            <a:avLst/>
          </a:prstGeom>
          <a:noFill/>
          <a:ln w="19050" cap="flat" cmpd="sng">
            <a:solidFill>
              <a:schemeClr val="lt1"/>
            </a:solidFill>
            <a:prstDash val="solid"/>
            <a:round/>
            <a:headEnd type="none" w="sm" len="sm"/>
            <a:tailEnd type="none" w="sm" len="sm"/>
          </a:ln>
        </p:spPr>
      </p:pic>
      <p:pic>
        <p:nvPicPr>
          <p:cNvPr id="44" name="Picture 43">
            <a:extLst>
              <a:ext uri="{FF2B5EF4-FFF2-40B4-BE49-F238E27FC236}">
                <a16:creationId xmlns:a16="http://schemas.microsoft.com/office/drawing/2014/main" id="{DB6B8C81-9900-43A8-9286-EB7210B1A9E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2259256" y="1710589"/>
            <a:ext cx="1428750" cy="2776613"/>
          </a:xfrm>
          <a:prstGeom prst="rect">
            <a:avLst/>
          </a:prstGeom>
        </p:spPr>
      </p:pic>
      <p:sp>
        <p:nvSpPr>
          <p:cNvPr id="46" name="Google Shape;8516;p60">
            <a:extLst>
              <a:ext uri="{FF2B5EF4-FFF2-40B4-BE49-F238E27FC236}">
                <a16:creationId xmlns:a16="http://schemas.microsoft.com/office/drawing/2014/main" id="{DDC56D4B-3A5F-4CA6-BB70-8E54B2765B49}"/>
              </a:ext>
            </a:extLst>
          </p:cNvPr>
          <p:cNvSpPr/>
          <p:nvPr/>
        </p:nvSpPr>
        <p:spPr>
          <a:xfrm>
            <a:off x="5672056" y="1475600"/>
            <a:ext cx="1505100" cy="3069900"/>
          </a:xfrm>
          <a:prstGeom prst="roundRect">
            <a:avLst>
              <a:gd name="adj" fmla="val 56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517;p60">
            <a:extLst>
              <a:ext uri="{FF2B5EF4-FFF2-40B4-BE49-F238E27FC236}">
                <a16:creationId xmlns:a16="http://schemas.microsoft.com/office/drawing/2014/main" id="{6D62B549-D56F-4EED-AF39-9EFDE3F99061}"/>
              </a:ext>
            </a:extLst>
          </p:cNvPr>
          <p:cNvSpPr/>
          <p:nvPr/>
        </p:nvSpPr>
        <p:spPr>
          <a:xfrm>
            <a:off x="6399256" y="1599450"/>
            <a:ext cx="50700" cy="507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8518;p60">
            <a:extLst>
              <a:ext uri="{FF2B5EF4-FFF2-40B4-BE49-F238E27FC236}">
                <a16:creationId xmlns:a16="http://schemas.microsoft.com/office/drawing/2014/main" id="{2C66E5B4-8DAA-4C68-9DFE-EE21F94024E9}"/>
              </a:ext>
            </a:extLst>
          </p:cNvPr>
          <p:cNvPicPr preferRelativeResize="0"/>
          <p:nvPr/>
        </p:nvPicPr>
        <p:blipFill rotWithShape="1">
          <a:blip r:embed="rId3">
            <a:alphaModFix/>
          </a:blip>
          <a:srcRect t="12869" b="5783"/>
          <a:stretch/>
        </p:blipFill>
        <p:spPr>
          <a:xfrm>
            <a:off x="5743931" y="1739625"/>
            <a:ext cx="1361350" cy="2713201"/>
          </a:xfrm>
          <a:prstGeom prst="rect">
            <a:avLst/>
          </a:prstGeom>
          <a:noFill/>
          <a:ln w="19050" cap="flat" cmpd="sng">
            <a:solidFill>
              <a:schemeClr val="lt1"/>
            </a:solidFill>
            <a:prstDash val="solid"/>
            <a:round/>
            <a:headEnd type="none" w="sm" len="sm"/>
            <a:tailEnd type="none" w="sm" len="sm"/>
          </a:ln>
        </p:spPr>
      </p:pic>
      <p:pic>
        <p:nvPicPr>
          <p:cNvPr id="50" name="Picture 49">
            <a:extLst>
              <a:ext uri="{FF2B5EF4-FFF2-40B4-BE49-F238E27FC236}">
                <a16:creationId xmlns:a16="http://schemas.microsoft.com/office/drawing/2014/main" id="{904DC0C9-FED0-48CA-A242-2A773D033DD8}"/>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5712392" y="1710589"/>
            <a:ext cx="1426961" cy="2776613"/>
          </a:xfrm>
          <a:prstGeom prst="rect">
            <a:avLst/>
          </a:prstGeom>
        </p:spPr>
      </p:pic>
      <p:sp>
        <p:nvSpPr>
          <p:cNvPr id="25" name="Rectangle 24">
            <a:extLst>
              <a:ext uri="{FF2B5EF4-FFF2-40B4-BE49-F238E27FC236}">
                <a16:creationId xmlns:a16="http://schemas.microsoft.com/office/drawing/2014/main" id="{AAD7415E-0CE9-4DD0-BCD3-83E1396C7DD4}"/>
              </a:ext>
            </a:extLst>
          </p:cNvPr>
          <p:cNvSpPr/>
          <p:nvPr/>
        </p:nvSpPr>
        <p:spPr>
          <a:xfrm>
            <a:off x="2223300" y="976045"/>
            <a:ext cx="1505100" cy="32877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latin typeface="Dosis" panose="020B0604020202020204" charset="0"/>
              </a:rPr>
              <a:t>User Login Page</a:t>
            </a:r>
          </a:p>
        </p:txBody>
      </p:sp>
      <p:sp>
        <p:nvSpPr>
          <p:cNvPr id="56" name="Rectangle 55">
            <a:extLst>
              <a:ext uri="{FF2B5EF4-FFF2-40B4-BE49-F238E27FC236}">
                <a16:creationId xmlns:a16="http://schemas.microsoft.com/office/drawing/2014/main" id="{3574141F-8C5C-4EAB-A258-E8C4B694BA07}"/>
              </a:ext>
            </a:extLst>
          </p:cNvPr>
          <p:cNvSpPr/>
          <p:nvPr/>
        </p:nvSpPr>
        <p:spPr>
          <a:xfrm>
            <a:off x="5600181" y="972769"/>
            <a:ext cx="1505100" cy="32877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latin typeface="Dosis" panose="020B0604020202020204" charset="0"/>
              </a:rPr>
              <a:t>User Registration  Page</a:t>
            </a:r>
          </a:p>
        </p:txBody>
      </p:sp>
      <p:sp>
        <p:nvSpPr>
          <p:cNvPr id="26" name="TextBox 25">
            <a:extLst>
              <a:ext uri="{FF2B5EF4-FFF2-40B4-BE49-F238E27FC236}">
                <a16:creationId xmlns:a16="http://schemas.microsoft.com/office/drawing/2014/main" id="{6B715047-82E9-4FD8-82BE-0340F28C129D}"/>
              </a:ext>
            </a:extLst>
          </p:cNvPr>
          <p:cNvSpPr txBox="1"/>
          <p:nvPr/>
        </p:nvSpPr>
        <p:spPr>
          <a:xfrm>
            <a:off x="490173" y="2202418"/>
            <a:ext cx="1319716" cy="738664"/>
          </a:xfrm>
          <a:prstGeom prst="rect">
            <a:avLst/>
          </a:prstGeom>
          <a:noFill/>
        </p:spPr>
        <p:txBody>
          <a:bodyPr wrap="square" rtlCol="0">
            <a:spAutoFit/>
          </a:bodyPr>
          <a:lstStyle/>
          <a:p>
            <a:r>
              <a:rPr lang="en-US" dirty="0">
                <a:latin typeface="Dosis" panose="020B0604020202020204" charset="0"/>
              </a:rPr>
              <a:t>Requires email and password to log in</a:t>
            </a:r>
          </a:p>
        </p:txBody>
      </p:sp>
      <p:sp>
        <p:nvSpPr>
          <p:cNvPr id="59" name="TextBox 58">
            <a:extLst>
              <a:ext uri="{FF2B5EF4-FFF2-40B4-BE49-F238E27FC236}">
                <a16:creationId xmlns:a16="http://schemas.microsoft.com/office/drawing/2014/main" id="{21C0D9F8-A84A-46BA-B6C2-1BD23EA7EB59}"/>
              </a:ext>
            </a:extLst>
          </p:cNvPr>
          <p:cNvSpPr txBox="1"/>
          <p:nvPr/>
        </p:nvSpPr>
        <p:spPr>
          <a:xfrm>
            <a:off x="7553242" y="2202418"/>
            <a:ext cx="1319716" cy="738664"/>
          </a:xfrm>
          <a:prstGeom prst="rect">
            <a:avLst/>
          </a:prstGeom>
          <a:noFill/>
        </p:spPr>
        <p:txBody>
          <a:bodyPr wrap="square" rtlCol="0">
            <a:spAutoFit/>
          </a:bodyPr>
          <a:lstStyle/>
          <a:p>
            <a:r>
              <a:rPr lang="en-US" dirty="0">
                <a:latin typeface="Dosis" panose="020B0604020202020204" charset="0"/>
              </a:rPr>
              <a:t>Requires email and password to register </a:t>
            </a:r>
          </a:p>
        </p:txBody>
      </p:sp>
    </p:spTree>
    <p:extLst>
      <p:ext uri="{BB962C8B-B14F-4D97-AF65-F5344CB8AC3E}">
        <p14:creationId xmlns:p14="http://schemas.microsoft.com/office/powerpoint/2010/main" val="403729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5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501" name="Google Shape;501;p27"/>
          <p:cNvSpPr txBox="1">
            <a:spLocks noGrp="1"/>
          </p:cNvSpPr>
          <p:nvPr>
            <p:ph type="ctrTitle"/>
          </p:nvPr>
        </p:nvSpPr>
        <p:spPr>
          <a:xfrm>
            <a:off x="948600" y="360643"/>
            <a:ext cx="7264500" cy="50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Graphical U</a:t>
            </a:r>
            <a:r>
              <a:rPr lang="en-US" dirty="0"/>
              <a:t>s</a:t>
            </a:r>
            <a:r>
              <a:rPr lang="en" dirty="0"/>
              <a:t>er Interface </a:t>
            </a:r>
            <a:endParaRPr dirty="0"/>
          </a:p>
        </p:txBody>
      </p:sp>
      <p:grpSp>
        <p:nvGrpSpPr>
          <p:cNvPr id="504" name="Google Shape;504;p27"/>
          <p:cNvGrpSpPr/>
          <p:nvPr/>
        </p:nvGrpSpPr>
        <p:grpSpPr>
          <a:xfrm flipH="1">
            <a:off x="-52554" y="3565861"/>
            <a:ext cx="1082306" cy="1559420"/>
            <a:chOff x="5746200" y="-125075"/>
            <a:chExt cx="337125" cy="485725"/>
          </a:xfrm>
        </p:grpSpPr>
        <p:sp>
          <p:nvSpPr>
            <p:cNvPr id="505" name="Google Shape;505;p27"/>
            <p:cNvSpPr/>
            <p:nvPr/>
          </p:nvSpPr>
          <p:spPr>
            <a:xfrm>
              <a:off x="5834100" y="-125075"/>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a:off x="5896575" y="-107050"/>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746200" y="18375"/>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7"/>
            <p:cNvSpPr/>
            <p:nvPr/>
          </p:nvSpPr>
          <p:spPr>
            <a:xfrm>
              <a:off x="5822900" y="42200"/>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7"/>
            <p:cNvSpPr/>
            <p:nvPr/>
          </p:nvSpPr>
          <p:spPr>
            <a:xfrm>
              <a:off x="6009450" y="71800"/>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7"/>
            <p:cNvSpPr/>
            <p:nvPr/>
          </p:nvSpPr>
          <p:spPr>
            <a:xfrm>
              <a:off x="5954025" y="213800"/>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822900" y="42200"/>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6009450" y="71800"/>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954025" y="213800"/>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8516;p60">
            <a:extLst>
              <a:ext uri="{FF2B5EF4-FFF2-40B4-BE49-F238E27FC236}">
                <a16:creationId xmlns:a16="http://schemas.microsoft.com/office/drawing/2014/main" id="{B303344D-B9A7-4CAF-8FB9-F69C26FB00E9}"/>
              </a:ext>
            </a:extLst>
          </p:cNvPr>
          <p:cNvSpPr/>
          <p:nvPr/>
        </p:nvSpPr>
        <p:spPr>
          <a:xfrm>
            <a:off x="2223300" y="1475600"/>
            <a:ext cx="1505100" cy="3069900"/>
          </a:xfrm>
          <a:prstGeom prst="roundRect">
            <a:avLst>
              <a:gd name="adj" fmla="val 56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517;p60">
            <a:extLst>
              <a:ext uri="{FF2B5EF4-FFF2-40B4-BE49-F238E27FC236}">
                <a16:creationId xmlns:a16="http://schemas.microsoft.com/office/drawing/2014/main" id="{16B1D559-B0DD-455C-BD1B-76817570B96D}"/>
              </a:ext>
            </a:extLst>
          </p:cNvPr>
          <p:cNvSpPr/>
          <p:nvPr/>
        </p:nvSpPr>
        <p:spPr>
          <a:xfrm>
            <a:off x="2950500" y="1599450"/>
            <a:ext cx="50700" cy="507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 name="Google Shape;8518;p60">
            <a:extLst>
              <a:ext uri="{FF2B5EF4-FFF2-40B4-BE49-F238E27FC236}">
                <a16:creationId xmlns:a16="http://schemas.microsoft.com/office/drawing/2014/main" id="{ED82DA04-0DA4-485C-ACDF-C1C869B22ADD}"/>
              </a:ext>
            </a:extLst>
          </p:cNvPr>
          <p:cNvPicPr preferRelativeResize="0"/>
          <p:nvPr/>
        </p:nvPicPr>
        <p:blipFill rotWithShape="1">
          <a:blip r:embed="rId3">
            <a:alphaModFix/>
          </a:blip>
          <a:srcRect t="12869" b="5783"/>
          <a:stretch/>
        </p:blipFill>
        <p:spPr>
          <a:xfrm>
            <a:off x="2295175" y="1739625"/>
            <a:ext cx="1361350" cy="2713201"/>
          </a:xfrm>
          <a:prstGeom prst="rect">
            <a:avLst/>
          </a:prstGeom>
          <a:noFill/>
          <a:ln w="19050" cap="flat" cmpd="sng">
            <a:solidFill>
              <a:schemeClr val="lt1"/>
            </a:solidFill>
            <a:prstDash val="solid"/>
            <a:round/>
            <a:headEnd type="none" w="sm" len="sm"/>
            <a:tailEnd type="none" w="sm" len="sm"/>
          </a:ln>
        </p:spPr>
      </p:pic>
      <p:sp>
        <p:nvSpPr>
          <p:cNvPr id="46" name="Google Shape;8516;p60">
            <a:extLst>
              <a:ext uri="{FF2B5EF4-FFF2-40B4-BE49-F238E27FC236}">
                <a16:creationId xmlns:a16="http://schemas.microsoft.com/office/drawing/2014/main" id="{DDC56D4B-3A5F-4CA6-BB70-8E54B2765B49}"/>
              </a:ext>
            </a:extLst>
          </p:cNvPr>
          <p:cNvSpPr/>
          <p:nvPr/>
        </p:nvSpPr>
        <p:spPr>
          <a:xfrm>
            <a:off x="5672056" y="1475600"/>
            <a:ext cx="1505100" cy="3069900"/>
          </a:xfrm>
          <a:prstGeom prst="roundRect">
            <a:avLst>
              <a:gd name="adj" fmla="val 56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517;p60">
            <a:extLst>
              <a:ext uri="{FF2B5EF4-FFF2-40B4-BE49-F238E27FC236}">
                <a16:creationId xmlns:a16="http://schemas.microsoft.com/office/drawing/2014/main" id="{6D62B549-D56F-4EED-AF39-9EFDE3F99061}"/>
              </a:ext>
            </a:extLst>
          </p:cNvPr>
          <p:cNvSpPr/>
          <p:nvPr/>
        </p:nvSpPr>
        <p:spPr>
          <a:xfrm>
            <a:off x="6399256" y="1599450"/>
            <a:ext cx="50700" cy="507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8518;p60">
            <a:extLst>
              <a:ext uri="{FF2B5EF4-FFF2-40B4-BE49-F238E27FC236}">
                <a16:creationId xmlns:a16="http://schemas.microsoft.com/office/drawing/2014/main" id="{2C66E5B4-8DAA-4C68-9DFE-EE21F94024E9}"/>
              </a:ext>
            </a:extLst>
          </p:cNvPr>
          <p:cNvPicPr preferRelativeResize="0"/>
          <p:nvPr/>
        </p:nvPicPr>
        <p:blipFill rotWithShape="1">
          <a:blip r:embed="rId3">
            <a:alphaModFix/>
          </a:blip>
          <a:srcRect t="12869" b="5783"/>
          <a:stretch/>
        </p:blipFill>
        <p:spPr>
          <a:xfrm>
            <a:off x="5743931" y="1739625"/>
            <a:ext cx="1361350" cy="2713201"/>
          </a:xfrm>
          <a:prstGeom prst="rect">
            <a:avLst/>
          </a:prstGeom>
          <a:noFill/>
          <a:ln w="19050" cap="flat" cmpd="sng">
            <a:solidFill>
              <a:schemeClr val="lt1"/>
            </a:solidFill>
            <a:prstDash val="solid"/>
            <a:round/>
            <a:headEnd type="none" w="sm" len="sm"/>
            <a:tailEnd type="none" w="sm" len="sm"/>
          </a:ln>
        </p:spPr>
      </p:pic>
      <p:pic>
        <p:nvPicPr>
          <p:cNvPr id="21" name="Picture 20">
            <a:extLst>
              <a:ext uri="{FF2B5EF4-FFF2-40B4-BE49-F238E27FC236}">
                <a16:creationId xmlns:a16="http://schemas.microsoft.com/office/drawing/2014/main" id="{A0963656-4390-4527-BA3F-816625587170}"/>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2277020" y="1710589"/>
            <a:ext cx="1392775" cy="2762139"/>
          </a:xfrm>
          <a:prstGeom prst="rect">
            <a:avLst/>
          </a:prstGeom>
        </p:spPr>
      </p:pic>
      <p:pic>
        <p:nvPicPr>
          <p:cNvPr id="22" name="Picture 21">
            <a:extLst>
              <a:ext uri="{FF2B5EF4-FFF2-40B4-BE49-F238E27FC236}">
                <a16:creationId xmlns:a16="http://schemas.microsoft.com/office/drawing/2014/main" id="{1ED96FDE-BFD6-49F4-9304-3FF67832C6B0}"/>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5722756" y="1710590"/>
            <a:ext cx="1411650" cy="2762138"/>
          </a:xfrm>
          <a:prstGeom prst="rect">
            <a:avLst/>
          </a:prstGeom>
        </p:spPr>
      </p:pic>
      <p:sp>
        <p:nvSpPr>
          <p:cNvPr id="2" name="TextBox 1">
            <a:extLst>
              <a:ext uri="{FF2B5EF4-FFF2-40B4-BE49-F238E27FC236}">
                <a16:creationId xmlns:a16="http://schemas.microsoft.com/office/drawing/2014/main" id="{604054CC-2A3A-43FB-9D3B-89277D86FE25}"/>
              </a:ext>
            </a:extLst>
          </p:cNvPr>
          <p:cNvSpPr txBox="1"/>
          <p:nvPr/>
        </p:nvSpPr>
        <p:spPr>
          <a:xfrm>
            <a:off x="687866" y="2238735"/>
            <a:ext cx="1261264" cy="1384995"/>
          </a:xfrm>
          <a:prstGeom prst="rect">
            <a:avLst/>
          </a:prstGeom>
          <a:noFill/>
        </p:spPr>
        <p:txBody>
          <a:bodyPr wrap="square" rtlCol="0">
            <a:spAutoFit/>
          </a:bodyPr>
          <a:lstStyle/>
          <a:p>
            <a:r>
              <a:rPr lang="en-US" dirty="0">
                <a:latin typeface="Dosis" panose="020B0604020202020204" charset="0"/>
              </a:rPr>
              <a:t>Use of OSM for fetching and showing location of donor and requester.</a:t>
            </a:r>
          </a:p>
        </p:txBody>
      </p:sp>
      <p:sp>
        <p:nvSpPr>
          <p:cNvPr id="24" name="TextBox 23">
            <a:extLst>
              <a:ext uri="{FF2B5EF4-FFF2-40B4-BE49-F238E27FC236}">
                <a16:creationId xmlns:a16="http://schemas.microsoft.com/office/drawing/2014/main" id="{B57A6021-B321-4968-8B3F-A448BC8DC224}"/>
              </a:ext>
            </a:extLst>
          </p:cNvPr>
          <p:cNvSpPr txBox="1"/>
          <p:nvPr/>
        </p:nvSpPr>
        <p:spPr>
          <a:xfrm>
            <a:off x="7582468" y="2238735"/>
            <a:ext cx="1261264" cy="1169551"/>
          </a:xfrm>
          <a:prstGeom prst="rect">
            <a:avLst/>
          </a:prstGeom>
          <a:noFill/>
        </p:spPr>
        <p:txBody>
          <a:bodyPr wrap="square" rtlCol="0">
            <a:spAutoFit/>
          </a:bodyPr>
          <a:lstStyle/>
          <a:p>
            <a:r>
              <a:rPr lang="en-US" dirty="0">
                <a:latin typeface="Dosis" panose="020B0604020202020204" charset="0"/>
              </a:rPr>
              <a:t>User Profile Page which shows the information of the User Data</a:t>
            </a:r>
          </a:p>
        </p:txBody>
      </p:sp>
      <p:sp>
        <p:nvSpPr>
          <p:cNvPr id="25" name="Rectangle 24">
            <a:extLst>
              <a:ext uri="{FF2B5EF4-FFF2-40B4-BE49-F238E27FC236}">
                <a16:creationId xmlns:a16="http://schemas.microsoft.com/office/drawing/2014/main" id="{D3949978-DF39-47D9-BA8A-71A8C00EF321}"/>
              </a:ext>
            </a:extLst>
          </p:cNvPr>
          <p:cNvSpPr/>
          <p:nvPr/>
        </p:nvSpPr>
        <p:spPr>
          <a:xfrm>
            <a:off x="5672056" y="1044366"/>
            <a:ext cx="1505100" cy="32877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latin typeface="Dosis" panose="020B0604020202020204" charset="0"/>
              </a:rPr>
              <a:t>User Profile page</a:t>
            </a:r>
          </a:p>
        </p:txBody>
      </p:sp>
      <p:sp>
        <p:nvSpPr>
          <p:cNvPr id="26" name="Rectangle 25">
            <a:extLst>
              <a:ext uri="{FF2B5EF4-FFF2-40B4-BE49-F238E27FC236}">
                <a16:creationId xmlns:a16="http://schemas.microsoft.com/office/drawing/2014/main" id="{556D7B05-DF56-4448-BF9A-92B1803A2EED}"/>
              </a:ext>
            </a:extLst>
          </p:cNvPr>
          <p:cNvSpPr/>
          <p:nvPr/>
        </p:nvSpPr>
        <p:spPr>
          <a:xfrm>
            <a:off x="2220857" y="1065954"/>
            <a:ext cx="1505100" cy="32877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latin typeface="Dosis" panose="020B0604020202020204" charset="0"/>
              </a:rPr>
              <a:t>Home Page</a:t>
            </a:r>
          </a:p>
        </p:txBody>
      </p:sp>
    </p:spTree>
    <p:extLst>
      <p:ext uri="{BB962C8B-B14F-4D97-AF65-F5344CB8AC3E}">
        <p14:creationId xmlns:p14="http://schemas.microsoft.com/office/powerpoint/2010/main" val="1806912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501" name="Google Shape;501;p27"/>
          <p:cNvSpPr txBox="1">
            <a:spLocks noGrp="1"/>
          </p:cNvSpPr>
          <p:nvPr>
            <p:ph type="ctrTitle"/>
          </p:nvPr>
        </p:nvSpPr>
        <p:spPr>
          <a:xfrm>
            <a:off x="948600" y="360643"/>
            <a:ext cx="7264500" cy="50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Graphical U</a:t>
            </a:r>
            <a:r>
              <a:rPr lang="en-US" dirty="0"/>
              <a:t>s</a:t>
            </a:r>
            <a:r>
              <a:rPr lang="en" dirty="0"/>
              <a:t>er Interface </a:t>
            </a:r>
            <a:endParaRPr dirty="0"/>
          </a:p>
        </p:txBody>
      </p:sp>
      <p:grpSp>
        <p:nvGrpSpPr>
          <p:cNvPr id="504" name="Google Shape;504;p27"/>
          <p:cNvGrpSpPr/>
          <p:nvPr/>
        </p:nvGrpSpPr>
        <p:grpSpPr>
          <a:xfrm flipH="1">
            <a:off x="-52554" y="3565861"/>
            <a:ext cx="1082306" cy="1559420"/>
            <a:chOff x="5746200" y="-125075"/>
            <a:chExt cx="337125" cy="485725"/>
          </a:xfrm>
        </p:grpSpPr>
        <p:sp>
          <p:nvSpPr>
            <p:cNvPr id="505" name="Google Shape;505;p27"/>
            <p:cNvSpPr/>
            <p:nvPr/>
          </p:nvSpPr>
          <p:spPr>
            <a:xfrm>
              <a:off x="5834100" y="-125075"/>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a:off x="5896575" y="-107050"/>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746200" y="18375"/>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7"/>
            <p:cNvSpPr/>
            <p:nvPr/>
          </p:nvSpPr>
          <p:spPr>
            <a:xfrm>
              <a:off x="5822900" y="42200"/>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7"/>
            <p:cNvSpPr/>
            <p:nvPr/>
          </p:nvSpPr>
          <p:spPr>
            <a:xfrm>
              <a:off x="6009450" y="71800"/>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7"/>
            <p:cNvSpPr/>
            <p:nvPr/>
          </p:nvSpPr>
          <p:spPr>
            <a:xfrm>
              <a:off x="5954025" y="213800"/>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822900" y="42200"/>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6009450" y="71800"/>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954025" y="213800"/>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8516;p60">
            <a:extLst>
              <a:ext uri="{FF2B5EF4-FFF2-40B4-BE49-F238E27FC236}">
                <a16:creationId xmlns:a16="http://schemas.microsoft.com/office/drawing/2014/main" id="{B303344D-B9A7-4CAF-8FB9-F69C26FB00E9}"/>
              </a:ext>
            </a:extLst>
          </p:cNvPr>
          <p:cNvSpPr/>
          <p:nvPr/>
        </p:nvSpPr>
        <p:spPr>
          <a:xfrm>
            <a:off x="2223300" y="1475600"/>
            <a:ext cx="1505100" cy="3069900"/>
          </a:xfrm>
          <a:prstGeom prst="roundRect">
            <a:avLst>
              <a:gd name="adj" fmla="val 56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517;p60">
            <a:extLst>
              <a:ext uri="{FF2B5EF4-FFF2-40B4-BE49-F238E27FC236}">
                <a16:creationId xmlns:a16="http://schemas.microsoft.com/office/drawing/2014/main" id="{16B1D559-B0DD-455C-BD1B-76817570B96D}"/>
              </a:ext>
            </a:extLst>
          </p:cNvPr>
          <p:cNvSpPr/>
          <p:nvPr/>
        </p:nvSpPr>
        <p:spPr>
          <a:xfrm>
            <a:off x="2950500" y="1599450"/>
            <a:ext cx="50700" cy="507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 name="Google Shape;8518;p60">
            <a:extLst>
              <a:ext uri="{FF2B5EF4-FFF2-40B4-BE49-F238E27FC236}">
                <a16:creationId xmlns:a16="http://schemas.microsoft.com/office/drawing/2014/main" id="{ED82DA04-0DA4-485C-ACDF-C1C869B22ADD}"/>
              </a:ext>
            </a:extLst>
          </p:cNvPr>
          <p:cNvPicPr preferRelativeResize="0"/>
          <p:nvPr/>
        </p:nvPicPr>
        <p:blipFill rotWithShape="1">
          <a:blip r:embed="rId3">
            <a:alphaModFix/>
          </a:blip>
          <a:srcRect t="12869" b="5783"/>
          <a:stretch/>
        </p:blipFill>
        <p:spPr>
          <a:xfrm>
            <a:off x="2295175" y="1739625"/>
            <a:ext cx="1361350" cy="2713201"/>
          </a:xfrm>
          <a:prstGeom prst="rect">
            <a:avLst/>
          </a:prstGeom>
          <a:noFill/>
          <a:ln w="19050" cap="flat" cmpd="sng">
            <a:solidFill>
              <a:schemeClr val="lt1"/>
            </a:solidFill>
            <a:prstDash val="solid"/>
            <a:round/>
            <a:headEnd type="none" w="sm" len="sm"/>
            <a:tailEnd type="none" w="sm" len="sm"/>
          </a:ln>
        </p:spPr>
      </p:pic>
      <p:pic>
        <p:nvPicPr>
          <p:cNvPr id="21" name="Picture 20">
            <a:extLst>
              <a:ext uri="{FF2B5EF4-FFF2-40B4-BE49-F238E27FC236}">
                <a16:creationId xmlns:a16="http://schemas.microsoft.com/office/drawing/2014/main" id="{ADF7B254-3B02-4AF9-AE7A-528FCD288F23}"/>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2259033" y="1710590"/>
            <a:ext cx="1428750" cy="2776612"/>
          </a:xfrm>
          <a:prstGeom prst="rect">
            <a:avLst/>
          </a:prstGeom>
        </p:spPr>
      </p:pic>
      <p:sp>
        <p:nvSpPr>
          <p:cNvPr id="22" name="Rectangle 21">
            <a:extLst>
              <a:ext uri="{FF2B5EF4-FFF2-40B4-BE49-F238E27FC236}">
                <a16:creationId xmlns:a16="http://schemas.microsoft.com/office/drawing/2014/main" id="{8CDF2A74-A768-425A-B59F-1E1D256575AD}"/>
              </a:ext>
            </a:extLst>
          </p:cNvPr>
          <p:cNvSpPr/>
          <p:nvPr/>
        </p:nvSpPr>
        <p:spPr>
          <a:xfrm>
            <a:off x="2223300" y="976045"/>
            <a:ext cx="1505100" cy="32877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latin typeface="Dosis" panose="020B0604020202020204" charset="0"/>
              </a:rPr>
              <a:t>Blood Request Form</a:t>
            </a:r>
          </a:p>
        </p:txBody>
      </p:sp>
      <p:sp>
        <p:nvSpPr>
          <p:cNvPr id="23" name="TextBox 22">
            <a:extLst>
              <a:ext uri="{FF2B5EF4-FFF2-40B4-BE49-F238E27FC236}">
                <a16:creationId xmlns:a16="http://schemas.microsoft.com/office/drawing/2014/main" id="{281A95B9-AD5C-4F3E-99F6-9F4A964B8EDA}"/>
              </a:ext>
            </a:extLst>
          </p:cNvPr>
          <p:cNvSpPr txBox="1"/>
          <p:nvPr/>
        </p:nvSpPr>
        <p:spPr>
          <a:xfrm>
            <a:off x="4580850" y="2180866"/>
            <a:ext cx="3277456" cy="1169551"/>
          </a:xfrm>
          <a:prstGeom prst="rect">
            <a:avLst/>
          </a:prstGeom>
          <a:noFill/>
        </p:spPr>
        <p:txBody>
          <a:bodyPr wrap="square" rtlCol="0">
            <a:spAutoFit/>
          </a:bodyPr>
          <a:lstStyle/>
          <a:p>
            <a:pPr algn="just"/>
            <a:r>
              <a:rPr lang="en-US" dirty="0">
                <a:latin typeface="Dosis" panose="020B0604020202020204" charset="0"/>
              </a:rPr>
              <a:t>This is a blood requested form where one can able to request for blood donation in case of emergency and the record will be circulated to the nearby volunteer phone as an interactive notification.</a:t>
            </a:r>
          </a:p>
        </p:txBody>
      </p:sp>
    </p:spTree>
    <p:extLst>
      <p:ext uri="{BB962C8B-B14F-4D97-AF65-F5344CB8AC3E}">
        <p14:creationId xmlns:p14="http://schemas.microsoft.com/office/powerpoint/2010/main" val="136872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60C340-9278-4490-8457-7878E486BB7F}"/>
              </a:ext>
            </a:extLst>
          </p:cNvPr>
          <p:cNvSpPr>
            <a:spLocks noGrp="1"/>
          </p:cNvSpPr>
          <p:nvPr>
            <p:ph type="ctrTitle"/>
          </p:nvPr>
        </p:nvSpPr>
        <p:spPr/>
        <p:txBody>
          <a:bodyPr/>
          <a:lstStyle/>
          <a:p>
            <a:r>
              <a:rPr lang="en-US" dirty="0"/>
              <a:t>Firebase Database</a:t>
            </a:r>
          </a:p>
        </p:txBody>
      </p:sp>
      <p:pic>
        <p:nvPicPr>
          <p:cNvPr id="1028" name="Picture 4">
            <a:extLst>
              <a:ext uri="{FF2B5EF4-FFF2-40B4-BE49-F238E27FC236}">
                <a16:creationId xmlns:a16="http://schemas.microsoft.com/office/drawing/2014/main" id="{82EE8699-67C4-4DDC-8935-2F199CA9AB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4865" y="1861036"/>
            <a:ext cx="2020453" cy="309809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78DF4F5-93A8-4DD3-8997-C7179A39F264}"/>
              </a:ext>
            </a:extLst>
          </p:cNvPr>
          <p:cNvSpPr txBox="1"/>
          <p:nvPr/>
        </p:nvSpPr>
        <p:spPr>
          <a:xfrm>
            <a:off x="1044864" y="1149913"/>
            <a:ext cx="2020454" cy="400110"/>
          </a:xfrm>
          <a:prstGeom prst="rect">
            <a:avLst/>
          </a:prstGeom>
          <a:noFill/>
        </p:spPr>
        <p:txBody>
          <a:bodyPr wrap="square" rtlCol="0">
            <a:spAutoFit/>
          </a:bodyPr>
          <a:lstStyle/>
          <a:p>
            <a:r>
              <a:rPr lang="en-US" sz="2000" b="1" dirty="0">
                <a:solidFill>
                  <a:schemeClr val="accent5"/>
                </a:solidFill>
                <a:latin typeface="Dosis" panose="020B0604020202020204" charset="0"/>
              </a:rPr>
              <a:t>Sample User Data</a:t>
            </a:r>
          </a:p>
        </p:txBody>
      </p:sp>
      <p:pic>
        <p:nvPicPr>
          <p:cNvPr id="1030" name="Picture 6">
            <a:extLst>
              <a:ext uri="{FF2B5EF4-FFF2-40B4-BE49-F238E27FC236}">
                <a16:creationId xmlns:a16="http://schemas.microsoft.com/office/drawing/2014/main" id="{BD7E93A5-B85B-4BF6-98D8-442A58722D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9505" y="1861036"/>
            <a:ext cx="3559629" cy="246490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6838FCF-DB16-4EC6-A332-B8721F1D7D8F}"/>
              </a:ext>
            </a:extLst>
          </p:cNvPr>
          <p:cNvSpPr txBox="1"/>
          <p:nvPr/>
        </p:nvSpPr>
        <p:spPr>
          <a:xfrm>
            <a:off x="5223079" y="1149913"/>
            <a:ext cx="2192482" cy="400110"/>
          </a:xfrm>
          <a:prstGeom prst="rect">
            <a:avLst/>
          </a:prstGeom>
          <a:noFill/>
        </p:spPr>
        <p:txBody>
          <a:bodyPr wrap="square" rtlCol="0">
            <a:spAutoFit/>
          </a:bodyPr>
          <a:lstStyle/>
          <a:p>
            <a:r>
              <a:rPr lang="en-US" sz="2000" b="1" dirty="0">
                <a:solidFill>
                  <a:schemeClr val="accent5"/>
                </a:solidFill>
                <a:latin typeface="Dosis" panose="020B0604020202020204" charset="0"/>
              </a:rPr>
              <a:t>Sample Form Data</a:t>
            </a:r>
          </a:p>
        </p:txBody>
      </p:sp>
    </p:spTree>
    <p:extLst>
      <p:ext uri="{BB962C8B-B14F-4D97-AF65-F5344CB8AC3E}">
        <p14:creationId xmlns:p14="http://schemas.microsoft.com/office/powerpoint/2010/main" val="1139621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501" name="Google Shape;501;p27"/>
          <p:cNvSpPr txBox="1">
            <a:spLocks noGrp="1"/>
          </p:cNvSpPr>
          <p:nvPr>
            <p:ph type="ctrTitle"/>
          </p:nvPr>
        </p:nvSpPr>
        <p:spPr>
          <a:xfrm>
            <a:off x="948600" y="360643"/>
            <a:ext cx="7264500" cy="50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Graphical U</a:t>
            </a:r>
            <a:r>
              <a:rPr lang="en-US" dirty="0"/>
              <a:t>s</a:t>
            </a:r>
            <a:r>
              <a:rPr lang="en" dirty="0"/>
              <a:t>er Interface </a:t>
            </a:r>
            <a:endParaRPr dirty="0"/>
          </a:p>
        </p:txBody>
      </p:sp>
      <p:grpSp>
        <p:nvGrpSpPr>
          <p:cNvPr id="504" name="Google Shape;504;p27"/>
          <p:cNvGrpSpPr/>
          <p:nvPr/>
        </p:nvGrpSpPr>
        <p:grpSpPr>
          <a:xfrm flipH="1">
            <a:off x="-52554" y="3565861"/>
            <a:ext cx="1082306" cy="1559420"/>
            <a:chOff x="5746200" y="-125075"/>
            <a:chExt cx="337125" cy="485725"/>
          </a:xfrm>
        </p:grpSpPr>
        <p:sp>
          <p:nvSpPr>
            <p:cNvPr id="505" name="Google Shape;505;p27"/>
            <p:cNvSpPr/>
            <p:nvPr/>
          </p:nvSpPr>
          <p:spPr>
            <a:xfrm>
              <a:off x="5834100" y="-125075"/>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a:off x="5896575" y="-107050"/>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746200" y="18375"/>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7"/>
            <p:cNvSpPr/>
            <p:nvPr/>
          </p:nvSpPr>
          <p:spPr>
            <a:xfrm>
              <a:off x="5822900" y="42200"/>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7"/>
            <p:cNvSpPr/>
            <p:nvPr/>
          </p:nvSpPr>
          <p:spPr>
            <a:xfrm>
              <a:off x="6009450" y="71800"/>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7"/>
            <p:cNvSpPr/>
            <p:nvPr/>
          </p:nvSpPr>
          <p:spPr>
            <a:xfrm>
              <a:off x="5954025" y="213800"/>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822900" y="42200"/>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6009450" y="71800"/>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954025" y="213800"/>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8516;p60">
            <a:extLst>
              <a:ext uri="{FF2B5EF4-FFF2-40B4-BE49-F238E27FC236}">
                <a16:creationId xmlns:a16="http://schemas.microsoft.com/office/drawing/2014/main" id="{B303344D-B9A7-4CAF-8FB9-F69C26FB00E9}"/>
              </a:ext>
            </a:extLst>
          </p:cNvPr>
          <p:cNvSpPr/>
          <p:nvPr/>
        </p:nvSpPr>
        <p:spPr>
          <a:xfrm>
            <a:off x="2223300" y="1475600"/>
            <a:ext cx="1505100" cy="3069900"/>
          </a:xfrm>
          <a:prstGeom prst="roundRect">
            <a:avLst>
              <a:gd name="adj" fmla="val 56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517;p60">
            <a:extLst>
              <a:ext uri="{FF2B5EF4-FFF2-40B4-BE49-F238E27FC236}">
                <a16:creationId xmlns:a16="http://schemas.microsoft.com/office/drawing/2014/main" id="{16B1D559-B0DD-455C-BD1B-76817570B96D}"/>
              </a:ext>
            </a:extLst>
          </p:cNvPr>
          <p:cNvSpPr/>
          <p:nvPr/>
        </p:nvSpPr>
        <p:spPr>
          <a:xfrm>
            <a:off x="2950500" y="1599450"/>
            <a:ext cx="50700" cy="507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 name="Google Shape;8518;p60">
            <a:extLst>
              <a:ext uri="{FF2B5EF4-FFF2-40B4-BE49-F238E27FC236}">
                <a16:creationId xmlns:a16="http://schemas.microsoft.com/office/drawing/2014/main" id="{ED82DA04-0DA4-485C-ACDF-C1C869B22ADD}"/>
              </a:ext>
            </a:extLst>
          </p:cNvPr>
          <p:cNvPicPr preferRelativeResize="0"/>
          <p:nvPr/>
        </p:nvPicPr>
        <p:blipFill rotWithShape="1">
          <a:blip r:embed="rId3">
            <a:alphaModFix/>
          </a:blip>
          <a:srcRect t="12869" b="5783"/>
          <a:stretch/>
        </p:blipFill>
        <p:spPr>
          <a:xfrm>
            <a:off x="2295175" y="1739625"/>
            <a:ext cx="1361350" cy="2713201"/>
          </a:xfrm>
          <a:prstGeom prst="rect">
            <a:avLst/>
          </a:prstGeom>
          <a:noFill/>
          <a:ln w="19050" cap="flat" cmpd="sng">
            <a:solidFill>
              <a:schemeClr val="lt1"/>
            </a:solidFill>
            <a:prstDash val="solid"/>
            <a:round/>
            <a:headEnd type="none" w="sm" len="sm"/>
            <a:tailEnd type="none" w="sm" len="sm"/>
          </a:ln>
        </p:spPr>
      </p:pic>
      <p:pic>
        <p:nvPicPr>
          <p:cNvPr id="21" name="Picture 20">
            <a:extLst>
              <a:ext uri="{FF2B5EF4-FFF2-40B4-BE49-F238E27FC236}">
                <a16:creationId xmlns:a16="http://schemas.microsoft.com/office/drawing/2014/main" id="{0D2F1CA3-C561-446F-991A-8BBDFA5B2B6A}"/>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2259256" y="1672760"/>
            <a:ext cx="1425390" cy="2814442"/>
          </a:xfrm>
          <a:prstGeom prst="rect">
            <a:avLst/>
          </a:prstGeom>
        </p:spPr>
      </p:pic>
      <p:sp>
        <p:nvSpPr>
          <p:cNvPr id="23" name="Rectangle 22">
            <a:extLst>
              <a:ext uri="{FF2B5EF4-FFF2-40B4-BE49-F238E27FC236}">
                <a16:creationId xmlns:a16="http://schemas.microsoft.com/office/drawing/2014/main" id="{FE2C870A-9390-4F73-8C66-A4314209F8C8}"/>
              </a:ext>
            </a:extLst>
          </p:cNvPr>
          <p:cNvSpPr/>
          <p:nvPr/>
        </p:nvSpPr>
        <p:spPr>
          <a:xfrm>
            <a:off x="2223300" y="976045"/>
            <a:ext cx="1505100" cy="32877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latin typeface="Dosis" panose="020B0604020202020204" charset="0"/>
              </a:rPr>
              <a:t>Notification Center</a:t>
            </a:r>
          </a:p>
        </p:txBody>
      </p:sp>
      <p:sp>
        <p:nvSpPr>
          <p:cNvPr id="24" name="TextBox 23">
            <a:extLst>
              <a:ext uri="{FF2B5EF4-FFF2-40B4-BE49-F238E27FC236}">
                <a16:creationId xmlns:a16="http://schemas.microsoft.com/office/drawing/2014/main" id="{1F404530-B308-4DB3-8676-ECD2468136B1}"/>
              </a:ext>
            </a:extLst>
          </p:cNvPr>
          <p:cNvSpPr txBox="1"/>
          <p:nvPr/>
        </p:nvSpPr>
        <p:spPr>
          <a:xfrm>
            <a:off x="4442853" y="2180866"/>
            <a:ext cx="3277456" cy="1600438"/>
          </a:xfrm>
          <a:prstGeom prst="rect">
            <a:avLst/>
          </a:prstGeom>
          <a:noFill/>
        </p:spPr>
        <p:txBody>
          <a:bodyPr wrap="square" rtlCol="0">
            <a:spAutoFit/>
          </a:bodyPr>
          <a:lstStyle/>
          <a:p>
            <a:pPr algn="just"/>
            <a:r>
              <a:rPr lang="en-US" dirty="0">
                <a:latin typeface="Dosis" panose="020B0604020202020204" charset="0"/>
              </a:rPr>
              <a:t>When any one request for the blood a notification will be send to the all the nearby donor. If someone responds to some notification then the notification will be get deleted from the other application user. Thus, the notification of the application will not create any bloat. </a:t>
            </a:r>
          </a:p>
        </p:txBody>
      </p:sp>
    </p:spTree>
    <p:extLst>
      <p:ext uri="{BB962C8B-B14F-4D97-AF65-F5344CB8AC3E}">
        <p14:creationId xmlns:p14="http://schemas.microsoft.com/office/powerpoint/2010/main" val="24685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501" name="Google Shape;501;p27"/>
          <p:cNvSpPr txBox="1">
            <a:spLocks noGrp="1"/>
          </p:cNvSpPr>
          <p:nvPr>
            <p:ph type="ctrTitle"/>
          </p:nvPr>
        </p:nvSpPr>
        <p:spPr>
          <a:xfrm>
            <a:off x="948600" y="360643"/>
            <a:ext cx="7264500" cy="50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Graphical U</a:t>
            </a:r>
            <a:r>
              <a:rPr lang="en-US" dirty="0"/>
              <a:t>s</a:t>
            </a:r>
            <a:r>
              <a:rPr lang="en" dirty="0"/>
              <a:t>er Interface </a:t>
            </a:r>
            <a:endParaRPr dirty="0"/>
          </a:p>
        </p:txBody>
      </p:sp>
      <p:grpSp>
        <p:nvGrpSpPr>
          <p:cNvPr id="504" name="Google Shape;504;p27"/>
          <p:cNvGrpSpPr/>
          <p:nvPr/>
        </p:nvGrpSpPr>
        <p:grpSpPr>
          <a:xfrm flipH="1">
            <a:off x="-52554" y="3565861"/>
            <a:ext cx="1082306" cy="1559420"/>
            <a:chOff x="5746200" y="-125075"/>
            <a:chExt cx="337125" cy="485725"/>
          </a:xfrm>
        </p:grpSpPr>
        <p:sp>
          <p:nvSpPr>
            <p:cNvPr id="505" name="Google Shape;505;p27"/>
            <p:cNvSpPr/>
            <p:nvPr/>
          </p:nvSpPr>
          <p:spPr>
            <a:xfrm>
              <a:off x="5834100" y="-125075"/>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a:off x="5896575" y="-107050"/>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746200" y="18375"/>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7"/>
            <p:cNvSpPr/>
            <p:nvPr/>
          </p:nvSpPr>
          <p:spPr>
            <a:xfrm>
              <a:off x="5822900" y="42200"/>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7"/>
            <p:cNvSpPr/>
            <p:nvPr/>
          </p:nvSpPr>
          <p:spPr>
            <a:xfrm>
              <a:off x="6009450" y="71800"/>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7"/>
            <p:cNvSpPr/>
            <p:nvPr/>
          </p:nvSpPr>
          <p:spPr>
            <a:xfrm>
              <a:off x="5954025" y="213800"/>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822900" y="42200"/>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6009450" y="71800"/>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954025" y="213800"/>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8516;p60">
            <a:extLst>
              <a:ext uri="{FF2B5EF4-FFF2-40B4-BE49-F238E27FC236}">
                <a16:creationId xmlns:a16="http://schemas.microsoft.com/office/drawing/2014/main" id="{B303344D-B9A7-4CAF-8FB9-F69C26FB00E9}"/>
              </a:ext>
            </a:extLst>
          </p:cNvPr>
          <p:cNvSpPr/>
          <p:nvPr/>
        </p:nvSpPr>
        <p:spPr>
          <a:xfrm>
            <a:off x="2223300" y="1475600"/>
            <a:ext cx="1505100" cy="3069900"/>
          </a:xfrm>
          <a:prstGeom prst="roundRect">
            <a:avLst>
              <a:gd name="adj" fmla="val 56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517;p60">
            <a:extLst>
              <a:ext uri="{FF2B5EF4-FFF2-40B4-BE49-F238E27FC236}">
                <a16:creationId xmlns:a16="http://schemas.microsoft.com/office/drawing/2014/main" id="{16B1D559-B0DD-455C-BD1B-76817570B96D}"/>
              </a:ext>
            </a:extLst>
          </p:cNvPr>
          <p:cNvSpPr/>
          <p:nvPr/>
        </p:nvSpPr>
        <p:spPr>
          <a:xfrm>
            <a:off x="2950500" y="1599450"/>
            <a:ext cx="50700" cy="507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 name="Google Shape;8518;p60">
            <a:extLst>
              <a:ext uri="{FF2B5EF4-FFF2-40B4-BE49-F238E27FC236}">
                <a16:creationId xmlns:a16="http://schemas.microsoft.com/office/drawing/2014/main" id="{ED82DA04-0DA4-485C-ACDF-C1C869B22ADD}"/>
              </a:ext>
            </a:extLst>
          </p:cNvPr>
          <p:cNvPicPr preferRelativeResize="0"/>
          <p:nvPr/>
        </p:nvPicPr>
        <p:blipFill rotWithShape="1">
          <a:blip r:embed="rId3">
            <a:alphaModFix/>
          </a:blip>
          <a:srcRect t="12869" b="5783"/>
          <a:stretch/>
        </p:blipFill>
        <p:spPr>
          <a:xfrm>
            <a:off x="2295175" y="1739625"/>
            <a:ext cx="1361350" cy="2713201"/>
          </a:xfrm>
          <a:prstGeom prst="rect">
            <a:avLst/>
          </a:prstGeom>
          <a:noFill/>
          <a:ln w="19050" cap="flat" cmpd="sng">
            <a:solidFill>
              <a:schemeClr val="lt1"/>
            </a:solidFill>
            <a:prstDash val="solid"/>
            <a:round/>
            <a:headEnd type="none" w="sm" len="sm"/>
            <a:tailEnd type="none" w="sm" len="sm"/>
          </a:ln>
        </p:spPr>
      </p:pic>
      <p:sp>
        <p:nvSpPr>
          <p:cNvPr id="46" name="Google Shape;8516;p60">
            <a:extLst>
              <a:ext uri="{FF2B5EF4-FFF2-40B4-BE49-F238E27FC236}">
                <a16:creationId xmlns:a16="http://schemas.microsoft.com/office/drawing/2014/main" id="{DDC56D4B-3A5F-4CA6-BB70-8E54B2765B49}"/>
              </a:ext>
            </a:extLst>
          </p:cNvPr>
          <p:cNvSpPr/>
          <p:nvPr/>
        </p:nvSpPr>
        <p:spPr>
          <a:xfrm>
            <a:off x="5672056" y="1475600"/>
            <a:ext cx="1505100" cy="3069900"/>
          </a:xfrm>
          <a:prstGeom prst="roundRect">
            <a:avLst>
              <a:gd name="adj" fmla="val 56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517;p60">
            <a:extLst>
              <a:ext uri="{FF2B5EF4-FFF2-40B4-BE49-F238E27FC236}">
                <a16:creationId xmlns:a16="http://schemas.microsoft.com/office/drawing/2014/main" id="{6D62B549-D56F-4EED-AF39-9EFDE3F99061}"/>
              </a:ext>
            </a:extLst>
          </p:cNvPr>
          <p:cNvSpPr/>
          <p:nvPr/>
        </p:nvSpPr>
        <p:spPr>
          <a:xfrm>
            <a:off x="6399256" y="1599450"/>
            <a:ext cx="50700" cy="507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8518;p60">
            <a:extLst>
              <a:ext uri="{FF2B5EF4-FFF2-40B4-BE49-F238E27FC236}">
                <a16:creationId xmlns:a16="http://schemas.microsoft.com/office/drawing/2014/main" id="{2C66E5B4-8DAA-4C68-9DFE-EE21F94024E9}"/>
              </a:ext>
            </a:extLst>
          </p:cNvPr>
          <p:cNvPicPr preferRelativeResize="0"/>
          <p:nvPr/>
        </p:nvPicPr>
        <p:blipFill rotWithShape="1">
          <a:blip r:embed="rId3">
            <a:alphaModFix/>
          </a:blip>
          <a:srcRect t="12869" b="5783"/>
          <a:stretch/>
        </p:blipFill>
        <p:spPr>
          <a:xfrm>
            <a:off x="5743931" y="1739625"/>
            <a:ext cx="1361350" cy="2713201"/>
          </a:xfrm>
          <a:prstGeom prst="rect">
            <a:avLst/>
          </a:prstGeom>
          <a:noFill/>
          <a:ln w="19050" cap="flat" cmpd="sng">
            <a:solidFill>
              <a:schemeClr val="lt1"/>
            </a:solidFill>
            <a:prstDash val="solid"/>
            <a:round/>
            <a:headEnd type="none" w="sm" len="sm"/>
            <a:tailEnd type="none" w="sm" len="sm"/>
          </a:ln>
        </p:spPr>
      </p:pic>
      <p:pic>
        <p:nvPicPr>
          <p:cNvPr id="22" name="Picture 21">
            <a:extLst>
              <a:ext uri="{FF2B5EF4-FFF2-40B4-BE49-F238E27FC236}">
                <a16:creationId xmlns:a16="http://schemas.microsoft.com/office/drawing/2014/main" id="{29A0CF56-294E-4220-8539-203BC035524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2259256" y="1719403"/>
            <a:ext cx="1418444" cy="2767800"/>
          </a:xfrm>
          <a:prstGeom prst="rect">
            <a:avLst/>
          </a:prstGeom>
        </p:spPr>
      </p:pic>
      <p:pic>
        <p:nvPicPr>
          <p:cNvPr id="23" name="Picture 22">
            <a:extLst>
              <a:ext uri="{FF2B5EF4-FFF2-40B4-BE49-F238E27FC236}">
                <a16:creationId xmlns:a16="http://schemas.microsoft.com/office/drawing/2014/main" id="{C5CEE84C-C43D-4A37-9ADE-279EDFBCE7CC}"/>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5722756" y="1640794"/>
            <a:ext cx="1403700" cy="2846410"/>
          </a:xfrm>
          <a:prstGeom prst="rect">
            <a:avLst/>
          </a:prstGeom>
        </p:spPr>
      </p:pic>
      <p:sp>
        <p:nvSpPr>
          <p:cNvPr id="24" name="Rectangle 23">
            <a:extLst>
              <a:ext uri="{FF2B5EF4-FFF2-40B4-BE49-F238E27FC236}">
                <a16:creationId xmlns:a16="http://schemas.microsoft.com/office/drawing/2014/main" id="{5B5C6CB7-BB54-40C3-8EA7-CC9A1B1586D3}"/>
              </a:ext>
            </a:extLst>
          </p:cNvPr>
          <p:cNvSpPr/>
          <p:nvPr/>
        </p:nvSpPr>
        <p:spPr>
          <a:xfrm>
            <a:off x="2223300" y="976045"/>
            <a:ext cx="1505100" cy="32877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latin typeface="Dosis" panose="020B0604020202020204" charset="0"/>
              </a:rPr>
              <a:t>Notification Center</a:t>
            </a:r>
          </a:p>
        </p:txBody>
      </p:sp>
      <p:sp>
        <p:nvSpPr>
          <p:cNvPr id="25" name="Rectangle 24">
            <a:extLst>
              <a:ext uri="{FF2B5EF4-FFF2-40B4-BE49-F238E27FC236}">
                <a16:creationId xmlns:a16="http://schemas.microsoft.com/office/drawing/2014/main" id="{4CE163AD-510B-4329-A8F2-30FD65563AF0}"/>
              </a:ext>
            </a:extLst>
          </p:cNvPr>
          <p:cNvSpPr/>
          <p:nvPr/>
        </p:nvSpPr>
        <p:spPr>
          <a:xfrm>
            <a:off x="5722806" y="976045"/>
            <a:ext cx="1505100" cy="32877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latin typeface="Dosis" panose="020B0604020202020204" charset="0"/>
              </a:rPr>
              <a:t>Notification Center</a:t>
            </a:r>
          </a:p>
        </p:txBody>
      </p:sp>
      <p:sp>
        <p:nvSpPr>
          <p:cNvPr id="2" name="TextBox 1">
            <a:extLst>
              <a:ext uri="{FF2B5EF4-FFF2-40B4-BE49-F238E27FC236}">
                <a16:creationId xmlns:a16="http://schemas.microsoft.com/office/drawing/2014/main" id="{A94E3E72-22D6-4DAA-8AE8-2B73AC6C3C62}"/>
              </a:ext>
            </a:extLst>
          </p:cNvPr>
          <p:cNvSpPr txBox="1"/>
          <p:nvPr/>
        </p:nvSpPr>
        <p:spPr>
          <a:xfrm>
            <a:off x="362552" y="2671281"/>
            <a:ext cx="1448532" cy="307777"/>
          </a:xfrm>
          <a:prstGeom prst="rect">
            <a:avLst/>
          </a:prstGeom>
          <a:noFill/>
        </p:spPr>
        <p:txBody>
          <a:bodyPr wrap="square" rtlCol="0">
            <a:spAutoFit/>
          </a:bodyPr>
          <a:lstStyle/>
          <a:p>
            <a:r>
              <a:rPr lang="en-US" dirty="0">
                <a:latin typeface="Dosis" panose="020B0604020202020204" charset="0"/>
              </a:rPr>
              <a:t>Notification arrives</a:t>
            </a:r>
          </a:p>
        </p:txBody>
      </p:sp>
      <p:sp>
        <p:nvSpPr>
          <p:cNvPr id="26" name="TextBox 25">
            <a:extLst>
              <a:ext uri="{FF2B5EF4-FFF2-40B4-BE49-F238E27FC236}">
                <a16:creationId xmlns:a16="http://schemas.microsoft.com/office/drawing/2014/main" id="{8C75418E-3106-487B-A5C6-76F7583F0ADF}"/>
              </a:ext>
            </a:extLst>
          </p:cNvPr>
          <p:cNvSpPr txBox="1"/>
          <p:nvPr/>
        </p:nvSpPr>
        <p:spPr>
          <a:xfrm>
            <a:off x="7488834" y="3831059"/>
            <a:ext cx="1448532" cy="523220"/>
          </a:xfrm>
          <a:prstGeom prst="rect">
            <a:avLst/>
          </a:prstGeom>
          <a:noFill/>
        </p:spPr>
        <p:txBody>
          <a:bodyPr wrap="square" rtlCol="0">
            <a:spAutoFit/>
          </a:bodyPr>
          <a:lstStyle/>
          <a:p>
            <a:r>
              <a:rPr lang="en-US" dirty="0">
                <a:latin typeface="Dosis" panose="020B0604020202020204" charset="0"/>
              </a:rPr>
              <a:t>Respond to the Notification </a:t>
            </a:r>
          </a:p>
        </p:txBody>
      </p:sp>
    </p:spTree>
    <p:extLst>
      <p:ext uri="{BB962C8B-B14F-4D97-AF65-F5344CB8AC3E}">
        <p14:creationId xmlns:p14="http://schemas.microsoft.com/office/powerpoint/2010/main" val="398155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6"/>
          <p:cNvSpPr txBox="1">
            <a:spLocks noGrp="1"/>
          </p:cNvSpPr>
          <p:nvPr>
            <p:ph type="subTitle" idx="1"/>
          </p:nvPr>
        </p:nvSpPr>
        <p:spPr>
          <a:xfrm flipH="1">
            <a:off x="856195" y="2760775"/>
            <a:ext cx="3068700" cy="1768722"/>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q"/>
            </a:pPr>
            <a:r>
              <a:rPr lang="en-US" sz="1400" dirty="0">
                <a:latin typeface="Dosis" panose="020B0604020202020204" charset="0"/>
              </a:rPr>
              <a:t>Blood Transfusion unit (BTU) often undetermined about the future stock from the donation request they gets </a:t>
            </a:r>
          </a:p>
          <a:p>
            <a:pPr marL="0" lvl="0" indent="0" algn="l" rtl="0">
              <a:spcBef>
                <a:spcPts val="0"/>
              </a:spcBef>
              <a:spcAft>
                <a:spcPts val="0"/>
              </a:spcAft>
              <a:buClr>
                <a:schemeClr val="dk1"/>
              </a:buClr>
              <a:buSzPts val="1100"/>
            </a:pPr>
            <a:endParaRPr lang="en-US" sz="1400" dirty="0">
              <a:latin typeface="Dosis" panose="020B0604020202020204" charset="0"/>
            </a:endParaRPr>
          </a:p>
          <a:p>
            <a:pPr marL="285750" lvl="0" indent="-285750" algn="l" rtl="0">
              <a:spcBef>
                <a:spcPts val="0"/>
              </a:spcBef>
              <a:spcAft>
                <a:spcPts val="0"/>
              </a:spcAft>
              <a:buClr>
                <a:schemeClr val="dk1"/>
              </a:buClr>
              <a:buSzPts val="1100"/>
              <a:buFont typeface="Wingdings" panose="05000000000000000000" pitchFamily="2" charset="2"/>
              <a:buChar char="q"/>
            </a:pPr>
            <a:r>
              <a:rPr lang="en-US" sz="1400" dirty="0">
                <a:latin typeface="Dosis" panose="020B0604020202020204" charset="0"/>
              </a:rPr>
              <a:t>In case of emergency blood request victims often fails to get help because of unable to reach a donor. </a:t>
            </a:r>
          </a:p>
        </p:txBody>
      </p:sp>
      <p:sp>
        <p:nvSpPr>
          <p:cNvPr id="348" name="Google Shape;348;p26"/>
          <p:cNvSpPr txBox="1">
            <a:spLocks noGrp="1"/>
          </p:cNvSpPr>
          <p:nvPr>
            <p:ph type="title"/>
          </p:nvPr>
        </p:nvSpPr>
        <p:spPr>
          <a:xfrm>
            <a:off x="742951" y="1666525"/>
            <a:ext cx="3242810" cy="89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Background</a:t>
            </a:r>
            <a:endParaRPr dirty="0"/>
          </a:p>
        </p:txBody>
      </p:sp>
      <p:sp>
        <p:nvSpPr>
          <p:cNvPr id="349" name="Google Shape;349;p26"/>
          <p:cNvSpPr/>
          <p:nvPr/>
        </p:nvSpPr>
        <p:spPr>
          <a:xfrm>
            <a:off x="5588729" y="1666522"/>
            <a:ext cx="98075" cy="153754"/>
          </a:xfrm>
          <a:custGeom>
            <a:avLst/>
            <a:gdLst/>
            <a:ahLst/>
            <a:cxnLst/>
            <a:rect l="l" t="t" r="r" b="b"/>
            <a:pathLst>
              <a:path w="2230" h="3496" extrusionOk="0">
                <a:moveTo>
                  <a:pt x="1557" y="0"/>
                </a:moveTo>
                <a:cubicBezTo>
                  <a:pt x="1448" y="0"/>
                  <a:pt x="1331" y="32"/>
                  <a:pt x="1205" y="93"/>
                </a:cubicBezTo>
                <a:cubicBezTo>
                  <a:pt x="594" y="403"/>
                  <a:pt x="55" y="1393"/>
                  <a:pt x="5" y="2308"/>
                </a:cubicBezTo>
                <a:cubicBezTo>
                  <a:pt x="0" y="2355"/>
                  <a:pt x="0" y="2400"/>
                  <a:pt x="0" y="2448"/>
                </a:cubicBezTo>
                <a:cubicBezTo>
                  <a:pt x="0" y="3097"/>
                  <a:pt x="271" y="3496"/>
                  <a:pt x="670" y="3496"/>
                </a:cubicBezTo>
                <a:cubicBezTo>
                  <a:pt x="779" y="3496"/>
                  <a:pt x="898" y="3465"/>
                  <a:pt x="1021" y="3404"/>
                </a:cubicBezTo>
                <a:cubicBezTo>
                  <a:pt x="1635" y="3093"/>
                  <a:pt x="2171" y="2103"/>
                  <a:pt x="2223" y="1188"/>
                </a:cubicBezTo>
                <a:cubicBezTo>
                  <a:pt x="2226" y="1141"/>
                  <a:pt x="2229" y="1096"/>
                  <a:pt x="2229" y="1049"/>
                </a:cubicBezTo>
                <a:cubicBezTo>
                  <a:pt x="2229" y="926"/>
                  <a:pt x="2219" y="806"/>
                  <a:pt x="2199" y="701"/>
                </a:cubicBezTo>
                <a:cubicBezTo>
                  <a:pt x="2120" y="271"/>
                  <a:pt x="1888" y="11"/>
                  <a:pt x="15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6"/>
          <p:cNvSpPr/>
          <p:nvPr/>
        </p:nvSpPr>
        <p:spPr>
          <a:xfrm flipH="1">
            <a:off x="8352957" y="3911725"/>
            <a:ext cx="838921" cy="1048047"/>
          </a:xfrm>
          <a:custGeom>
            <a:avLst/>
            <a:gdLst/>
            <a:ahLst/>
            <a:cxnLst/>
            <a:rect l="l" t="t" r="r" b="b"/>
            <a:pathLst>
              <a:path w="4264" h="5327" extrusionOk="0">
                <a:moveTo>
                  <a:pt x="3206" y="1"/>
                </a:moveTo>
                <a:cubicBezTo>
                  <a:pt x="2530" y="1"/>
                  <a:pt x="1713" y="517"/>
                  <a:pt x="1157" y="1190"/>
                </a:cubicBezTo>
                <a:cubicBezTo>
                  <a:pt x="490" y="1995"/>
                  <a:pt x="11" y="3291"/>
                  <a:pt x="0" y="3919"/>
                </a:cubicBezTo>
                <a:lnTo>
                  <a:pt x="89" y="5327"/>
                </a:lnTo>
                <a:lnTo>
                  <a:pt x="871" y="4086"/>
                </a:lnTo>
                <a:cubicBezTo>
                  <a:pt x="1251" y="3073"/>
                  <a:pt x="2503" y="2353"/>
                  <a:pt x="3339" y="1777"/>
                </a:cubicBezTo>
                <a:cubicBezTo>
                  <a:pt x="4172" y="1200"/>
                  <a:pt x="4264" y="309"/>
                  <a:pt x="3587" y="64"/>
                </a:cubicBezTo>
                <a:cubicBezTo>
                  <a:pt x="3468" y="21"/>
                  <a:pt x="3340" y="1"/>
                  <a:pt x="32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6"/>
          <p:cNvSpPr/>
          <p:nvPr/>
        </p:nvSpPr>
        <p:spPr>
          <a:xfrm flipH="1">
            <a:off x="8544193" y="3996127"/>
            <a:ext cx="670507" cy="856027"/>
          </a:xfrm>
          <a:custGeom>
            <a:avLst/>
            <a:gdLst/>
            <a:ahLst/>
            <a:cxnLst/>
            <a:rect l="l" t="t" r="r" b="b"/>
            <a:pathLst>
              <a:path w="3408" h="4351" extrusionOk="0">
                <a:moveTo>
                  <a:pt x="3357" y="0"/>
                </a:moveTo>
                <a:cubicBezTo>
                  <a:pt x="3352" y="0"/>
                  <a:pt x="3347" y="1"/>
                  <a:pt x="3343" y="2"/>
                </a:cubicBezTo>
                <a:cubicBezTo>
                  <a:pt x="2275" y="377"/>
                  <a:pt x="474" y="2123"/>
                  <a:pt x="8" y="4296"/>
                </a:cubicBezTo>
                <a:cubicBezTo>
                  <a:pt x="1" y="4320"/>
                  <a:pt x="18" y="4344"/>
                  <a:pt x="41" y="4351"/>
                </a:cubicBezTo>
                <a:lnTo>
                  <a:pt x="55" y="4351"/>
                </a:lnTo>
                <a:cubicBezTo>
                  <a:pt x="76" y="4351"/>
                  <a:pt x="93" y="4337"/>
                  <a:pt x="96" y="4317"/>
                </a:cubicBezTo>
                <a:cubicBezTo>
                  <a:pt x="555" y="2175"/>
                  <a:pt x="2323" y="458"/>
                  <a:pt x="3374" y="91"/>
                </a:cubicBezTo>
                <a:cubicBezTo>
                  <a:pt x="3397" y="80"/>
                  <a:pt x="3407" y="57"/>
                  <a:pt x="3401" y="30"/>
                </a:cubicBezTo>
                <a:cubicBezTo>
                  <a:pt x="3393" y="11"/>
                  <a:pt x="3375" y="0"/>
                  <a:pt x="33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26"/>
          <p:cNvGrpSpPr/>
          <p:nvPr/>
        </p:nvGrpSpPr>
        <p:grpSpPr>
          <a:xfrm>
            <a:off x="8492184" y="4443914"/>
            <a:ext cx="731104" cy="680532"/>
            <a:chOff x="8492184" y="4443914"/>
            <a:chExt cx="731104" cy="680532"/>
          </a:xfrm>
        </p:grpSpPr>
        <p:sp>
          <p:nvSpPr>
            <p:cNvPr id="387" name="Google Shape;387;p26"/>
            <p:cNvSpPr/>
            <p:nvPr/>
          </p:nvSpPr>
          <p:spPr>
            <a:xfrm flipH="1">
              <a:off x="8492184" y="4443914"/>
              <a:ext cx="718316" cy="680532"/>
            </a:xfrm>
            <a:custGeom>
              <a:avLst/>
              <a:gdLst/>
              <a:ahLst/>
              <a:cxnLst/>
              <a:rect l="l" t="t" r="r" b="b"/>
              <a:pathLst>
                <a:path w="3651" h="3459" extrusionOk="0">
                  <a:moveTo>
                    <a:pt x="2642" y="1"/>
                  </a:moveTo>
                  <a:cubicBezTo>
                    <a:pt x="2584" y="1"/>
                    <a:pt x="2524" y="4"/>
                    <a:pt x="2462" y="11"/>
                  </a:cubicBezTo>
                  <a:cubicBezTo>
                    <a:pt x="1666" y="96"/>
                    <a:pt x="251" y="1153"/>
                    <a:pt x="0" y="2782"/>
                  </a:cubicBezTo>
                  <a:lnTo>
                    <a:pt x="136" y="3458"/>
                  </a:lnTo>
                  <a:cubicBezTo>
                    <a:pt x="245" y="3105"/>
                    <a:pt x="687" y="2527"/>
                    <a:pt x="1394" y="2058"/>
                  </a:cubicBezTo>
                  <a:cubicBezTo>
                    <a:pt x="2176" y="1537"/>
                    <a:pt x="3159" y="1310"/>
                    <a:pt x="3393" y="898"/>
                  </a:cubicBezTo>
                  <a:cubicBezTo>
                    <a:pt x="3650" y="444"/>
                    <a:pt x="3321" y="1"/>
                    <a:pt x="26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6"/>
            <p:cNvSpPr/>
            <p:nvPr/>
          </p:nvSpPr>
          <p:spPr>
            <a:xfrm flipH="1">
              <a:off x="8653121" y="4529497"/>
              <a:ext cx="570167" cy="521368"/>
            </a:xfrm>
            <a:custGeom>
              <a:avLst/>
              <a:gdLst/>
              <a:ahLst/>
              <a:cxnLst/>
              <a:rect l="l" t="t" r="r" b="b"/>
              <a:pathLst>
                <a:path w="2898" h="2650" extrusionOk="0">
                  <a:moveTo>
                    <a:pt x="2843" y="1"/>
                  </a:moveTo>
                  <a:cubicBezTo>
                    <a:pt x="2122" y="82"/>
                    <a:pt x="715" y="718"/>
                    <a:pt x="7" y="2585"/>
                  </a:cubicBezTo>
                  <a:cubicBezTo>
                    <a:pt x="1" y="2609"/>
                    <a:pt x="11" y="2635"/>
                    <a:pt x="34" y="2646"/>
                  </a:cubicBezTo>
                  <a:cubicBezTo>
                    <a:pt x="42" y="2646"/>
                    <a:pt x="48" y="2649"/>
                    <a:pt x="55" y="2649"/>
                  </a:cubicBezTo>
                  <a:cubicBezTo>
                    <a:pt x="72" y="2646"/>
                    <a:pt x="89" y="2635"/>
                    <a:pt x="95" y="2619"/>
                  </a:cubicBezTo>
                  <a:cubicBezTo>
                    <a:pt x="786" y="790"/>
                    <a:pt x="2201" y="167"/>
                    <a:pt x="2853" y="93"/>
                  </a:cubicBezTo>
                  <a:cubicBezTo>
                    <a:pt x="2877" y="93"/>
                    <a:pt x="2897" y="69"/>
                    <a:pt x="2894" y="42"/>
                  </a:cubicBezTo>
                  <a:cubicBezTo>
                    <a:pt x="2890" y="18"/>
                    <a:pt x="2870" y="1"/>
                    <a:pt x="28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389;p26"/>
          <p:cNvGrpSpPr/>
          <p:nvPr/>
        </p:nvGrpSpPr>
        <p:grpSpPr>
          <a:xfrm>
            <a:off x="4624352" y="875701"/>
            <a:ext cx="3395541" cy="3521497"/>
            <a:chOff x="4778639" y="938100"/>
            <a:chExt cx="3054917" cy="3168239"/>
          </a:xfrm>
        </p:grpSpPr>
        <p:grpSp>
          <p:nvGrpSpPr>
            <p:cNvPr id="390" name="Google Shape;390;p26"/>
            <p:cNvGrpSpPr/>
            <p:nvPr/>
          </p:nvGrpSpPr>
          <p:grpSpPr>
            <a:xfrm>
              <a:off x="7144033" y="2156930"/>
              <a:ext cx="326413" cy="477672"/>
              <a:chOff x="7144033" y="2156930"/>
              <a:chExt cx="326413" cy="477672"/>
            </a:xfrm>
          </p:grpSpPr>
          <p:sp>
            <p:nvSpPr>
              <p:cNvPr id="391" name="Google Shape;391;p26"/>
              <p:cNvSpPr/>
              <p:nvPr/>
            </p:nvSpPr>
            <p:spPr>
              <a:xfrm>
                <a:off x="7163129" y="2156930"/>
                <a:ext cx="235865" cy="451851"/>
              </a:xfrm>
              <a:custGeom>
                <a:avLst/>
                <a:gdLst/>
                <a:ahLst/>
                <a:cxnLst/>
                <a:rect l="l" t="t" r="r" b="b"/>
                <a:pathLst>
                  <a:path w="5363" h="10274" extrusionOk="0">
                    <a:moveTo>
                      <a:pt x="1321" y="0"/>
                    </a:moveTo>
                    <a:cubicBezTo>
                      <a:pt x="519" y="0"/>
                      <a:pt x="1" y="723"/>
                      <a:pt x="1" y="1539"/>
                    </a:cubicBezTo>
                    <a:cubicBezTo>
                      <a:pt x="1" y="1942"/>
                      <a:pt x="127" y="2369"/>
                      <a:pt x="406" y="2741"/>
                    </a:cubicBezTo>
                    <a:cubicBezTo>
                      <a:pt x="2284" y="5246"/>
                      <a:pt x="3318" y="7434"/>
                      <a:pt x="3431" y="9352"/>
                    </a:cubicBezTo>
                    <a:lnTo>
                      <a:pt x="4445" y="9938"/>
                    </a:lnTo>
                    <a:cubicBezTo>
                      <a:pt x="4690" y="7580"/>
                      <a:pt x="4236" y="5662"/>
                      <a:pt x="3761" y="4389"/>
                    </a:cubicBezTo>
                    <a:cubicBezTo>
                      <a:pt x="3468" y="3611"/>
                      <a:pt x="3089" y="2856"/>
                      <a:pt x="2663" y="2208"/>
                    </a:cubicBezTo>
                    <a:cubicBezTo>
                      <a:pt x="2202" y="1505"/>
                      <a:pt x="1860" y="1181"/>
                      <a:pt x="1765" y="1099"/>
                    </a:cubicBezTo>
                    <a:cubicBezTo>
                      <a:pt x="1762" y="1095"/>
                      <a:pt x="1762" y="1092"/>
                      <a:pt x="1765" y="1089"/>
                    </a:cubicBezTo>
                    <a:lnTo>
                      <a:pt x="1775" y="1089"/>
                    </a:lnTo>
                    <a:cubicBezTo>
                      <a:pt x="1868" y="1171"/>
                      <a:pt x="2213" y="1498"/>
                      <a:pt x="2673" y="2201"/>
                    </a:cubicBezTo>
                    <a:cubicBezTo>
                      <a:pt x="3103" y="2850"/>
                      <a:pt x="3482" y="3604"/>
                      <a:pt x="3772" y="4386"/>
                    </a:cubicBezTo>
                    <a:cubicBezTo>
                      <a:pt x="4147" y="5386"/>
                      <a:pt x="4386" y="6437"/>
                      <a:pt x="4481" y="7509"/>
                    </a:cubicBezTo>
                    <a:cubicBezTo>
                      <a:pt x="4554" y="8311"/>
                      <a:pt x="4547" y="9127"/>
                      <a:pt x="4458" y="9946"/>
                    </a:cubicBezTo>
                    <a:lnTo>
                      <a:pt x="5028" y="10273"/>
                    </a:lnTo>
                    <a:cubicBezTo>
                      <a:pt x="5206" y="9300"/>
                      <a:pt x="5362" y="8055"/>
                      <a:pt x="5362" y="6802"/>
                    </a:cubicBezTo>
                    <a:cubicBezTo>
                      <a:pt x="5362" y="5912"/>
                      <a:pt x="5284" y="5020"/>
                      <a:pt x="5075" y="4222"/>
                    </a:cubicBezTo>
                    <a:cubicBezTo>
                      <a:pt x="4554" y="2205"/>
                      <a:pt x="3260" y="533"/>
                      <a:pt x="1769" y="71"/>
                    </a:cubicBezTo>
                    <a:cubicBezTo>
                      <a:pt x="1611" y="21"/>
                      <a:pt x="1461" y="0"/>
                      <a:pt x="13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6"/>
              <p:cNvSpPr/>
              <p:nvPr/>
            </p:nvSpPr>
            <p:spPr>
              <a:xfrm rot="1013989" flipH="1">
                <a:off x="7193816" y="2233553"/>
                <a:ext cx="226849" cy="376200"/>
              </a:xfrm>
              <a:custGeom>
                <a:avLst/>
                <a:gdLst/>
                <a:ahLst/>
                <a:cxnLst/>
                <a:rect l="l" t="t" r="r" b="b"/>
                <a:pathLst>
                  <a:path w="6390" h="10597" extrusionOk="0">
                    <a:moveTo>
                      <a:pt x="6379" y="0"/>
                    </a:moveTo>
                    <a:cubicBezTo>
                      <a:pt x="6378" y="0"/>
                      <a:pt x="6377" y="1"/>
                      <a:pt x="6375" y="2"/>
                    </a:cubicBezTo>
                    <a:cubicBezTo>
                      <a:pt x="6106" y="132"/>
                      <a:pt x="5608" y="565"/>
                      <a:pt x="5044" y="1159"/>
                    </a:cubicBezTo>
                    <a:cubicBezTo>
                      <a:pt x="4584" y="1647"/>
                      <a:pt x="3871" y="2466"/>
                      <a:pt x="3075" y="3596"/>
                    </a:cubicBezTo>
                    <a:cubicBezTo>
                      <a:pt x="2314" y="4685"/>
                      <a:pt x="1670" y="5790"/>
                      <a:pt x="1164" y="6882"/>
                    </a:cubicBezTo>
                    <a:cubicBezTo>
                      <a:pt x="567" y="8176"/>
                      <a:pt x="175" y="9425"/>
                      <a:pt x="4" y="10589"/>
                    </a:cubicBezTo>
                    <a:cubicBezTo>
                      <a:pt x="0" y="10592"/>
                      <a:pt x="4" y="10596"/>
                      <a:pt x="7" y="10596"/>
                    </a:cubicBezTo>
                    <a:lnTo>
                      <a:pt x="11" y="10596"/>
                    </a:lnTo>
                    <a:cubicBezTo>
                      <a:pt x="14" y="10596"/>
                      <a:pt x="14" y="10596"/>
                      <a:pt x="17" y="10592"/>
                    </a:cubicBezTo>
                    <a:cubicBezTo>
                      <a:pt x="416" y="7865"/>
                      <a:pt x="1908" y="5288"/>
                      <a:pt x="3089" y="3603"/>
                    </a:cubicBezTo>
                    <a:cubicBezTo>
                      <a:pt x="4537" y="1538"/>
                      <a:pt x="5912" y="238"/>
                      <a:pt x="6383" y="12"/>
                    </a:cubicBezTo>
                    <a:cubicBezTo>
                      <a:pt x="6386" y="12"/>
                      <a:pt x="6389" y="9"/>
                      <a:pt x="6386" y="5"/>
                    </a:cubicBezTo>
                    <a:cubicBezTo>
                      <a:pt x="6386" y="3"/>
                      <a:pt x="6383" y="0"/>
                      <a:pt x="6379" y="0"/>
                    </a:cubicBezTo>
                    <a:close/>
                  </a:path>
                </a:pathLst>
              </a:custGeom>
              <a:solidFill>
                <a:srgbClr val="FAFAFA"/>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Google Shape;393;p26"/>
            <p:cNvSpPr/>
            <p:nvPr/>
          </p:nvSpPr>
          <p:spPr>
            <a:xfrm>
              <a:off x="4799968" y="2360289"/>
              <a:ext cx="3010651" cy="1746050"/>
            </a:xfrm>
            <a:custGeom>
              <a:avLst/>
              <a:gdLst/>
              <a:ahLst/>
              <a:cxnLst/>
              <a:rect l="l" t="t" r="r" b="b"/>
              <a:pathLst>
                <a:path w="68455" h="39701" extrusionOk="0">
                  <a:moveTo>
                    <a:pt x="43591" y="1"/>
                  </a:moveTo>
                  <a:cubicBezTo>
                    <a:pt x="43313" y="1"/>
                    <a:pt x="43035" y="62"/>
                    <a:pt x="42823" y="185"/>
                  </a:cubicBezTo>
                  <a:lnTo>
                    <a:pt x="424" y="24850"/>
                  </a:lnTo>
                  <a:cubicBezTo>
                    <a:pt x="1" y="25096"/>
                    <a:pt x="1" y="25499"/>
                    <a:pt x="424" y="25745"/>
                  </a:cubicBezTo>
                  <a:lnTo>
                    <a:pt x="24096" y="39516"/>
                  </a:lnTo>
                  <a:cubicBezTo>
                    <a:pt x="24308" y="39639"/>
                    <a:pt x="24586" y="39700"/>
                    <a:pt x="24864" y="39700"/>
                  </a:cubicBezTo>
                  <a:cubicBezTo>
                    <a:pt x="25142" y="39700"/>
                    <a:pt x="25421" y="39639"/>
                    <a:pt x="25632" y="39516"/>
                  </a:cubicBezTo>
                  <a:lnTo>
                    <a:pt x="68032" y="14851"/>
                  </a:lnTo>
                  <a:cubicBezTo>
                    <a:pt x="68454" y="14605"/>
                    <a:pt x="68454" y="14205"/>
                    <a:pt x="68032" y="13956"/>
                  </a:cubicBezTo>
                  <a:lnTo>
                    <a:pt x="44359" y="185"/>
                  </a:lnTo>
                  <a:cubicBezTo>
                    <a:pt x="44148" y="62"/>
                    <a:pt x="43869" y="1"/>
                    <a:pt x="43591" y="1"/>
                  </a:cubicBezTo>
                  <a:close/>
                </a:path>
              </a:pathLst>
            </a:custGeom>
            <a:solidFill>
              <a:srgbClr val="000000">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6"/>
            <p:cNvSpPr/>
            <p:nvPr/>
          </p:nvSpPr>
          <p:spPr>
            <a:xfrm>
              <a:off x="7314724" y="2206451"/>
              <a:ext cx="518832" cy="576314"/>
            </a:xfrm>
            <a:custGeom>
              <a:avLst/>
              <a:gdLst/>
              <a:ahLst/>
              <a:cxnLst/>
              <a:rect l="l" t="t" r="r" b="b"/>
              <a:pathLst>
                <a:path w="11797" h="13104" extrusionOk="0">
                  <a:moveTo>
                    <a:pt x="9848" y="1"/>
                  </a:moveTo>
                  <a:cubicBezTo>
                    <a:pt x="8619" y="1"/>
                    <a:pt x="7422" y="1292"/>
                    <a:pt x="6523" y="1812"/>
                  </a:cubicBezTo>
                  <a:cubicBezTo>
                    <a:pt x="6199" y="1999"/>
                    <a:pt x="5851" y="2044"/>
                    <a:pt x="5496" y="2044"/>
                  </a:cubicBezTo>
                  <a:cubicBezTo>
                    <a:pt x="5154" y="2044"/>
                    <a:pt x="4804" y="2002"/>
                    <a:pt x="4463" y="2002"/>
                  </a:cubicBezTo>
                  <a:cubicBezTo>
                    <a:pt x="3973" y="2002"/>
                    <a:pt x="3500" y="2090"/>
                    <a:pt x="3090" y="2519"/>
                  </a:cubicBezTo>
                  <a:cubicBezTo>
                    <a:pt x="2096" y="3560"/>
                    <a:pt x="3973" y="4895"/>
                    <a:pt x="2796" y="5980"/>
                  </a:cubicBezTo>
                  <a:cubicBezTo>
                    <a:pt x="1619" y="7062"/>
                    <a:pt x="1" y="7287"/>
                    <a:pt x="700" y="9659"/>
                  </a:cubicBezTo>
                  <a:lnTo>
                    <a:pt x="6523" y="13103"/>
                  </a:lnTo>
                  <a:cubicBezTo>
                    <a:pt x="7291" y="13010"/>
                    <a:pt x="8267" y="12768"/>
                    <a:pt x="8734" y="11826"/>
                  </a:cubicBezTo>
                  <a:cubicBezTo>
                    <a:pt x="9199" y="10888"/>
                    <a:pt x="7820" y="10089"/>
                    <a:pt x="7844" y="9297"/>
                  </a:cubicBezTo>
                  <a:cubicBezTo>
                    <a:pt x="7871" y="8505"/>
                    <a:pt x="8666" y="8157"/>
                    <a:pt x="9506" y="7837"/>
                  </a:cubicBezTo>
                  <a:cubicBezTo>
                    <a:pt x="10349" y="7519"/>
                    <a:pt x="11178" y="6383"/>
                    <a:pt x="10479" y="5577"/>
                  </a:cubicBezTo>
                  <a:cubicBezTo>
                    <a:pt x="9783" y="4768"/>
                    <a:pt x="9052" y="3754"/>
                    <a:pt x="9783" y="2754"/>
                  </a:cubicBezTo>
                  <a:cubicBezTo>
                    <a:pt x="10512" y="1755"/>
                    <a:pt x="11796" y="785"/>
                    <a:pt x="10612" y="185"/>
                  </a:cubicBezTo>
                  <a:cubicBezTo>
                    <a:pt x="10357" y="56"/>
                    <a:pt x="10102" y="1"/>
                    <a:pt x="98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6"/>
            <p:cNvSpPr/>
            <p:nvPr/>
          </p:nvSpPr>
          <p:spPr>
            <a:xfrm>
              <a:off x="7467990" y="2236400"/>
              <a:ext cx="281032" cy="466056"/>
            </a:xfrm>
            <a:custGeom>
              <a:avLst/>
              <a:gdLst/>
              <a:ahLst/>
              <a:cxnLst/>
              <a:rect l="l" t="t" r="r" b="b"/>
              <a:pathLst>
                <a:path w="6390" h="10597" extrusionOk="0">
                  <a:moveTo>
                    <a:pt x="6379" y="0"/>
                  </a:moveTo>
                  <a:cubicBezTo>
                    <a:pt x="6378" y="0"/>
                    <a:pt x="6377" y="1"/>
                    <a:pt x="6375" y="2"/>
                  </a:cubicBezTo>
                  <a:cubicBezTo>
                    <a:pt x="6106" y="132"/>
                    <a:pt x="5608" y="565"/>
                    <a:pt x="5044" y="1159"/>
                  </a:cubicBezTo>
                  <a:cubicBezTo>
                    <a:pt x="4584" y="1647"/>
                    <a:pt x="3871" y="2466"/>
                    <a:pt x="3075" y="3596"/>
                  </a:cubicBezTo>
                  <a:cubicBezTo>
                    <a:pt x="2314" y="4685"/>
                    <a:pt x="1670" y="5790"/>
                    <a:pt x="1164" y="6882"/>
                  </a:cubicBezTo>
                  <a:cubicBezTo>
                    <a:pt x="567" y="8176"/>
                    <a:pt x="175" y="9425"/>
                    <a:pt x="4" y="10589"/>
                  </a:cubicBezTo>
                  <a:cubicBezTo>
                    <a:pt x="0" y="10592"/>
                    <a:pt x="4" y="10596"/>
                    <a:pt x="7" y="10596"/>
                  </a:cubicBezTo>
                  <a:lnTo>
                    <a:pt x="11" y="10596"/>
                  </a:lnTo>
                  <a:cubicBezTo>
                    <a:pt x="14" y="10596"/>
                    <a:pt x="14" y="10596"/>
                    <a:pt x="17" y="10592"/>
                  </a:cubicBezTo>
                  <a:cubicBezTo>
                    <a:pt x="416" y="7865"/>
                    <a:pt x="1908" y="5288"/>
                    <a:pt x="3089" y="3603"/>
                  </a:cubicBezTo>
                  <a:cubicBezTo>
                    <a:pt x="4537" y="1538"/>
                    <a:pt x="5912" y="238"/>
                    <a:pt x="6383" y="12"/>
                  </a:cubicBezTo>
                  <a:cubicBezTo>
                    <a:pt x="6386" y="12"/>
                    <a:pt x="6389" y="9"/>
                    <a:pt x="6386" y="5"/>
                  </a:cubicBezTo>
                  <a:cubicBezTo>
                    <a:pt x="6386" y="3"/>
                    <a:pt x="6383" y="0"/>
                    <a:pt x="6379" y="0"/>
                  </a:cubicBezTo>
                  <a:close/>
                </a:path>
              </a:pathLst>
            </a:custGeom>
            <a:solidFill>
              <a:srgbClr val="FAFAFA"/>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6"/>
            <p:cNvSpPr/>
            <p:nvPr/>
          </p:nvSpPr>
          <p:spPr>
            <a:xfrm>
              <a:off x="7509858" y="2342741"/>
              <a:ext cx="63111" cy="99087"/>
            </a:xfrm>
            <a:custGeom>
              <a:avLst/>
              <a:gdLst/>
              <a:ahLst/>
              <a:cxnLst/>
              <a:rect l="l" t="t" r="r" b="b"/>
              <a:pathLst>
                <a:path w="1435" h="2253" extrusionOk="0">
                  <a:moveTo>
                    <a:pt x="7" y="1"/>
                  </a:moveTo>
                  <a:cubicBezTo>
                    <a:pt x="6" y="1"/>
                    <a:pt x="4" y="2"/>
                    <a:pt x="4" y="3"/>
                  </a:cubicBezTo>
                  <a:cubicBezTo>
                    <a:pt x="1" y="8"/>
                    <a:pt x="1" y="11"/>
                    <a:pt x="4" y="14"/>
                  </a:cubicBezTo>
                  <a:cubicBezTo>
                    <a:pt x="14" y="24"/>
                    <a:pt x="1154" y="1263"/>
                    <a:pt x="1420" y="2249"/>
                  </a:cubicBezTo>
                  <a:cubicBezTo>
                    <a:pt x="1420" y="2253"/>
                    <a:pt x="1424" y="2253"/>
                    <a:pt x="1427" y="2253"/>
                  </a:cubicBezTo>
                  <a:cubicBezTo>
                    <a:pt x="1430" y="2253"/>
                    <a:pt x="1434" y="2249"/>
                    <a:pt x="1434" y="2246"/>
                  </a:cubicBezTo>
                  <a:cubicBezTo>
                    <a:pt x="1168" y="1257"/>
                    <a:pt x="25" y="17"/>
                    <a:pt x="11" y="3"/>
                  </a:cubicBezTo>
                  <a:cubicBezTo>
                    <a:pt x="11" y="2"/>
                    <a:pt x="9" y="1"/>
                    <a:pt x="7" y="1"/>
                  </a:cubicBezTo>
                  <a:close/>
                </a:path>
              </a:pathLst>
            </a:custGeom>
            <a:solidFill>
              <a:srgbClr val="FAFAFA"/>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6"/>
            <p:cNvSpPr/>
            <p:nvPr/>
          </p:nvSpPr>
          <p:spPr>
            <a:xfrm>
              <a:off x="7533299" y="2481055"/>
              <a:ext cx="187047" cy="29555"/>
            </a:xfrm>
            <a:custGeom>
              <a:avLst/>
              <a:gdLst/>
              <a:ahLst/>
              <a:cxnLst/>
              <a:rect l="l" t="t" r="r" b="b"/>
              <a:pathLst>
                <a:path w="4253" h="672" extrusionOk="0">
                  <a:moveTo>
                    <a:pt x="2907" y="1"/>
                  </a:moveTo>
                  <a:cubicBezTo>
                    <a:pt x="2654" y="1"/>
                    <a:pt x="2389" y="9"/>
                    <a:pt x="2123" y="29"/>
                  </a:cubicBezTo>
                  <a:cubicBezTo>
                    <a:pt x="1444" y="84"/>
                    <a:pt x="525" y="234"/>
                    <a:pt x="4" y="657"/>
                  </a:cubicBezTo>
                  <a:cubicBezTo>
                    <a:pt x="0" y="661"/>
                    <a:pt x="0" y="664"/>
                    <a:pt x="0" y="667"/>
                  </a:cubicBezTo>
                  <a:cubicBezTo>
                    <a:pt x="4" y="671"/>
                    <a:pt x="4" y="671"/>
                    <a:pt x="7" y="671"/>
                  </a:cubicBezTo>
                  <a:lnTo>
                    <a:pt x="10" y="671"/>
                  </a:lnTo>
                  <a:cubicBezTo>
                    <a:pt x="653" y="151"/>
                    <a:pt x="1897" y="18"/>
                    <a:pt x="2911" y="18"/>
                  </a:cubicBezTo>
                  <a:cubicBezTo>
                    <a:pt x="3474" y="18"/>
                    <a:pt x="3967" y="59"/>
                    <a:pt x="4246" y="98"/>
                  </a:cubicBezTo>
                  <a:cubicBezTo>
                    <a:pt x="4249" y="98"/>
                    <a:pt x="4252" y="94"/>
                    <a:pt x="4252" y="91"/>
                  </a:cubicBezTo>
                  <a:cubicBezTo>
                    <a:pt x="4252" y="87"/>
                    <a:pt x="4252" y="84"/>
                    <a:pt x="4249" y="84"/>
                  </a:cubicBezTo>
                  <a:cubicBezTo>
                    <a:pt x="3918" y="38"/>
                    <a:pt x="3439" y="1"/>
                    <a:pt x="2907" y="1"/>
                  </a:cubicBezTo>
                  <a:close/>
                </a:path>
              </a:pathLst>
            </a:custGeom>
            <a:solidFill>
              <a:srgbClr val="FAFAFA"/>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6"/>
            <p:cNvSpPr/>
            <p:nvPr/>
          </p:nvSpPr>
          <p:spPr>
            <a:xfrm>
              <a:off x="4921475" y="3214385"/>
              <a:ext cx="1359067" cy="660320"/>
            </a:xfrm>
            <a:custGeom>
              <a:avLst/>
              <a:gdLst/>
              <a:ahLst/>
              <a:cxnLst/>
              <a:rect l="l" t="t" r="r" b="b"/>
              <a:pathLst>
                <a:path w="30428" h="14783" extrusionOk="0">
                  <a:moveTo>
                    <a:pt x="9048" y="1"/>
                  </a:moveTo>
                  <a:lnTo>
                    <a:pt x="0" y="2438"/>
                  </a:lnTo>
                  <a:lnTo>
                    <a:pt x="21379" y="14783"/>
                  </a:lnTo>
                  <a:lnTo>
                    <a:pt x="30427" y="12342"/>
                  </a:lnTo>
                  <a:lnTo>
                    <a:pt x="9048"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6"/>
            <p:cNvSpPr/>
            <p:nvPr/>
          </p:nvSpPr>
          <p:spPr>
            <a:xfrm>
              <a:off x="4778639" y="3182078"/>
              <a:ext cx="1556188" cy="748803"/>
            </a:xfrm>
            <a:custGeom>
              <a:avLst/>
              <a:gdLst/>
              <a:ahLst/>
              <a:cxnLst/>
              <a:rect l="l" t="t" r="r" b="b"/>
              <a:pathLst>
                <a:path w="35384" h="17026" extrusionOk="0">
                  <a:moveTo>
                    <a:pt x="11059" y="1"/>
                  </a:moveTo>
                  <a:lnTo>
                    <a:pt x="1" y="2981"/>
                  </a:lnTo>
                  <a:lnTo>
                    <a:pt x="24329" y="17025"/>
                  </a:lnTo>
                  <a:lnTo>
                    <a:pt x="35384" y="14045"/>
                  </a:lnTo>
                  <a:lnTo>
                    <a:pt x="33912" y="13192"/>
                  </a:lnTo>
                  <a:lnTo>
                    <a:pt x="24864" y="15633"/>
                  </a:lnTo>
                  <a:lnTo>
                    <a:pt x="3485" y="3288"/>
                  </a:lnTo>
                  <a:lnTo>
                    <a:pt x="12533" y="851"/>
                  </a:lnTo>
                  <a:lnTo>
                    <a:pt x="1105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6"/>
            <p:cNvSpPr/>
            <p:nvPr/>
          </p:nvSpPr>
          <p:spPr>
            <a:xfrm>
              <a:off x="5316500" y="2807775"/>
              <a:ext cx="1420839" cy="963559"/>
            </a:xfrm>
            <a:custGeom>
              <a:avLst/>
              <a:gdLst/>
              <a:ahLst/>
              <a:cxnLst/>
              <a:rect l="l" t="t" r="r" b="b"/>
              <a:pathLst>
                <a:path w="31701" h="21703" extrusionOk="0">
                  <a:moveTo>
                    <a:pt x="10321" y="0"/>
                  </a:moveTo>
                  <a:lnTo>
                    <a:pt x="0" y="9362"/>
                  </a:lnTo>
                  <a:lnTo>
                    <a:pt x="21379" y="21703"/>
                  </a:lnTo>
                  <a:lnTo>
                    <a:pt x="31700" y="12341"/>
                  </a:lnTo>
                  <a:lnTo>
                    <a:pt x="10321"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6"/>
            <p:cNvSpPr/>
            <p:nvPr/>
          </p:nvSpPr>
          <p:spPr>
            <a:xfrm>
              <a:off x="6266925" y="3350475"/>
              <a:ext cx="521781" cy="452051"/>
            </a:xfrm>
            <a:custGeom>
              <a:avLst/>
              <a:gdLst/>
              <a:ahLst/>
              <a:cxnLst/>
              <a:rect l="l" t="t" r="r" b="b"/>
              <a:pathLst>
                <a:path w="11793" h="10217" extrusionOk="0">
                  <a:moveTo>
                    <a:pt x="10321" y="1"/>
                  </a:moveTo>
                  <a:lnTo>
                    <a:pt x="0" y="9363"/>
                  </a:lnTo>
                  <a:lnTo>
                    <a:pt x="1472" y="10216"/>
                  </a:lnTo>
                  <a:lnTo>
                    <a:pt x="11792" y="854"/>
                  </a:lnTo>
                  <a:lnTo>
                    <a:pt x="10321"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6"/>
            <p:cNvSpPr/>
            <p:nvPr/>
          </p:nvSpPr>
          <p:spPr>
            <a:xfrm>
              <a:off x="5265001" y="2770348"/>
              <a:ext cx="518788" cy="449168"/>
            </a:xfrm>
            <a:custGeom>
              <a:avLst/>
              <a:gdLst/>
              <a:ahLst/>
              <a:cxnLst/>
              <a:rect l="l" t="t" r="r" b="b"/>
              <a:pathLst>
                <a:path w="11796" h="10213" extrusionOk="0">
                  <a:moveTo>
                    <a:pt x="10318" y="1"/>
                  </a:moveTo>
                  <a:lnTo>
                    <a:pt x="0" y="9363"/>
                  </a:lnTo>
                  <a:lnTo>
                    <a:pt x="1474" y="10213"/>
                  </a:lnTo>
                  <a:lnTo>
                    <a:pt x="11795" y="851"/>
                  </a:lnTo>
                  <a:lnTo>
                    <a:pt x="10318"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6"/>
            <p:cNvSpPr/>
            <p:nvPr/>
          </p:nvSpPr>
          <p:spPr>
            <a:xfrm>
              <a:off x="6260300" y="2284971"/>
              <a:ext cx="1394218" cy="940744"/>
            </a:xfrm>
            <a:custGeom>
              <a:avLst/>
              <a:gdLst/>
              <a:ahLst/>
              <a:cxnLst/>
              <a:rect l="l" t="t" r="r" b="b"/>
              <a:pathLst>
                <a:path w="31271" h="21100" extrusionOk="0">
                  <a:moveTo>
                    <a:pt x="9891" y="0"/>
                  </a:moveTo>
                  <a:lnTo>
                    <a:pt x="0" y="8758"/>
                  </a:lnTo>
                  <a:lnTo>
                    <a:pt x="21376" y="21100"/>
                  </a:lnTo>
                  <a:lnTo>
                    <a:pt x="31270" y="12342"/>
                  </a:lnTo>
                  <a:lnTo>
                    <a:pt x="9891"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6"/>
            <p:cNvSpPr/>
            <p:nvPr/>
          </p:nvSpPr>
          <p:spPr>
            <a:xfrm>
              <a:off x="6205049" y="2208693"/>
              <a:ext cx="1556320" cy="1048351"/>
            </a:xfrm>
            <a:custGeom>
              <a:avLst/>
              <a:gdLst/>
              <a:ahLst/>
              <a:cxnLst/>
              <a:rect l="l" t="t" r="r" b="b"/>
              <a:pathLst>
                <a:path w="35387" h="23837" extrusionOk="0">
                  <a:moveTo>
                    <a:pt x="11059" y="0"/>
                  </a:moveTo>
                  <a:lnTo>
                    <a:pt x="1" y="9793"/>
                  </a:lnTo>
                  <a:lnTo>
                    <a:pt x="1478" y="10642"/>
                  </a:lnTo>
                  <a:lnTo>
                    <a:pt x="11369" y="1884"/>
                  </a:lnTo>
                  <a:lnTo>
                    <a:pt x="32748" y="14226"/>
                  </a:lnTo>
                  <a:lnTo>
                    <a:pt x="22854" y="22984"/>
                  </a:lnTo>
                  <a:lnTo>
                    <a:pt x="24328" y="23837"/>
                  </a:lnTo>
                  <a:lnTo>
                    <a:pt x="35387" y="14045"/>
                  </a:lnTo>
                  <a:lnTo>
                    <a:pt x="11059"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6"/>
            <p:cNvSpPr/>
            <p:nvPr/>
          </p:nvSpPr>
          <p:spPr>
            <a:xfrm>
              <a:off x="5767950" y="2669275"/>
              <a:ext cx="1463143" cy="691092"/>
            </a:xfrm>
            <a:custGeom>
              <a:avLst/>
              <a:gdLst/>
              <a:ahLst/>
              <a:cxnLst/>
              <a:rect l="l" t="t" r="r" b="b"/>
              <a:pathLst>
                <a:path w="32435" h="15321" extrusionOk="0">
                  <a:moveTo>
                    <a:pt x="11058" y="0"/>
                  </a:moveTo>
                  <a:lnTo>
                    <a:pt x="0" y="2980"/>
                  </a:lnTo>
                  <a:lnTo>
                    <a:pt x="21379" y="15321"/>
                  </a:lnTo>
                  <a:lnTo>
                    <a:pt x="32434" y="12342"/>
                  </a:lnTo>
                  <a:lnTo>
                    <a:pt x="11058"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6"/>
            <p:cNvSpPr/>
            <p:nvPr/>
          </p:nvSpPr>
          <p:spPr>
            <a:xfrm>
              <a:off x="5718731" y="2639335"/>
              <a:ext cx="551377" cy="168487"/>
            </a:xfrm>
            <a:custGeom>
              <a:avLst/>
              <a:gdLst/>
              <a:ahLst/>
              <a:cxnLst/>
              <a:rect l="l" t="t" r="r" b="b"/>
              <a:pathLst>
                <a:path w="12537" h="3831" extrusionOk="0">
                  <a:moveTo>
                    <a:pt x="11059" y="1"/>
                  </a:moveTo>
                  <a:lnTo>
                    <a:pt x="1" y="2980"/>
                  </a:lnTo>
                  <a:lnTo>
                    <a:pt x="1478" y="3830"/>
                  </a:lnTo>
                  <a:lnTo>
                    <a:pt x="12536" y="850"/>
                  </a:lnTo>
                  <a:lnTo>
                    <a:pt x="1105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6"/>
            <p:cNvSpPr/>
            <p:nvPr/>
          </p:nvSpPr>
          <p:spPr>
            <a:xfrm>
              <a:off x="6626543" y="2291550"/>
              <a:ext cx="422560" cy="272896"/>
            </a:xfrm>
            <a:custGeom>
              <a:avLst/>
              <a:gdLst/>
              <a:ahLst/>
              <a:cxnLst/>
              <a:rect l="l" t="t" r="r" b="b"/>
              <a:pathLst>
                <a:path w="9608" h="6205" extrusionOk="0">
                  <a:moveTo>
                    <a:pt x="1785" y="0"/>
                  </a:moveTo>
                  <a:lnTo>
                    <a:pt x="0" y="1581"/>
                  </a:lnTo>
                  <a:lnTo>
                    <a:pt x="738" y="6205"/>
                  </a:lnTo>
                  <a:lnTo>
                    <a:pt x="9608" y="4516"/>
                  </a:lnTo>
                  <a:lnTo>
                    <a:pt x="178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6"/>
            <p:cNvSpPr/>
            <p:nvPr/>
          </p:nvSpPr>
          <p:spPr>
            <a:xfrm>
              <a:off x="7024903" y="2526925"/>
              <a:ext cx="329806" cy="288069"/>
            </a:xfrm>
            <a:custGeom>
              <a:avLst/>
              <a:gdLst/>
              <a:ahLst/>
              <a:cxnLst/>
              <a:rect l="l" t="t" r="r" b="b"/>
              <a:pathLst>
                <a:path w="7499" h="6550" extrusionOk="0">
                  <a:moveTo>
                    <a:pt x="2000" y="0"/>
                  </a:moveTo>
                  <a:lnTo>
                    <a:pt x="0" y="393"/>
                  </a:lnTo>
                  <a:lnTo>
                    <a:pt x="3898" y="6550"/>
                  </a:lnTo>
                  <a:cubicBezTo>
                    <a:pt x="5280" y="5775"/>
                    <a:pt x="6615" y="4673"/>
                    <a:pt x="7498" y="3174"/>
                  </a:cubicBezTo>
                  <a:lnTo>
                    <a:pt x="200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6"/>
            <p:cNvSpPr/>
            <p:nvPr/>
          </p:nvSpPr>
          <p:spPr>
            <a:xfrm>
              <a:off x="6861258" y="2556654"/>
              <a:ext cx="279405" cy="326156"/>
            </a:xfrm>
            <a:custGeom>
              <a:avLst/>
              <a:gdLst/>
              <a:ahLst/>
              <a:cxnLst/>
              <a:rect l="l" t="t" r="r" b="b"/>
              <a:pathLst>
                <a:path w="6353" h="7416" extrusionOk="0">
                  <a:moveTo>
                    <a:pt x="2270" y="0"/>
                  </a:moveTo>
                  <a:lnTo>
                    <a:pt x="1" y="440"/>
                  </a:lnTo>
                  <a:lnTo>
                    <a:pt x="1421" y="7358"/>
                  </a:lnTo>
                  <a:cubicBezTo>
                    <a:pt x="1768" y="7397"/>
                    <a:pt x="2133" y="7416"/>
                    <a:pt x="2517" y="7416"/>
                  </a:cubicBezTo>
                  <a:cubicBezTo>
                    <a:pt x="2601" y="7416"/>
                    <a:pt x="2687" y="7415"/>
                    <a:pt x="2773" y="7413"/>
                  </a:cubicBezTo>
                  <a:cubicBezTo>
                    <a:pt x="3575" y="7389"/>
                    <a:pt x="4923" y="7109"/>
                    <a:pt x="6353" y="6498"/>
                  </a:cubicBezTo>
                  <a:lnTo>
                    <a:pt x="227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6"/>
            <p:cNvSpPr/>
            <p:nvPr/>
          </p:nvSpPr>
          <p:spPr>
            <a:xfrm>
              <a:off x="6666915" y="2587132"/>
              <a:ext cx="192764" cy="281428"/>
            </a:xfrm>
            <a:custGeom>
              <a:avLst/>
              <a:gdLst/>
              <a:ahLst/>
              <a:cxnLst/>
              <a:rect l="l" t="t" r="r" b="b"/>
              <a:pathLst>
                <a:path w="4383" h="6399" extrusionOk="0">
                  <a:moveTo>
                    <a:pt x="3137" y="0"/>
                  </a:moveTo>
                  <a:lnTo>
                    <a:pt x="1" y="610"/>
                  </a:lnTo>
                  <a:lnTo>
                    <a:pt x="631" y="4522"/>
                  </a:lnTo>
                  <a:cubicBezTo>
                    <a:pt x="1324" y="4976"/>
                    <a:pt x="2529" y="5911"/>
                    <a:pt x="4383" y="6399"/>
                  </a:cubicBezTo>
                  <a:lnTo>
                    <a:pt x="31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6"/>
            <p:cNvSpPr/>
            <p:nvPr/>
          </p:nvSpPr>
          <p:spPr>
            <a:xfrm>
              <a:off x="6964388" y="2690966"/>
              <a:ext cx="680942" cy="360152"/>
            </a:xfrm>
            <a:custGeom>
              <a:avLst/>
              <a:gdLst/>
              <a:ahLst/>
              <a:cxnLst/>
              <a:rect l="l" t="t" r="r" b="b"/>
              <a:pathLst>
                <a:path w="15483" h="8189" extrusionOk="0">
                  <a:moveTo>
                    <a:pt x="9840" y="1"/>
                  </a:moveTo>
                  <a:cubicBezTo>
                    <a:pt x="7731" y="3519"/>
                    <a:pt x="3044" y="5327"/>
                    <a:pt x="644" y="5327"/>
                  </a:cubicBezTo>
                  <a:cubicBezTo>
                    <a:pt x="570" y="5327"/>
                    <a:pt x="497" y="5325"/>
                    <a:pt x="428" y="5322"/>
                  </a:cubicBezTo>
                  <a:cubicBezTo>
                    <a:pt x="428" y="5322"/>
                    <a:pt x="1" y="5390"/>
                    <a:pt x="428" y="5635"/>
                  </a:cubicBezTo>
                  <a:cubicBezTo>
                    <a:pt x="854" y="5881"/>
                    <a:pt x="4851" y="8188"/>
                    <a:pt x="4851" y="8188"/>
                  </a:cubicBezTo>
                  <a:lnTo>
                    <a:pt x="11407" y="6867"/>
                  </a:lnTo>
                  <a:lnTo>
                    <a:pt x="15482" y="3260"/>
                  </a:lnTo>
                  <a:lnTo>
                    <a:pt x="984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6"/>
            <p:cNvSpPr/>
            <p:nvPr/>
          </p:nvSpPr>
          <p:spPr>
            <a:xfrm>
              <a:off x="7231120" y="3047327"/>
              <a:ext cx="173589" cy="81539"/>
            </a:xfrm>
            <a:custGeom>
              <a:avLst/>
              <a:gdLst/>
              <a:ahLst/>
              <a:cxnLst/>
              <a:rect l="l" t="t" r="r" b="b"/>
              <a:pathLst>
                <a:path w="3947" h="1854" extrusionOk="0">
                  <a:moveTo>
                    <a:pt x="3946" y="0"/>
                  </a:moveTo>
                  <a:lnTo>
                    <a:pt x="1" y="785"/>
                  </a:lnTo>
                  <a:lnTo>
                    <a:pt x="1850" y="1853"/>
                  </a:lnTo>
                  <a:lnTo>
                    <a:pt x="394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6"/>
            <p:cNvSpPr/>
            <p:nvPr/>
          </p:nvSpPr>
          <p:spPr>
            <a:xfrm>
              <a:off x="6270050" y="2404707"/>
              <a:ext cx="356546" cy="421680"/>
            </a:xfrm>
            <a:custGeom>
              <a:avLst/>
              <a:gdLst/>
              <a:ahLst/>
              <a:cxnLst/>
              <a:rect l="l" t="t" r="r" b="b"/>
              <a:pathLst>
                <a:path w="8107" h="9588" extrusionOk="0">
                  <a:moveTo>
                    <a:pt x="6983" y="1"/>
                  </a:moveTo>
                  <a:lnTo>
                    <a:pt x="0" y="6185"/>
                  </a:lnTo>
                  <a:lnTo>
                    <a:pt x="5895" y="9588"/>
                  </a:lnTo>
                  <a:lnTo>
                    <a:pt x="8106" y="8315"/>
                  </a:lnTo>
                  <a:lnTo>
                    <a:pt x="698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6"/>
            <p:cNvSpPr/>
            <p:nvPr/>
          </p:nvSpPr>
          <p:spPr>
            <a:xfrm>
              <a:off x="6751443" y="2898018"/>
              <a:ext cx="509948" cy="321494"/>
            </a:xfrm>
            <a:custGeom>
              <a:avLst/>
              <a:gdLst/>
              <a:ahLst/>
              <a:cxnLst/>
              <a:rect l="l" t="t" r="r" b="b"/>
              <a:pathLst>
                <a:path w="11595" h="7310" extrusionOk="0">
                  <a:moveTo>
                    <a:pt x="601" y="0"/>
                  </a:moveTo>
                  <a:cubicBezTo>
                    <a:pt x="224" y="0"/>
                    <a:pt x="1" y="581"/>
                    <a:pt x="109" y="1351"/>
                  </a:cubicBezTo>
                  <a:lnTo>
                    <a:pt x="10430" y="7310"/>
                  </a:lnTo>
                  <a:lnTo>
                    <a:pt x="11594" y="6279"/>
                  </a:lnTo>
                  <a:cubicBezTo>
                    <a:pt x="11594" y="6279"/>
                    <a:pt x="1365" y="374"/>
                    <a:pt x="846" y="74"/>
                  </a:cubicBezTo>
                  <a:cubicBezTo>
                    <a:pt x="759" y="24"/>
                    <a:pt x="677" y="0"/>
                    <a:pt x="6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6"/>
            <p:cNvSpPr/>
            <p:nvPr/>
          </p:nvSpPr>
          <p:spPr>
            <a:xfrm>
              <a:off x="6583751" y="2821407"/>
              <a:ext cx="137965" cy="98647"/>
            </a:xfrm>
            <a:custGeom>
              <a:avLst/>
              <a:gdLst/>
              <a:ahLst/>
              <a:cxnLst/>
              <a:rect l="l" t="t" r="r" b="b"/>
              <a:pathLst>
                <a:path w="3137" h="2243" extrusionOk="0">
                  <a:moveTo>
                    <a:pt x="1512" y="1"/>
                  </a:moveTo>
                  <a:lnTo>
                    <a:pt x="0" y="830"/>
                  </a:lnTo>
                  <a:lnTo>
                    <a:pt x="2448" y="2242"/>
                  </a:lnTo>
                  <a:cubicBezTo>
                    <a:pt x="2338" y="1567"/>
                    <a:pt x="3137" y="966"/>
                    <a:pt x="3137" y="966"/>
                  </a:cubicBezTo>
                  <a:cubicBezTo>
                    <a:pt x="3137" y="966"/>
                    <a:pt x="2021" y="294"/>
                    <a:pt x="151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6"/>
            <p:cNvSpPr/>
            <p:nvPr/>
          </p:nvSpPr>
          <p:spPr>
            <a:xfrm>
              <a:off x="5783732" y="2752228"/>
              <a:ext cx="446265" cy="205211"/>
            </a:xfrm>
            <a:custGeom>
              <a:avLst/>
              <a:gdLst/>
              <a:ahLst/>
              <a:cxnLst/>
              <a:rect l="l" t="t" r="r" b="b"/>
              <a:pathLst>
                <a:path w="10147" h="4666" extrusionOk="0">
                  <a:moveTo>
                    <a:pt x="4679" y="0"/>
                  </a:moveTo>
                  <a:lnTo>
                    <a:pt x="0" y="1263"/>
                  </a:lnTo>
                  <a:lnTo>
                    <a:pt x="5895" y="4666"/>
                  </a:lnTo>
                  <a:lnTo>
                    <a:pt x="10147" y="3522"/>
                  </a:lnTo>
                  <a:lnTo>
                    <a:pt x="4679"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6"/>
            <p:cNvSpPr/>
            <p:nvPr/>
          </p:nvSpPr>
          <p:spPr>
            <a:xfrm>
              <a:off x="6057500" y="2706007"/>
              <a:ext cx="103925" cy="69972"/>
            </a:xfrm>
            <a:custGeom>
              <a:avLst/>
              <a:gdLst/>
              <a:ahLst/>
              <a:cxnLst/>
              <a:rect l="l" t="t" r="r" b="b"/>
              <a:pathLst>
                <a:path w="2363" h="1591" extrusionOk="0">
                  <a:moveTo>
                    <a:pt x="2362" y="0"/>
                  </a:moveTo>
                  <a:lnTo>
                    <a:pt x="1" y="638"/>
                  </a:lnTo>
                  <a:lnTo>
                    <a:pt x="1478" y="1590"/>
                  </a:lnTo>
                  <a:lnTo>
                    <a:pt x="2362"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6"/>
            <p:cNvSpPr/>
            <p:nvPr/>
          </p:nvSpPr>
          <p:spPr>
            <a:xfrm>
              <a:off x="6172505" y="2676717"/>
              <a:ext cx="356810" cy="212160"/>
            </a:xfrm>
            <a:custGeom>
              <a:avLst/>
              <a:gdLst/>
              <a:ahLst/>
              <a:cxnLst/>
              <a:rect l="l" t="t" r="r" b="b"/>
              <a:pathLst>
                <a:path w="8113" h="4824" extrusionOk="0">
                  <a:moveTo>
                    <a:pt x="2218" y="0"/>
                  </a:moveTo>
                  <a:lnTo>
                    <a:pt x="1557" y="178"/>
                  </a:lnTo>
                  <a:lnTo>
                    <a:pt x="0" y="2987"/>
                  </a:lnTo>
                  <a:lnTo>
                    <a:pt x="0" y="2990"/>
                  </a:lnTo>
                  <a:lnTo>
                    <a:pt x="2850" y="4823"/>
                  </a:lnTo>
                  <a:lnTo>
                    <a:pt x="8113" y="3403"/>
                  </a:lnTo>
                  <a:lnTo>
                    <a:pt x="2218"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6"/>
            <p:cNvSpPr/>
            <p:nvPr/>
          </p:nvSpPr>
          <p:spPr>
            <a:xfrm>
              <a:off x="6756236" y="2957390"/>
              <a:ext cx="453962" cy="294974"/>
            </a:xfrm>
            <a:custGeom>
              <a:avLst/>
              <a:gdLst/>
              <a:ahLst/>
              <a:cxnLst/>
              <a:rect l="l" t="t" r="r" b="b"/>
              <a:pathLst>
                <a:path w="10322" h="6707" extrusionOk="0">
                  <a:moveTo>
                    <a:pt x="0" y="1"/>
                  </a:moveTo>
                  <a:cubicBezTo>
                    <a:pt x="0" y="1"/>
                    <a:pt x="1966" y="4363"/>
                    <a:pt x="2368" y="5110"/>
                  </a:cubicBezTo>
                  <a:cubicBezTo>
                    <a:pt x="2768" y="5854"/>
                    <a:pt x="3253" y="6031"/>
                    <a:pt x="4017" y="6195"/>
                  </a:cubicBezTo>
                  <a:cubicBezTo>
                    <a:pt x="4768" y="6355"/>
                    <a:pt x="7457" y="6694"/>
                    <a:pt x="7557" y="6707"/>
                  </a:cubicBezTo>
                  <a:lnTo>
                    <a:pt x="7560" y="6707"/>
                  </a:lnTo>
                  <a:lnTo>
                    <a:pt x="10321" y="5960"/>
                  </a:lnTo>
                  <a:lnTo>
                    <a:pt x="0"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6"/>
            <p:cNvSpPr/>
            <p:nvPr/>
          </p:nvSpPr>
          <p:spPr>
            <a:xfrm>
              <a:off x="6346309" y="2857866"/>
              <a:ext cx="474808" cy="367805"/>
            </a:xfrm>
            <a:custGeom>
              <a:avLst/>
              <a:gdLst/>
              <a:ahLst/>
              <a:cxnLst/>
              <a:rect l="l" t="t" r="r" b="b"/>
              <a:pathLst>
                <a:path w="10796" h="8363" extrusionOk="0">
                  <a:moveTo>
                    <a:pt x="5399" y="1"/>
                  </a:moveTo>
                  <a:lnTo>
                    <a:pt x="0" y="1413"/>
                  </a:lnTo>
                  <a:lnTo>
                    <a:pt x="10796" y="8363"/>
                  </a:lnTo>
                  <a:lnTo>
                    <a:pt x="10796" y="8363"/>
                  </a:lnTo>
                  <a:lnTo>
                    <a:pt x="7847" y="1413"/>
                  </a:lnTo>
                  <a:lnTo>
                    <a:pt x="5399"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a:off x="6093079" y="2937863"/>
              <a:ext cx="593114" cy="300427"/>
            </a:xfrm>
            <a:custGeom>
              <a:avLst/>
              <a:gdLst/>
              <a:ahLst/>
              <a:cxnLst/>
              <a:rect l="l" t="t" r="r" b="b"/>
              <a:pathLst>
                <a:path w="13486" h="6831" extrusionOk="0">
                  <a:moveTo>
                    <a:pt x="4202" y="1"/>
                  </a:moveTo>
                  <a:lnTo>
                    <a:pt x="4" y="1100"/>
                  </a:lnTo>
                  <a:lnTo>
                    <a:pt x="0" y="1107"/>
                  </a:lnTo>
                  <a:lnTo>
                    <a:pt x="9919" y="6831"/>
                  </a:lnTo>
                  <a:lnTo>
                    <a:pt x="13485" y="5980"/>
                  </a:lnTo>
                  <a:lnTo>
                    <a:pt x="4202"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6"/>
            <p:cNvSpPr/>
            <p:nvPr/>
          </p:nvSpPr>
          <p:spPr>
            <a:xfrm>
              <a:off x="6594130" y="3239426"/>
              <a:ext cx="267179" cy="111093"/>
            </a:xfrm>
            <a:custGeom>
              <a:avLst/>
              <a:gdLst/>
              <a:ahLst/>
              <a:cxnLst/>
              <a:rect l="l" t="t" r="r" b="b"/>
              <a:pathLst>
                <a:path w="6075" h="2526" extrusionOk="0">
                  <a:moveTo>
                    <a:pt x="3458" y="1"/>
                  </a:moveTo>
                  <a:lnTo>
                    <a:pt x="0" y="823"/>
                  </a:lnTo>
                  <a:lnTo>
                    <a:pt x="2952" y="2526"/>
                  </a:lnTo>
                  <a:lnTo>
                    <a:pt x="6075" y="1686"/>
                  </a:lnTo>
                  <a:lnTo>
                    <a:pt x="3458"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6"/>
            <p:cNvSpPr/>
            <p:nvPr/>
          </p:nvSpPr>
          <p:spPr>
            <a:xfrm>
              <a:off x="6871021" y="3265550"/>
              <a:ext cx="112193" cy="31710"/>
            </a:xfrm>
            <a:custGeom>
              <a:avLst/>
              <a:gdLst/>
              <a:ahLst/>
              <a:cxnLst/>
              <a:rect l="l" t="t" r="r" b="b"/>
              <a:pathLst>
                <a:path w="2551" h="721" extrusionOk="0">
                  <a:moveTo>
                    <a:pt x="1" y="0"/>
                  </a:moveTo>
                  <a:lnTo>
                    <a:pt x="1158" y="720"/>
                  </a:lnTo>
                  <a:lnTo>
                    <a:pt x="2551" y="345"/>
                  </a:lnTo>
                  <a:lnTo>
                    <a:pt x="1"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a:off x="6346309" y="3275621"/>
              <a:ext cx="377700" cy="243341"/>
            </a:xfrm>
            <a:custGeom>
              <a:avLst/>
              <a:gdLst/>
              <a:ahLst/>
              <a:cxnLst/>
              <a:rect l="l" t="t" r="r" b="b"/>
              <a:pathLst>
                <a:path w="8588" h="5533" extrusionOk="0">
                  <a:moveTo>
                    <a:pt x="5635" y="0"/>
                  </a:moveTo>
                  <a:lnTo>
                    <a:pt x="908" y="1621"/>
                  </a:lnTo>
                  <a:lnTo>
                    <a:pt x="0" y="5110"/>
                  </a:lnTo>
                  <a:lnTo>
                    <a:pt x="4362" y="5532"/>
                  </a:lnTo>
                  <a:lnTo>
                    <a:pt x="8587" y="1703"/>
                  </a:lnTo>
                  <a:lnTo>
                    <a:pt x="563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a:off x="5329826" y="3084797"/>
              <a:ext cx="521779" cy="275491"/>
            </a:xfrm>
            <a:custGeom>
              <a:avLst/>
              <a:gdLst/>
              <a:ahLst/>
              <a:cxnLst/>
              <a:rect l="l" t="t" r="r" b="b"/>
              <a:pathLst>
                <a:path w="11864" h="6264" extrusionOk="0">
                  <a:moveTo>
                    <a:pt x="7782" y="1"/>
                  </a:moveTo>
                  <a:lnTo>
                    <a:pt x="3304" y="2523"/>
                  </a:lnTo>
                  <a:lnTo>
                    <a:pt x="673" y="2455"/>
                  </a:lnTo>
                  <a:lnTo>
                    <a:pt x="0" y="3063"/>
                  </a:lnTo>
                  <a:lnTo>
                    <a:pt x="5539" y="6264"/>
                  </a:lnTo>
                  <a:lnTo>
                    <a:pt x="11864" y="841"/>
                  </a:lnTo>
                  <a:lnTo>
                    <a:pt x="778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6"/>
            <p:cNvSpPr/>
            <p:nvPr/>
          </p:nvSpPr>
          <p:spPr>
            <a:xfrm>
              <a:off x="5990256" y="2986504"/>
              <a:ext cx="539063" cy="307904"/>
            </a:xfrm>
            <a:custGeom>
              <a:avLst/>
              <a:gdLst/>
              <a:ahLst/>
              <a:cxnLst/>
              <a:rect l="l" t="t" r="r" b="b"/>
              <a:pathLst>
                <a:path w="12257" h="7001" extrusionOk="0">
                  <a:moveTo>
                    <a:pt x="2338" y="1"/>
                  </a:moveTo>
                  <a:lnTo>
                    <a:pt x="0" y="2052"/>
                  </a:lnTo>
                  <a:lnTo>
                    <a:pt x="8571" y="7001"/>
                  </a:lnTo>
                  <a:lnTo>
                    <a:pt x="12257" y="5725"/>
                  </a:lnTo>
                  <a:lnTo>
                    <a:pt x="233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6"/>
            <p:cNvSpPr/>
            <p:nvPr/>
          </p:nvSpPr>
          <p:spPr>
            <a:xfrm>
              <a:off x="5772429" y="2807774"/>
              <a:ext cx="270565" cy="272588"/>
            </a:xfrm>
            <a:custGeom>
              <a:avLst/>
              <a:gdLst/>
              <a:ahLst/>
              <a:cxnLst/>
              <a:rect l="l" t="t" r="r" b="b"/>
              <a:pathLst>
                <a:path w="6152" h="6198" extrusionOk="0">
                  <a:moveTo>
                    <a:pt x="257" y="0"/>
                  </a:moveTo>
                  <a:lnTo>
                    <a:pt x="1" y="5532"/>
                  </a:lnTo>
                  <a:lnTo>
                    <a:pt x="2896" y="6198"/>
                  </a:lnTo>
                  <a:lnTo>
                    <a:pt x="6152" y="3403"/>
                  </a:lnTo>
                  <a:lnTo>
                    <a:pt x="25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6"/>
            <p:cNvSpPr/>
            <p:nvPr/>
          </p:nvSpPr>
          <p:spPr>
            <a:xfrm>
              <a:off x="5603462" y="2863891"/>
              <a:ext cx="118306" cy="182737"/>
            </a:xfrm>
            <a:custGeom>
              <a:avLst/>
              <a:gdLst/>
              <a:ahLst/>
              <a:cxnLst/>
              <a:rect l="l" t="t" r="r" b="b"/>
              <a:pathLst>
                <a:path w="2690" h="4155" extrusionOk="0">
                  <a:moveTo>
                    <a:pt x="2690" y="0"/>
                  </a:moveTo>
                  <a:lnTo>
                    <a:pt x="0" y="2444"/>
                  </a:lnTo>
                  <a:lnTo>
                    <a:pt x="584" y="4154"/>
                  </a:lnTo>
                  <a:lnTo>
                    <a:pt x="1150" y="3830"/>
                  </a:lnTo>
                  <a:lnTo>
                    <a:pt x="2509" y="4021"/>
                  </a:lnTo>
                  <a:lnTo>
                    <a:pt x="269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6"/>
            <p:cNvSpPr/>
            <p:nvPr/>
          </p:nvSpPr>
          <p:spPr>
            <a:xfrm>
              <a:off x="5417168" y="3019972"/>
              <a:ext cx="153446" cy="120285"/>
            </a:xfrm>
            <a:custGeom>
              <a:avLst/>
              <a:gdLst/>
              <a:ahLst/>
              <a:cxnLst/>
              <a:rect l="l" t="t" r="r" b="b"/>
              <a:pathLst>
                <a:path w="3489" h="2735" extrusionOk="0">
                  <a:moveTo>
                    <a:pt x="3014" y="1"/>
                  </a:moveTo>
                  <a:lnTo>
                    <a:pt x="1" y="2735"/>
                  </a:lnTo>
                  <a:lnTo>
                    <a:pt x="1206" y="2694"/>
                  </a:lnTo>
                  <a:lnTo>
                    <a:pt x="3489" y="1376"/>
                  </a:lnTo>
                  <a:lnTo>
                    <a:pt x="301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6"/>
            <p:cNvSpPr/>
            <p:nvPr/>
          </p:nvSpPr>
          <p:spPr>
            <a:xfrm>
              <a:off x="5733156" y="3121871"/>
              <a:ext cx="565319" cy="322329"/>
            </a:xfrm>
            <a:custGeom>
              <a:avLst/>
              <a:gdLst/>
              <a:ahLst/>
              <a:cxnLst/>
              <a:rect l="l" t="t" r="r" b="b"/>
              <a:pathLst>
                <a:path w="12854" h="7329" extrusionOk="0">
                  <a:moveTo>
                    <a:pt x="4676" y="1"/>
                  </a:moveTo>
                  <a:lnTo>
                    <a:pt x="0" y="4110"/>
                  </a:lnTo>
                  <a:lnTo>
                    <a:pt x="5574" y="7329"/>
                  </a:lnTo>
                  <a:lnTo>
                    <a:pt x="12853" y="4721"/>
                  </a:lnTo>
                  <a:lnTo>
                    <a:pt x="467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6"/>
            <p:cNvSpPr/>
            <p:nvPr/>
          </p:nvSpPr>
          <p:spPr>
            <a:xfrm>
              <a:off x="5978250" y="3376025"/>
              <a:ext cx="335963" cy="353115"/>
            </a:xfrm>
            <a:custGeom>
              <a:avLst/>
              <a:gdLst/>
              <a:ahLst/>
              <a:cxnLst/>
              <a:rect l="l" t="t" r="r" b="b"/>
              <a:pathLst>
                <a:path w="7639" h="8029" extrusionOk="0">
                  <a:moveTo>
                    <a:pt x="7639" y="1"/>
                  </a:moveTo>
                  <a:lnTo>
                    <a:pt x="1" y="2741"/>
                  </a:lnTo>
                  <a:lnTo>
                    <a:pt x="598" y="5297"/>
                  </a:lnTo>
                  <a:lnTo>
                    <a:pt x="598" y="5300"/>
                  </a:lnTo>
                  <a:lnTo>
                    <a:pt x="5322" y="8028"/>
                  </a:lnTo>
                  <a:lnTo>
                    <a:pt x="76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6"/>
            <p:cNvSpPr/>
            <p:nvPr/>
          </p:nvSpPr>
          <p:spPr>
            <a:xfrm>
              <a:off x="6280561" y="3556426"/>
              <a:ext cx="201472" cy="196239"/>
            </a:xfrm>
            <a:custGeom>
              <a:avLst/>
              <a:gdLst/>
              <a:ahLst/>
              <a:cxnLst/>
              <a:rect l="l" t="t" r="r" b="b"/>
              <a:pathLst>
                <a:path w="4581" h="4462" extrusionOk="0">
                  <a:moveTo>
                    <a:pt x="1164" y="1"/>
                  </a:moveTo>
                  <a:lnTo>
                    <a:pt x="1" y="4462"/>
                  </a:lnTo>
                  <a:lnTo>
                    <a:pt x="1642" y="2973"/>
                  </a:lnTo>
                  <a:lnTo>
                    <a:pt x="4580" y="305"/>
                  </a:lnTo>
                  <a:lnTo>
                    <a:pt x="116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6"/>
            <p:cNvSpPr/>
            <p:nvPr/>
          </p:nvSpPr>
          <p:spPr>
            <a:xfrm>
              <a:off x="5836110" y="3500309"/>
              <a:ext cx="115008" cy="77317"/>
            </a:xfrm>
            <a:custGeom>
              <a:avLst/>
              <a:gdLst/>
              <a:ahLst/>
              <a:cxnLst/>
              <a:rect l="l" t="t" r="r" b="b"/>
              <a:pathLst>
                <a:path w="2615" h="1758" extrusionOk="0">
                  <a:moveTo>
                    <a:pt x="2120" y="1"/>
                  </a:moveTo>
                  <a:lnTo>
                    <a:pt x="0" y="263"/>
                  </a:lnTo>
                  <a:lnTo>
                    <a:pt x="2591" y="1758"/>
                  </a:lnTo>
                  <a:lnTo>
                    <a:pt x="2615" y="1704"/>
                  </a:lnTo>
                  <a:lnTo>
                    <a:pt x="212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6"/>
            <p:cNvSpPr/>
            <p:nvPr/>
          </p:nvSpPr>
          <p:spPr>
            <a:xfrm>
              <a:off x="5630157" y="3340446"/>
              <a:ext cx="275183" cy="137965"/>
            </a:xfrm>
            <a:custGeom>
              <a:avLst/>
              <a:gdLst/>
              <a:ahLst/>
              <a:cxnLst/>
              <a:rect l="l" t="t" r="r" b="b"/>
              <a:pathLst>
                <a:path w="6257" h="3137" extrusionOk="0">
                  <a:moveTo>
                    <a:pt x="1363" y="0"/>
                  </a:moveTo>
                  <a:lnTo>
                    <a:pt x="0" y="1195"/>
                  </a:lnTo>
                  <a:lnTo>
                    <a:pt x="3363" y="3137"/>
                  </a:lnTo>
                  <a:lnTo>
                    <a:pt x="3366" y="3137"/>
                  </a:lnTo>
                  <a:lnTo>
                    <a:pt x="6257" y="2690"/>
                  </a:lnTo>
                  <a:lnTo>
                    <a:pt x="136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6"/>
            <p:cNvSpPr/>
            <p:nvPr/>
          </p:nvSpPr>
          <p:spPr>
            <a:xfrm>
              <a:off x="6626543" y="2291550"/>
              <a:ext cx="422560" cy="272896"/>
            </a:xfrm>
            <a:custGeom>
              <a:avLst/>
              <a:gdLst/>
              <a:ahLst/>
              <a:cxnLst/>
              <a:rect l="l" t="t" r="r" b="b"/>
              <a:pathLst>
                <a:path w="9608" h="6205" extrusionOk="0">
                  <a:moveTo>
                    <a:pt x="1785" y="0"/>
                  </a:moveTo>
                  <a:lnTo>
                    <a:pt x="0" y="1581"/>
                  </a:lnTo>
                  <a:lnTo>
                    <a:pt x="738" y="6205"/>
                  </a:lnTo>
                  <a:lnTo>
                    <a:pt x="9608" y="4516"/>
                  </a:lnTo>
                  <a:lnTo>
                    <a:pt x="1785" y="0"/>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6"/>
            <p:cNvSpPr/>
            <p:nvPr/>
          </p:nvSpPr>
          <p:spPr>
            <a:xfrm>
              <a:off x="7024903" y="2526925"/>
              <a:ext cx="329806" cy="288069"/>
            </a:xfrm>
            <a:custGeom>
              <a:avLst/>
              <a:gdLst/>
              <a:ahLst/>
              <a:cxnLst/>
              <a:rect l="l" t="t" r="r" b="b"/>
              <a:pathLst>
                <a:path w="7499" h="6550" extrusionOk="0">
                  <a:moveTo>
                    <a:pt x="2000" y="0"/>
                  </a:moveTo>
                  <a:lnTo>
                    <a:pt x="0" y="393"/>
                  </a:lnTo>
                  <a:lnTo>
                    <a:pt x="3898" y="6550"/>
                  </a:lnTo>
                  <a:cubicBezTo>
                    <a:pt x="5280" y="5775"/>
                    <a:pt x="6615" y="4673"/>
                    <a:pt x="7498" y="3174"/>
                  </a:cubicBezTo>
                  <a:lnTo>
                    <a:pt x="2000" y="0"/>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6"/>
            <p:cNvSpPr/>
            <p:nvPr/>
          </p:nvSpPr>
          <p:spPr>
            <a:xfrm>
              <a:off x="6861258" y="2556654"/>
              <a:ext cx="279405" cy="326200"/>
            </a:xfrm>
            <a:custGeom>
              <a:avLst/>
              <a:gdLst/>
              <a:ahLst/>
              <a:cxnLst/>
              <a:rect l="l" t="t" r="r" b="b"/>
              <a:pathLst>
                <a:path w="6353" h="7417" extrusionOk="0">
                  <a:moveTo>
                    <a:pt x="2270" y="0"/>
                  </a:moveTo>
                  <a:lnTo>
                    <a:pt x="1" y="440"/>
                  </a:lnTo>
                  <a:lnTo>
                    <a:pt x="1421" y="7358"/>
                  </a:lnTo>
                  <a:cubicBezTo>
                    <a:pt x="1759" y="7396"/>
                    <a:pt x="2110" y="7416"/>
                    <a:pt x="2479" y="7416"/>
                  </a:cubicBezTo>
                  <a:cubicBezTo>
                    <a:pt x="2578" y="7416"/>
                    <a:pt x="2673" y="7416"/>
                    <a:pt x="2773" y="7413"/>
                  </a:cubicBezTo>
                  <a:cubicBezTo>
                    <a:pt x="3575" y="7389"/>
                    <a:pt x="4923" y="7109"/>
                    <a:pt x="6353" y="6498"/>
                  </a:cubicBezTo>
                  <a:lnTo>
                    <a:pt x="2270" y="0"/>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6"/>
            <p:cNvSpPr/>
            <p:nvPr/>
          </p:nvSpPr>
          <p:spPr>
            <a:xfrm>
              <a:off x="6666915" y="2587132"/>
              <a:ext cx="192764" cy="281428"/>
            </a:xfrm>
            <a:custGeom>
              <a:avLst/>
              <a:gdLst/>
              <a:ahLst/>
              <a:cxnLst/>
              <a:rect l="l" t="t" r="r" b="b"/>
              <a:pathLst>
                <a:path w="4383" h="6399" extrusionOk="0">
                  <a:moveTo>
                    <a:pt x="3137" y="0"/>
                  </a:moveTo>
                  <a:lnTo>
                    <a:pt x="1" y="610"/>
                  </a:lnTo>
                  <a:lnTo>
                    <a:pt x="631" y="4522"/>
                  </a:lnTo>
                  <a:cubicBezTo>
                    <a:pt x="1324" y="4976"/>
                    <a:pt x="2529" y="5911"/>
                    <a:pt x="4383" y="6399"/>
                  </a:cubicBezTo>
                  <a:lnTo>
                    <a:pt x="3137" y="0"/>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6"/>
            <p:cNvSpPr/>
            <p:nvPr/>
          </p:nvSpPr>
          <p:spPr>
            <a:xfrm>
              <a:off x="6974943" y="2690966"/>
              <a:ext cx="670387" cy="360152"/>
            </a:xfrm>
            <a:custGeom>
              <a:avLst/>
              <a:gdLst/>
              <a:ahLst/>
              <a:cxnLst/>
              <a:rect l="l" t="t" r="r" b="b"/>
              <a:pathLst>
                <a:path w="15243" h="8189" extrusionOk="0">
                  <a:moveTo>
                    <a:pt x="9600" y="1"/>
                  </a:moveTo>
                  <a:lnTo>
                    <a:pt x="9600" y="4"/>
                  </a:lnTo>
                  <a:cubicBezTo>
                    <a:pt x="7491" y="3519"/>
                    <a:pt x="2806" y="5328"/>
                    <a:pt x="402" y="5328"/>
                  </a:cubicBezTo>
                  <a:cubicBezTo>
                    <a:pt x="331" y="5328"/>
                    <a:pt x="259" y="5325"/>
                    <a:pt x="188" y="5322"/>
                  </a:cubicBezTo>
                  <a:cubicBezTo>
                    <a:pt x="188" y="5322"/>
                    <a:pt x="0" y="5352"/>
                    <a:pt x="0" y="5444"/>
                  </a:cubicBezTo>
                  <a:cubicBezTo>
                    <a:pt x="0" y="5489"/>
                    <a:pt x="44" y="5553"/>
                    <a:pt x="188" y="5635"/>
                  </a:cubicBezTo>
                  <a:cubicBezTo>
                    <a:pt x="614" y="5881"/>
                    <a:pt x="4611" y="8188"/>
                    <a:pt x="4611" y="8188"/>
                  </a:cubicBezTo>
                  <a:lnTo>
                    <a:pt x="11167" y="6867"/>
                  </a:lnTo>
                  <a:lnTo>
                    <a:pt x="15242" y="3260"/>
                  </a:lnTo>
                  <a:lnTo>
                    <a:pt x="9600" y="1"/>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6"/>
            <p:cNvSpPr/>
            <p:nvPr/>
          </p:nvSpPr>
          <p:spPr>
            <a:xfrm>
              <a:off x="7231120" y="3047327"/>
              <a:ext cx="173589" cy="81539"/>
            </a:xfrm>
            <a:custGeom>
              <a:avLst/>
              <a:gdLst/>
              <a:ahLst/>
              <a:cxnLst/>
              <a:rect l="l" t="t" r="r" b="b"/>
              <a:pathLst>
                <a:path w="3947" h="1854" extrusionOk="0">
                  <a:moveTo>
                    <a:pt x="3946" y="0"/>
                  </a:moveTo>
                  <a:lnTo>
                    <a:pt x="1" y="785"/>
                  </a:lnTo>
                  <a:lnTo>
                    <a:pt x="1850" y="1853"/>
                  </a:lnTo>
                  <a:lnTo>
                    <a:pt x="3946" y="0"/>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6"/>
            <p:cNvSpPr/>
            <p:nvPr/>
          </p:nvSpPr>
          <p:spPr>
            <a:xfrm>
              <a:off x="6577154" y="2404707"/>
              <a:ext cx="49434" cy="365694"/>
            </a:xfrm>
            <a:custGeom>
              <a:avLst/>
              <a:gdLst/>
              <a:ahLst/>
              <a:cxnLst/>
              <a:rect l="l" t="t" r="r" b="b"/>
              <a:pathLst>
                <a:path w="1124" h="8315" extrusionOk="0">
                  <a:moveTo>
                    <a:pt x="0" y="1"/>
                  </a:moveTo>
                  <a:lnTo>
                    <a:pt x="0" y="1"/>
                  </a:lnTo>
                  <a:lnTo>
                    <a:pt x="1123" y="8315"/>
                  </a:lnTo>
                  <a:close/>
                </a:path>
              </a:pathLst>
            </a:custGeom>
            <a:solidFill>
              <a:srgbClr val="2E3C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6"/>
            <p:cNvSpPr/>
            <p:nvPr/>
          </p:nvSpPr>
          <p:spPr>
            <a:xfrm>
              <a:off x="6270050" y="2404707"/>
              <a:ext cx="356546" cy="421680"/>
            </a:xfrm>
            <a:custGeom>
              <a:avLst/>
              <a:gdLst/>
              <a:ahLst/>
              <a:cxnLst/>
              <a:rect l="l" t="t" r="r" b="b"/>
              <a:pathLst>
                <a:path w="8107" h="9588" extrusionOk="0">
                  <a:moveTo>
                    <a:pt x="6983" y="1"/>
                  </a:moveTo>
                  <a:lnTo>
                    <a:pt x="6747" y="209"/>
                  </a:lnTo>
                  <a:cubicBezTo>
                    <a:pt x="5857" y="2485"/>
                    <a:pt x="4737" y="4837"/>
                    <a:pt x="4195" y="5946"/>
                  </a:cubicBezTo>
                  <a:cubicBezTo>
                    <a:pt x="4096" y="6151"/>
                    <a:pt x="3894" y="6264"/>
                    <a:pt x="3690" y="6264"/>
                  </a:cubicBezTo>
                  <a:cubicBezTo>
                    <a:pt x="3587" y="6264"/>
                    <a:pt x="3482" y="6233"/>
                    <a:pt x="3389" y="6175"/>
                  </a:cubicBezTo>
                  <a:lnTo>
                    <a:pt x="1847" y="5301"/>
                  </a:lnTo>
                  <a:cubicBezTo>
                    <a:pt x="1847" y="5301"/>
                    <a:pt x="1680" y="5168"/>
                    <a:pt x="1417" y="4929"/>
                  </a:cubicBezTo>
                  <a:lnTo>
                    <a:pt x="0" y="6185"/>
                  </a:lnTo>
                  <a:lnTo>
                    <a:pt x="5895" y="9588"/>
                  </a:lnTo>
                  <a:lnTo>
                    <a:pt x="8106" y="8315"/>
                  </a:lnTo>
                  <a:lnTo>
                    <a:pt x="6983" y="1"/>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6"/>
            <p:cNvSpPr/>
            <p:nvPr/>
          </p:nvSpPr>
          <p:spPr>
            <a:xfrm>
              <a:off x="6755005" y="2898106"/>
              <a:ext cx="506386" cy="321406"/>
            </a:xfrm>
            <a:custGeom>
              <a:avLst/>
              <a:gdLst/>
              <a:ahLst/>
              <a:cxnLst/>
              <a:rect l="l" t="t" r="r" b="b"/>
              <a:pathLst>
                <a:path w="11514" h="7308" extrusionOk="0">
                  <a:moveTo>
                    <a:pt x="520" y="0"/>
                  </a:moveTo>
                  <a:cubicBezTo>
                    <a:pt x="209" y="0"/>
                    <a:pt x="0" y="396"/>
                    <a:pt x="0" y="969"/>
                  </a:cubicBezTo>
                  <a:cubicBezTo>
                    <a:pt x="0" y="1089"/>
                    <a:pt x="11" y="1219"/>
                    <a:pt x="28" y="1349"/>
                  </a:cubicBezTo>
                  <a:lnTo>
                    <a:pt x="10349" y="7308"/>
                  </a:lnTo>
                  <a:lnTo>
                    <a:pt x="11513" y="6277"/>
                  </a:lnTo>
                  <a:cubicBezTo>
                    <a:pt x="11513" y="6277"/>
                    <a:pt x="1284" y="372"/>
                    <a:pt x="765" y="72"/>
                  </a:cubicBezTo>
                  <a:cubicBezTo>
                    <a:pt x="680" y="21"/>
                    <a:pt x="598" y="0"/>
                    <a:pt x="520" y="0"/>
                  </a:cubicBez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6"/>
            <p:cNvSpPr/>
            <p:nvPr/>
          </p:nvSpPr>
          <p:spPr>
            <a:xfrm>
              <a:off x="6583751" y="2821407"/>
              <a:ext cx="137965" cy="98647"/>
            </a:xfrm>
            <a:custGeom>
              <a:avLst/>
              <a:gdLst/>
              <a:ahLst/>
              <a:cxnLst/>
              <a:rect l="l" t="t" r="r" b="b"/>
              <a:pathLst>
                <a:path w="3137" h="2243" extrusionOk="0">
                  <a:moveTo>
                    <a:pt x="1512" y="1"/>
                  </a:moveTo>
                  <a:lnTo>
                    <a:pt x="0" y="830"/>
                  </a:lnTo>
                  <a:lnTo>
                    <a:pt x="2448" y="2242"/>
                  </a:lnTo>
                  <a:cubicBezTo>
                    <a:pt x="2440" y="2198"/>
                    <a:pt x="2437" y="2157"/>
                    <a:pt x="2437" y="2113"/>
                  </a:cubicBezTo>
                  <a:cubicBezTo>
                    <a:pt x="2437" y="1492"/>
                    <a:pt x="3137" y="966"/>
                    <a:pt x="3137" y="966"/>
                  </a:cubicBezTo>
                  <a:cubicBezTo>
                    <a:pt x="3137" y="966"/>
                    <a:pt x="2021" y="294"/>
                    <a:pt x="1512" y="1"/>
                  </a:cubicBez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6"/>
            <p:cNvSpPr/>
            <p:nvPr/>
          </p:nvSpPr>
          <p:spPr>
            <a:xfrm>
              <a:off x="6346309" y="3275621"/>
              <a:ext cx="377700" cy="243341"/>
            </a:xfrm>
            <a:custGeom>
              <a:avLst/>
              <a:gdLst/>
              <a:ahLst/>
              <a:cxnLst/>
              <a:rect l="l" t="t" r="r" b="b"/>
              <a:pathLst>
                <a:path w="8588" h="5533" extrusionOk="0">
                  <a:moveTo>
                    <a:pt x="5635" y="0"/>
                  </a:moveTo>
                  <a:lnTo>
                    <a:pt x="908" y="1621"/>
                  </a:lnTo>
                  <a:lnTo>
                    <a:pt x="0" y="5110"/>
                  </a:lnTo>
                  <a:lnTo>
                    <a:pt x="4362" y="5532"/>
                  </a:lnTo>
                  <a:lnTo>
                    <a:pt x="8587" y="1703"/>
                  </a:lnTo>
                  <a:lnTo>
                    <a:pt x="5635" y="0"/>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6"/>
            <p:cNvSpPr/>
            <p:nvPr/>
          </p:nvSpPr>
          <p:spPr>
            <a:xfrm>
              <a:off x="5329826" y="3084797"/>
              <a:ext cx="521779" cy="275491"/>
            </a:xfrm>
            <a:custGeom>
              <a:avLst/>
              <a:gdLst/>
              <a:ahLst/>
              <a:cxnLst/>
              <a:rect l="l" t="t" r="r" b="b"/>
              <a:pathLst>
                <a:path w="11864" h="6264" extrusionOk="0">
                  <a:moveTo>
                    <a:pt x="7782" y="1"/>
                  </a:moveTo>
                  <a:lnTo>
                    <a:pt x="3304" y="2523"/>
                  </a:lnTo>
                  <a:lnTo>
                    <a:pt x="673" y="2455"/>
                  </a:lnTo>
                  <a:lnTo>
                    <a:pt x="0" y="3063"/>
                  </a:lnTo>
                  <a:lnTo>
                    <a:pt x="5539" y="6264"/>
                  </a:lnTo>
                  <a:lnTo>
                    <a:pt x="11864" y="841"/>
                  </a:lnTo>
                  <a:lnTo>
                    <a:pt x="7782" y="1"/>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p:nvPr/>
          </p:nvSpPr>
          <p:spPr>
            <a:xfrm>
              <a:off x="5990256" y="2986504"/>
              <a:ext cx="539063" cy="307904"/>
            </a:xfrm>
            <a:custGeom>
              <a:avLst/>
              <a:gdLst/>
              <a:ahLst/>
              <a:cxnLst/>
              <a:rect l="l" t="t" r="r" b="b"/>
              <a:pathLst>
                <a:path w="12257" h="7001" extrusionOk="0">
                  <a:moveTo>
                    <a:pt x="2338" y="1"/>
                  </a:moveTo>
                  <a:lnTo>
                    <a:pt x="0" y="2052"/>
                  </a:lnTo>
                  <a:lnTo>
                    <a:pt x="8571" y="7001"/>
                  </a:lnTo>
                  <a:lnTo>
                    <a:pt x="12257" y="5725"/>
                  </a:lnTo>
                  <a:lnTo>
                    <a:pt x="2338" y="1"/>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6"/>
            <p:cNvSpPr/>
            <p:nvPr/>
          </p:nvSpPr>
          <p:spPr>
            <a:xfrm>
              <a:off x="5772429" y="2807774"/>
              <a:ext cx="270565" cy="272588"/>
            </a:xfrm>
            <a:custGeom>
              <a:avLst/>
              <a:gdLst/>
              <a:ahLst/>
              <a:cxnLst/>
              <a:rect l="l" t="t" r="r" b="b"/>
              <a:pathLst>
                <a:path w="6152" h="6198" extrusionOk="0">
                  <a:moveTo>
                    <a:pt x="257" y="0"/>
                  </a:moveTo>
                  <a:lnTo>
                    <a:pt x="1" y="5532"/>
                  </a:lnTo>
                  <a:lnTo>
                    <a:pt x="2896" y="6198"/>
                  </a:lnTo>
                  <a:lnTo>
                    <a:pt x="6152" y="3403"/>
                  </a:lnTo>
                  <a:lnTo>
                    <a:pt x="257" y="0"/>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6"/>
            <p:cNvSpPr/>
            <p:nvPr/>
          </p:nvSpPr>
          <p:spPr>
            <a:xfrm>
              <a:off x="5603462" y="2863891"/>
              <a:ext cx="118306" cy="182737"/>
            </a:xfrm>
            <a:custGeom>
              <a:avLst/>
              <a:gdLst/>
              <a:ahLst/>
              <a:cxnLst/>
              <a:rect l="l" t="t" r="r" b="b"/>
              <a:pathLst>
                <a:path w="2690" h="4155" extrusionOk="0">
                  <a:moveTo>
                    <a:pt x="2690" y="0"/>
                  </a:moveTo>
                  <a:lnTo>
                    <a:pt x="2174" y="468"/>
                  </a:lnTo>
                  <a:lnTo>
                    <a:pt x="0" y="2444"/>
                  </a:lnTo>
                  <a:lnTo>
                    <a:pt x="584" y="4154"/>
                  </a:lnTo>
                  <a:lnTo>
                    <a:pt x="1150" y="3830"/>
                  </a:lnTo>
                  <a:lnTo>
                    <a:pt x="2509" y="4021"/>
                  </a:lnTo>
                  <a:lnTo>
                    <a:pt x="2690" y="0"/>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6"/>
            <p:cNvSpPr/>
            <p:nvPr/>
          </p:nvSpPr>
          <p:spPr>
            <a:xfrm>
              <a:off x="5417168" y="3019972"/>
              <a:ext cx="153446" cy="120285"/>
            </a:xfrm>
            <a:custGeom>
              <a:avLst/>
              <a:gdLst/>
              <a:ahLst/>
              <a:cxnLst/>
              <a:rect l="l" t="t" r="r" b="b"/>
              <a:pathLst>
                <a:path w="3489" h="2735" extrusionOk="0">
                  <a:moveTo>
                    <a:pt x="3014" y="1"/>
                  </a:moveTo>
                  <a:lnTo>
                    <a:pt x="1" y="2735"/>
                  </a:lnTo>
                  <a:lnTo>
                    <a:pt x="1206" y="2694"/>
                  </a:lnTo>
                  <a:lnTo>
                    <a:pt x="3489" y="1376"/>
                  </a:lnTo>
                  <a:lnTo>
                    <a:pt x="3014" y="1"/>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6"/>
            <p:cNvSpPr/>
            <p:nvPr/>
          </p:nvSpPr>
          <p:spPr>
            <a:xfrm>
              <a:off x="5733156" y="3121871"/>
              <a:ext cx="565319" cy="322329"/>
            </a:xfrm>
            <a:custGeom>
              <a:avLst/>
              <a:gdLst/>
              <a:ahLst/>
              <a:cxnLst/>
              <a:rect l="l" t="t" r="r" b="b"/>
              <a:pathLst>
                <a:path w="12854" h="7329" extrusionOk="0">
                  <a:moveTo>
                    <a:pt x="4676" y="1"/>
                  </a:moveTo>
                  <a:lnTo>
                    <a:pt x="0" y="4110"/>
                  </a:lnTo>
                  <a:lnTo>
                    <a:pt x="5574" y="7329"/>
                  </a:lnTo>
                  <a:lnTo>
                    <a:pt x="12853" y="4721"/>
                  </a:lnTo>
                  <a:lnTo>
                    <a:pt x="4676" y="1"/>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6"/>
            <p:cNvSpPr/>
            <p:nvPr/>
          </p:nvSpPr>
          <p:spPr>
            <a:xfrm>
              <a:off x="5978250" y="3376025"/>
              <a:ext cx="335963" cy="353115"/>
            </a:xfrm>
            <a:custGeom>
              <a:avLst/>
              <a:gdLst/>
              <a:ahLst/>
              <a:cxnLst/>
              <a:rect l="l" t="t" r="r" b="b"/>
              <a:pathLst>
                <a:path w="7639" h="8029" extrusionOk="0">
                  <a:moveTo>
                    <a:pt x="7639" y="1"/>
                  </a:moveTo>
                  <a:lnTo>
                    <a:pt x="1" y="2741"/>
                  </a:lnTo>
                  <a:lnTo>
                    <a:pt x="598" y="5297"/>
                  </a:lnTo>
                  <a:lnTo>
                    <a:pt x="598" y="5300"/>
                  </a:lnTo>
                  <a:lnTo>
                    <a:pt x="5322" y="8028"/>
                  </a:lnTo>
                  <a:lnTo>
                    <a:pt x="7639" y="1"/>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6"/>
            <p:cNvSpPr/>
            <p:nvPr/>
          </p:nvSpPr>
          <p:spPr>
            <a:xfrm>
              <a:off x="6280561" y="3556426"/>
              <a:ext cx="201472" cy="196239"/>
            </a:xfrm>
            <a:custGeom>
              <a:avLst/>
              <a:gdLst/>
              <a:ahLst/>
              <a:cxnLst/>
              <a:rect l="l" t="t" r="r" b="b"/>
              <a:pathLst>
                <a:path w="4581" h="4462" extrusionOk="0">
                  <a:moveTo>
                    <a:pt x="1164" y="1"/>
                  </a:moveTo>
                  <a:lnTo>
                    <a:pt x="1" y="4462"/>
                  </a:lnTo>
                  <a:lnTo>
                    <a:pt x="1642" y="2973"/>
                  </a:lnTo>
                  <a:lnTo>
                    <a:pt x="4580" y="305"/>
                  </a:lnTo>
                  <a:lnTo>
                    <a:pt x="1164" y="1"/>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6"/>
            <p:cNvSpPr/>
            <p:nvPr/>
          </p:nvSpPr>
          <p:spPr>
            <a:xfrm>
              <a:off x="5836110" y="3500309"/>
              <a:ext cx="115008" cy="77317"/>
            </a:xfrm>
            <a:custGeom>
              <a:avLst/>
              <a:gdLst/>
              <a:ahLst/>
              <a:cxnLst/>
              <a:rect l="l" t="t" r="r" b="b"/>
              <a:pathLst>
                <a:path w="2615" h="1758" extrusionOk="0">
                  <a:moveTo>
                    <a:pt x="2120" y="1"/>
                  </a:moveTo>
                  <a:lnTo>
                    <a:pt x="0" y="263"/>
                  </a:lnTo>
                  <a:lnTo>
                    <a:pt x="2591" y="1758"/>
                  </a:lnTo>
                  <a:lnTo>
                    <a:pt x="2615" y="1704"/>
                  </a:lnTo>
                  <a:lnTo>
                    <a:pt x="2120" y="1"/>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6"/>
            <p:cNvSpPr/>
            <p:nvPr/>
          </p:nvSpPr>
          <p:spPr>
            <a:xfrm>
              <a:off x="5630157" y="3340446"/>
              <a:ext cx="275183" cy="137965"/>
            </a:xfrm>
            <a:custGeom>
              <a:avLst/>
              <a:gdLst/>
              <a:ahLst/>
              <a:cxnLst/>
              <a:rect l="l" t="t" r="r" b="b"/>
              <a:pathLst>
                <a:path w="6257" h="3137" extrusionOk="0">
                  <a:moveTo>
                    <a:pt x="1363" y="0"/>
                  </a:moveTo>
                  <a:lnTo>
                    <a:pt x="4" y="1195"/>
                  </a:lnTo>
                  <a:lnTo>
                    <a:pt x="0" y="1195"/>
                  </a:lnTo>
                  <a:lnTo>
                    <a:pt x="3363" y="3137"/>
                  </a:lnTo>
                  <a:lnTo>
                    <a:pt x="3366" y="3137"/>
                  </a:lnTo>
                  <a:lnTo>
                    <a:pt x="6257" y="2690"/>
                  </a:lnTo>
                  <a:lnTo>
                    <a:pt x="1363" y="0"/>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6"/>
            <p:cNvSpPr/>
            <p:nvPr/>
          </p:nvSpPr>
          <p:spPr>
            <a:xfrm>
              <a:off x="4931905" y="3239426"/>
              <a:ext cx="384605" cy="177899"/>
            </a:xfrm>
            <a:custGeom>
              <a:avLst/>
              <a:gdLst/>
              <a:ahLst/>
              <a:cxnLst/>
              <a:rect l="l" t="t" r="r" b="b"/>
              <a:pathLst>
                <a:path w="8745" h="4045" extrusionOk="0">
                  <a:moveTo>
                    <a:pt x="7373" y="1"/>
                  </a:moveTo>
                  <a:lnTo>
                    <a:pt x="0" y="1984"/>
                  </a:lnTo>
                  <a:lnTo>
                    <a:pt x="3570" y="4045"/>
                  </a:lnTo>
                  <a:lnTo>
                    <a:pt x="8745" y="3438"/>
                  </a:lnTo>
                  <a:lnTo>
                    <a:pt x="7373"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6"/>
            <p:cNvSpPr/>
            <p:nvPr/>
          </p:nvSpPr>
          <p:spPr>
            <a:xfrm>
              <a:off x="5297413" y="3219460"/>
              <a:ext cx="276062" cy="165937"/>
            </a:xfrm>
            <a:custGeom>
              <a:avLst/>
              <a:gdLst/>
              <a:ahLst/>
              <a:cxnLst/>
              <a:rect l="l" t="t" r="r" b="b"/>
              <a:pathLst>
                <a:path w="6277" h="3773" extrusionOk="0">
                  <a:moveTo>
                    <a:pt x="737" y="1"/>
                  </a:moveTo>
                  <a:lnTo>
                    <a:pt x="0" y="198"/>
                  </a:lnTo>
                  <a:lnTo>
                    <a:pt x="1448" y="3772"/>
                  </a:lnTo>
                  <a:lnTo>
                    <a:pt x="6276" y="3202"/>
                  </a:lnTo>
                  <a:lnTo>
                    <a:pt x="737"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6"/>
            <p:cNvSpPr/>
            <p:nvPr/>
          </p:nvSpPr>
          <p:spPr>
            <a:xfrm>
              <a:off x="5151491" y="3392956"/>
              <a:ext cx="626583" cy="252841"/>
            </a:xfrm>
            <a:custGeom>
              <a:avLst/>
              <a:gdLst/>
              <a:ahLst/>
              <a:cxnLst/>
              <a:rect l="l" t="t" r="r" b="b"/>
              <a:pathLst>
                <a:path w="14247" h="5749" extrusionOk="0">
                  <a:moveTo>
                    <a:pt x="10884" y="1"/>
                  </a:moveTo>
                  <a:lnTo>
                    <a:pt x="1" y="1377"/>
                  </a:lnTo>
                  <a:lnTo>
                    <a:pt x="7571" y="5748"/>
                  </a:lnTo>
                  <a:lnTo>
                    <a:pt x="14247" y="1943"/>
                  </a:lnTo>
                  <a:lnTo>
                    <a:pt x="10884"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6"/>
            <p:cNvSpPr/>
            <p:nvPr/>
          </p:nvSpPr>
          <p:spPr>
            <a:xfrm>
              <a:off x="5905289" y="3609113"/>
              <a:ext cx="307024" cy="251478"/>
            </a:xfrm>
            <a:custGeom>
              <a:avLst/>
              <a:gdLst/>
              <a:ahLst/>
              <a:cxnLst/>
              <a:rect l="l" t="t" r="r" b="b"/>
              <a:pathLst>
                <a:path w="6981" h="5718" extrusionOk="0">
                  <a:moveTo>
                    <a:pt x="2257" y="0"/>
                  </a:moveTo>
                  <a:lnTo>
                    <a:pt x="1" y="5718"/>
                  </a:lnTo>
                  <a:lnTo>
                    <a:pt x="5499" y="4236"/>
                  </a:lnTo>
                  <a:lnTo>
                    <a:pt x="6981" y="2728"/>
                  </a:lnTo>
                  <a:lnTo>
                    <a:pt x="2257"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6"/>
            <p:cNvSpPr/>
            <p:nvPr/>
          </p:nvSpPr>
          <p:spPr>
            <a:xfrm>
              <a:off x="5541628" y="3511831"/>
              <a:ext cx="408486" cy="338558"/>
            </a:xfrm>
            <a:custGeom>
              <a:avLst/>
              <a:gdLst/>
              <a:ahLst/>
              <a:cxnLst/>
              <a:rect l="l" t="t" r="r" b="b"/>
              <a:pathLst>
                <a:path w="9288" h="7698" extrusionOk="0">
                  <a:moveTo>
                    <a:pt x="6696" y="1"/>
                  </a:moveTo>
                  <a:lnTo>
                    <a:pt x="0" y="3793"/>
                  </a:lnTo>
                  <a:lnTo>
                    <a:pt x="6761" y="7697"/>
                  </a:lnTo>
                  <a:lnTo>
                    <a:pt x="9287" y="1496"/>
                  </a:lnTo>
                  <a:lnTo>
                    <a:pt x="6696"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6"/>
            <p:cNvSpPr/>
            <p:nvPr/>
          </p:nvSpPr>
          <p:spPr>
            <a:xfrm>
              <a:off x="6183895" y="1995132"/>
              <a:ext cx="382934" cy="681470"/>
            </a:xfrm>
            <a:custGeom>
              <a:avLst/>
              <a:gdLst/>
              <a:ahLst/>
              <a:cxnLst/>
              <a:rect l="l" t="t" r="r" b="b"/>
              <a:pathLst>
                <a:path w="8707" h="15495" extrusionOk="0">
                  <a:moveTo>
                    <a:pt x="5095" y="2657"/>
                  </a:moveTo>
                  <a:cubicBezTo>
                    <a:pt x="5777" y="2657"/>
                    <a:pt x="6246" y="3202"/>
                    <a:pt x="6246" y="4144"/>
                  </a:cubicBezTo>
                  <a:cubicBezTo>
                    <a:pt x="6246" y="5471"/>
                    <a:pt x="5314" y="7085"/>
                    <a:pt x="4164" y="7748"/>
                  </a:cubicBezTo>
                  <a:cubicBezTo>
                    <a:pt x="3830" y="7941"/>
                    <a:pt x="3514" y="8033"/>
                    <a:pt x="3234" y="8033"/>
                  </a:cubicBezTo>
                  <a:cubicBezTo>
                    <a:pt x="2551" y="8033"/>
                    <a:pt x="2082" y="7488"/>
                    <a:pt x="2082" y="6546"/>
                  </a:cubicBezTo>
                  <a:cubicBezTo>
                    <a:pt x="2700" y="6447"/>
                    <a:pt x="4256" y="3791"/>
                    <a:pt x="4164" y="2942"/>
                  </a:cubicBezTo>
                  <a:cubicBezTo>
                    <a:pt x="4499" y="2748"/>
                    <a:pt x="4815" y="2657"/>
                    <a:pt x="5095" y="2657"/>
                  </a:cubicBezTo>
                  <a:close/>
                  <a:moveTo>
                    <a:pt x="5928" y="0"/>
                  </a:moveTo>
                  <a:cubicBezTo>
                    <a:pt x="5392" y="0"/>
                    <a:pt x="4794" y="173"/>
                    <a:pt x="4164" y="539"/>
                  </a:cubicBezTo>
                  <a:cubicBezTo>
                    <a:pt x="1864" y="1863"/>
                    <a:pt x="0" y="5235"/>
                    <a:pt x="0" y="8065"/>
                  </a:cubicBezTo>
                  <a:lnTo>
                    <a:pt x="0" y="8710"/>
                  </a:lnTo>
                  <a:cubicBezTo>
                    <a:pt x="0" y="11539"/>
                    <a:pt x="3806" y="14614"/>
                    <a:pt x="3806" y="14614"/>
                  </a:cubicBezTo>
                  <a:lnTo>
                    <a:pt x="5362" y="15495"/>
                  </a:lnTo>
                  <a:cubicBezTo>
                    <a:pt x="5362" y="15495"/>
                    <a:pt x="4427" y="14430"/>
                    <a:pt x="4533" y="14208"/>
                  </a:cubicBezTo>
                  <a:cubicBezTo>
                    <a:pt x="5553" y="12119"/>
                    <a:pt x="8325" y="6212"/>
                    <a:pt x="8325" y="3901"/>
                  </a:cubicBezTo>
                  <a:lnTo>
                    <a:pt x="8325" y="3259"/>
                  </a:lnTo>
                  <a:cubicBezTo>
                    <a:pt x="8325" y="2740"/>
                    <a:pt x="8263" y="2280"/>
                    <a:pt x="8147" y="1877"/>
                  </a:cubicBezTo>
                  <a:lnTo>
                    <a:pt x="8147" y="1877"/>
                  </a:lnTo>
                  <a:lnTo>
                    <a:pt x="8325" y="1979"/>
                  </a:lnTo>
                  <a:lnTo>
                    <a:pt x="8706" y="1259"/>
                  </a:lnTo>
                  <a:lnTo>
                    <a:pt x="7126" y="351"/>
                  </a:lnTo>
                  <a:cubicBezTo>
                    <a:pt x="6781" y="121"/>
                    <a:pt x="6376" y="0"/>
                    <a:pt x="59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6"/>
            <p:cNvSpPr/>
            <p:nvPr/>
          </p:nvSpPr>
          <p:spPr>
            <a:xfrm>
              <a:off x="6257164" y="2037396"/>
              <a:ext cx="366090" cy="642812"/>
            </a:xfrm>
            <a:custGeom>
              <a:avLst/>
              <a:gdLst/>
              <a:ahLst/>
              <a:cxnLst/>
              <a:rect l="l" t="t" r="r" b="b"/>
              <a:pathLst>
                <a:path w="8324" h="14616" extrusionOk="0">
                  <a:moveTo>
                    <a:pt x="5090" y="2657"/>
                  </a:moveTo>
                  <a:cubicBezTo>
                    <a:pt x="5773" y="2657"/>
                    <a:pt x="6242" y="3201"/>
                    <a:pt x="6242" y="4141"/>
                  </a:cubicBezTo>
                  <a:cubicBezTo>
                    <a:pt x="6242" y="5469"/>
                    <a:pt x="5310" y="7083"/>
                    <a:pt x="4164" y="7749"/>
                  </a:cubicBezTo>
                  <a:cubicBezTo>
                    <a:pt x="3829" y="7941"/>
                    <a:pt x="3514" y="8033"/>
                    <a:pt x="3234" y="8033"/>
                  </a:cubicBezTo>
                  <a:cubicBezTo>
                    <a:pt x="2551" y="8033"/>
                    <a:pt x="2082" y="7489"/>
                    <a:pt x="2082" y="6547"/>
                  </a:cubicBezTo>
                  <a:cubicBezTo>
                    <a:pt x="2082" y="5220"/>
                    <a:pt x="3014" y="3605"/>
                    <a:pt x="4164" y="2940"/>
                  </a:cubicBezTo>
                  <a:cubicBezTo>
                    <a:pt x="4496" y="2748"/>
                    <a:pt x="4811" y="2657"/>
                    <a:pt x="5090" y="2657"/>
                  </a:cubicBezTo>
                  <a:close/>
                  <a:moveTo>
                    <a:pt x="5928" y="0"/>
                  </a:moveTo>
                  <a:cubicBezTo>
                    <a:pt x="5392" y="0"/>
                    <a:pt x="4794" y="173"/>
                    <a:pt x="4164" y="537"/>
                  </a:cubicBezTo>
                  <a:cubicBezTo>
                    <a:pt x="1864" y="1865"/>
                    <a:pt x="0" y="5237"/>
                    <a:pt x="0" y="8066"/>
                  </a:cubicBezTo>
                  <a:lnTo>
                    <a:pt x="0" y="8708"/>
                  </a:lnTo>
                  <a:cubicBezTo>
                    <a:pt x="0" y="10889"/>
                    <a:pt x="2467" y="13417"/>
                    <a:pt x="3604" y="14466"/>
                  </a:cubicBezTo>
                  <a:cubicBezTo>
                    <a:pt x="3714" y="14567"/>
                    <a:pt x="3850" y="14616"/>
                    <a:pt x="3984" y="14616"/>
                  </a:cubicBezTo>
                  <a:cubicBezTo>
                    <a:pt x="4189" y="14616"/>
                    <a:pt x="4389" y="14504"/>
                    <a:pt x="4488" y="14298"/>
                  </a:cubicBezTo>
                  <a:cubicBezTo>
                    <a:pt x="5468" y="12291"/>
                    <a:pt x="8324" y="6247"/>
                    <a:pt x="8324" y="3903"/>
                  </a:cubicBezTo>
                  <a:lnTo>
                    <a:pt x="8324" y="3257"/>
                  </a:lnTo>
                  <a:cubicBezTo>
                    <a:pt x="8324" y="1205"/>
                    <a:pt x="7343" y="0"/>
                    <a:pt x="5928" y="0"/>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6"/>
            <p:cNvSpPr/>
            <p:nvPr/>
          </p:nvSpPr>
          <p:spPr>
            <a:xfrm>
              <a:off x="6257164" y="2037440"/>
              <a:ext cx="366090" cy="642768"/>
            </a:xfrm>
            <a:custGeom>
              <a:avLst/>
              <a:gdLst/>
              <a:ahLst/>
              <a:cxnLst/>
              <a:rect l="l" t="t" r="r" b="b"/>
              <a:pathLst>
                <a:path w="8324" h="14615" extrusionOk="0">
                  <a:moveTo>
                    <a:pt x="5092" y="2656"/>
                  </a:moveTo>
                  <a:cubicBezTo>
                    <a:pt x="5775" y="2656"/>
                    <a:pt x="6242" y="3202"/>
                    <a:pt x="6242" y="4140"/>
                  </a:cubicBezTo>
                  <a:cubicBezTo>
                    <a:pt x="6242" y="5468"/>
                    <a:pt x="5310" y="7082"/>
                    <a:pt x="4164" y="7748"/>
                  </a:cubicBezTo>
                  <a:cubicBezTo>
                    <a:pt x="3830" y="7939"/>
                    <a:pt x="3512" y="8031"/>
                    <a:pt x="3232" y="8031"/>
                  </a:cubicBezTo>
                  <a:cubicBezTo>
                    <a:pt x="2658" y="8031"/>
                    <a:pt x="2235" y="7646"/>
                    <a:pt x="2116" y="6966"/>
                  </a:cubicBezTo>
                  <a:cubicBezTo>
                    <a:pt x="2092" y="6836"/>
                    <a:pt x="2082" y="6696"/>
                    <a:pt x="2082" y="6546"/>
                  </a:cubicBezTo>
                  <a:cubicBezTo>
                    <a:pt x="2082" y="5219"/>
                    <a:pt x="3014" y="3604"/>
                    <a:pt x="4164" y="2939"/>
                  </a:cubicBezTo>
                  <a:cubicBezTo>
                    <a:pt x="4495" y="2747"/>
                    <a:pt x="4812" y="2656"/>
                    <a:pt x="5092" y="2656"/>
                  </a:cubicBezTo>
                  <a:close/>
                  <a:moveTo>
                    <a:pt x="5928" y="0"/>
                  </a:moveTo>
                  <a:cubicBezTo>
                    <a:pt x="5392" y="0"/>
                    <a:pt x="4795" y="171"/>
                    <a:pt x="4164" y="536"/>
                  </a:cubicBezTo>
                  <a:cubicBezTo>
                    <a:pt x="2515" y="1488"/>
                    <a:pt x="1092" y="3489"/>
                    <a:pt x="416" y="5587"/>
                  </a:cubicBezTo>
                  <a:cubicBezTo>
                    <a:pt x="150" y="6417"/>
                    <a:pt x="0" y="7263"/>
                    <a:pt x="0" y="8065"/>
                  </a:cubicBezTo>
                  <a:lnTo>
                    <a:pt x="0" y="8707"/>
                  </a:lnTo>
                  <a:cubicBezTo>
                    <a:pt x="0" y="10888"/>
                    <a:pt x="2467" y="13416"/>
                    <a:pt x="3604" y="14465"/>
                  </a:cubicBezTo>
                  <a:cubicBezTo>
                    <a:pt x="3713" y="14563"/>
                    <a:pt x="3850" y="14615"/>
                    <a:pt x="3983" y="14615"/>
                  </a:cubicBezTo>
                  <a:cubicBezTo>
                    <a:pt x="4187" y="14615"/>
                    <a:pt x="4389" y="14502"/>
                    <a:pt x="4488" y="14297"/>
                  </a:cubicBezTo>
                  <a:cubicBezTo>
                    <a:pt x="5468" y="12290"/>
                    <a:pt x="8324" y="6246"/>
                    <a:pt x="8324" y="3902"/>
                  </a:cubicBezTo>
                  <a:lnTo>
                    <a:pt x="8324" y="3256"/>
                  </a:lnTo>
                  <a:cubicBezTo>
                    <a:pt x="8324" y="1205"/>
                    <a:pt x="7344" y="0"/>
                    <a:pt x="59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6"/>
            <p:cNvSpPr/>
            <p:nvPr/>
          </p:nvSpPr>
          <p:spPr>
            <a:xfrm>
              <a:off x="6993667" y="3675610"/>
              <a:ext cx="572224" cy="400306"/>
            </a:xfrm>
            <a:custGeom>
              <a:avLst/>
              <a:gdLst/>
              <a:ahLst/>
              <a:cxnLst/>
              <a:rect l="l" t="t" r="r" b="b"/>
              <a:pathLst>
                <a:path w="13011" h="9102" extrusionOk="0">
                  <a:moveTo>
                    <a:pt x="1" y="0"/>
                  </a:moveTo>
                  <a:lnTo>
                    <a:pt x="1" y="1741"/>
                  </a:lnTo>
                  <a:lnTo>
                    <a:pt x="4" y="1741"/>
                  </a:lnTo>
                  <a:cubicBezTo>
                    <a:pt x="4" y="1778"/>
                    <a:pt x="21" y="1826"/>
                    <a:pt x="62" y="1884"/>
                  </a:cubicBezTo>
                  <a:lnTo>
                    <a:pt x="5130" y="8987"/>
                  </a:lnTo>
                  <a:cubicBezTo>
                    <a:pt x="5184" y="9063"/>
                    <a:pt x="5240" y="9101"/>
                    <a:pt x="5290" y="9101"/>
                  </a:cubicBezTo>
                  <a:cubicBezTo>
                    <a:pt x="5353" y="9101"/>
                    <a:pt x="5405" y="9040"/>
                    <a:pt x="5427" y="8922"/>
                  </a:cubicBezTo>
                  <a:lnTo>
                    <a:pt x="6069" y="5591"/>
                  </a:lnTo>
                  <a:cubicBezTo>
                    <a:pt x="6110" y="5379"/>
                    <a:pt x="6315" y="5198"/>
                    <a:pt x="6529" y="5184"/>
                  </a:cubicBezTo>
                  <a:lnTo>
                    <a:pt x="12850" y="4779"/>
                  </a:lnTo>
                  <a:cubicBezTo>
                    <a:pt x="12956" y="4771"/>
                    <a:pt x="13011" y="4754"/>
                    <a:pt x="13011" y="4734"/>
                  </a:cubicBezTo>
                  <a:lnTo>
                    <a:pt x="13011" y="299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6"/>
            <p:cNvSpPr/>
            <p:nvPr/>
          </p:nvSpPr>
          <p:spPr>
            <a:xfrm>
              <a:off x="6991908" y="3671256"/>
              <a:ext cx="576402" cy="328047"/>
            </a:xfrm>
            <a:custGeom>
              <a:avLst/>
              <a:gdLst/>
              <a:ahLst/>
              <a:cxnLst/>
              <a:rect l="l" t="t" r="r" b="b"/>
              <a:pathLst>
                <a:path w="13106" h="7459" extrusionOk="0">
                  <a:moveTo>
                    <a:pt x="160" y="1"/>
                  </a:moveTo>
                  <a:cubicBezTo>
                    <a:pt x="30" y="1"/>
                    <a:pt x="1" y="96"/>
                    <a:pt x="102" y="239"/>
                  </a:cubicBezTo>
                  <a:lnTo>
                    <a:pt x="5170" y="7345"/>
                  </a:lnTo>
                  <a:cubicBezTo>
                    <a:pt x="5224" y="7421"/>
                    <a:pt x="5280" y="7458"/>
                    <a:pt x="5329" y="7458"/>
                  </a:cubicBezTo>
                  <a:cubicBezTo>
                    <a:pt x="5392" y="7458"/>
                    <a:pt x="5444" y="7397"/>
                    <a:pt x="5467" y="7280"/>
                  </a:cubicBezTo>
                  <a:lnTo>
                    <a:pt x="6109" y="3946"/>
                  </a:lnTo>
                  <a:cubicBezTo>
                    <a:pt x="6150" y="3734"/>
                    <a:pt x="6355" y="3553"/>
                    <a:pt x="6569" y="3539"/>
                  </a:cubicBezTo>
                  <a:lnTo>
                    <a:pt x="12890" y="3133"/>
                  </a:lnTo>
                  <a:cubicBezTo>
                    <a:pt x="13102" y="3120"/>
                    <a:pt x="13106" y="3068"/>
                    <a:pt x="12897" y="3021"/>
                  </a:cubicBezTo>
                  <a:lnTo>
                    <a:pt x="255" y="14"/>
                  </a:lnTo>
                  <a:cubicBezTo>
                    <a:pt x="219" y="5"/>
                    <a:pt x="187" y="1"/>
                    <a:pt x="1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6"/>
            <p:cNvSpPr/>
            <p:nvPr/>
          </p:nvSpPr>
          <p:spPr>
            <a:xfrm>
              <a:off x="5151227" y="1167450"/>
              <a:ext cx="822998" cy="1082436"/>
            </a:xfrm>
            <a:custGeom>
              <a:avLst/>
              <a:gdLst/>
              <a:ahLst/>
              <a:cxnLst/>
              <a:rect l="l" t="t" r="r" b="b"/>
              <a:pathLst>
                <a:path w="18713" h="24612" extrusionOk="0">
                  <a:moveTo>
                    <a:pt x="13050" y="1"/>
                  </a:moveTo>
                  <a:cubicBezTo>
                    <a:pt x="11838" y="1"/>
                    <a:pt x="10469" y="397"/>
                    <a:pt x="9020" y="1232"/>
                  </a:cubicBezTo>
                  <a:cubicBezTo>
                    <a:pt x="4038" y="4110"/>
                    <a:pt x="0" y="11107"/>
                    <a:pt x="0" y="16857"/>
                  </a:cubicBezTo>
                  <a:cubicBezTo>
                    <a:pt x="0" y="19717"/>
                    <a:pt x="996" y="21731"/>
                    <a:pt x="2611" y="22680"/>
                  </a:cubicBezTo>
                  <a:lnTo>
                    <a:pt x="2611" y="22683"/>
                  </a:lnTo>
                  <a:lnTo>
                    <a:pt x="2635" y="22697"/>
                  </a:lnTo>
                  <a:cubicBezTo>
                    <a:pt x="2642" y="22697"/>
                    <a:pt x="2645" y="22701"/>
                    <a:pt x="2648" y="22704"/>
                  </a:cubicBezTo>
                  <a:lnTo>
                    <a:pt x="5952" y="24612"/>
                  </a:lnTo>
                  <a:lnTo>
                    <a:pt x="6525" y="23100"/>
                  </a:lnTo>
                  <a:cubicBezTo>
                    <a:pt x="7321" y="22905"/>
                    <a:pt x="8157" y="22567"/>
                    <a:pt x="9020" y="22069"/>
                  </a:cubicBezTo>
                  <a:cubicBezTo>
                    <a:pt x="14003" y="19192"/>
                    <a:pt x="18045" y="12195"/>
                    <a:pt x="18045" y="6441"/>
                  </a:cubicBezTo>
                  <a:cubicBezTo>
                    <a:pt x="18045" y="5448"/>
                    <a:pt x="17922" y="4564"/>
                    <a:pt x="17696" y="3782"/>
                  </a:cubicBezTo>
                  <a:lnTo>
                    <a:pt x="18713" y="2513"/>
                  </a:lnTo>
                  <a:lnTo>
                    <a:pt x="15406" y="605"/>
                  </a:lnTo>
                  <a:cubicBezTo>
                    <a:pt x="15403" y="602"/>
                    <a:pt x="15400" y="598"/>
                    <a:pt x="15396" y="598"/>
                  </a:cubicBezTo>
                  <a:lnTo>
                    <a:pt x="15369" y="584"/>
                  </a:lnTo>
                  <a:cubicBezTo>
                    <a:pt x="14693" y="200"/>
                    <a:pt x="13911" y="1"/>
                    <a:pt x="13050"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6"/>
            <p:cNvSpPr/>
            <p:nvPr/>
          </p:nvSpPr>
          <p:spPr>
            <a:xfrm>
              <a:off x="5557944" y="938100"/>
              <a:ext cx="234062" cy="335391"/>
            </a:xfrm>
            <a:custGeom>
              <a:avLst/>
              <a:gdLst/>
              <a:ahLst/>
              <a:cxnLst/>
              <a:rect l="l" t="t" r="r" b="b"/>
              <a:pathLst>
                <a:path w="5322" h="7626" extrusionOk="0">
                  <a:moveTo>
                    <a:pt x="1510" y="1"/>
                  </a:moveTo>
                  <a:cubicBezTo>
                    <a:pt x="1425" y="1"/>
                    <a:pt x="1360" y="69"/>
                    <a:pt x="1360" y="151"/>
                  </a:cubicBezTo>
                  <a:cubicBezTo>
                    <a:pt x="1360" y="233"/>
                    <a:pt x="1425" y="301"/>
                    <a:pt x="1510" y="301"/>
                  </a:cubicBezTo>
                  <a:cubicBezTo>
                    <a:pt x="3444" y="301"/>
                    <a:pt x="5021" y="1874"/>
                    <a:pt x="5021" y="3813"/>
                  </a:cubicBezTo>
                  <a:cubicBezTo>
                    <a:pt x="5021" y="5751"/>
                    <a:pt x="3444" y="7325"/>
                    <a:pt x="1510" y="7325"/>
                  </a:cubicBezTo>
                  <a:cubicBezTo>
                    <a:pt x="1066" y="7325"/>
                    <a:pt x="632" y="7246"/>
                    <a:pt x="226" y="7082"/>
                  </a:cubicBezTo>
                  <a:cubicBezTo>
                    <a:pt x="209" y="7076"/>
                    <a:pt x="191" y="7073"/>
                    <a:pt x="174" y="7073"/>
                  </a:cubicBezTo>
                  <a:cubicBezTo>
                    <a:pt x="113" y="7073"/>
                    <a:pt x="56" y="7109"/>
                    <a:pt x="32" y="7168"/>
                  </a:cubicBezTo>
                  <a:cubicBezTo>
                    <a:pt x="1" y="7246"/>
                    <a:pt x="39" y="7332"/>
                    <a:pt x="117" y="7362"/>
                  </a:cubicBezTo>
                  <a:cubicBezTo>
                    <a:pt x="561" y="7537"/>
                    <a:pt x="1028" y="7625"/>
                    <a:pt x="1510" y="7625"/>
                  </a:cubicBezTo>
                  <a:cubicBezTo>
                    <a:pt x="3612" y="7625"/>
                    <a:pt x="5322" y="5915"/>
                    <a:pt x="5322" y="3813"/>
                  </a:cubicBezTo>
                  <a:cubicBezTo>
                    <a:pt x="5322" y="1710"/>
                    <a:pt x="3612" y="1"/>
                    <a:pt x="151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6"/>
            <p:cNvSpPr/>
            <p:nvPr/>
          </p:nvSpPr>
          <p:spPr>
            <a:xfrm>
              <a:off x="5298161" y="1252241"/>
              <a:ext cx="793619" cy="1024822"/>
            </a:xfrm>
            <a:custGeom>
              <a:avLst/>
              <a:gdLst/>
              <a:ahLst/>
              <a:cxnLst/>
              <a:rect l="l" t="t" r="r" b="b"/>
              <a:pathLst>
                <a:path w="18045" h="23302" extrusionOk="0">
                  <a:moveTo>
                    <a:pt x="13052" y="1"/>
                  </a:moveTo>
                  <a:cubicBezTo>
                    <a:pt x="11838" y="1"/>
                    <a:pt x="10469" y="397"/>
                    <a:pt x="9021" y="1233"/>
                  </a:cubicBezTo>
                  <a:cubicBezTo>
                    <a:pt x="4038" y="4110"/>
                    <a:pt x="0" y="11107"/>
                    <a:pt x="0" y="16861"/>
                  </a:cubicBezTo>
                  <a:cubicBezTo>
                    <a:pt x="0" y="20941"/>
                    <a:pt x="2032" y="23302"/>
                    <a:pt x="4992" y="23302"/>
                  </a:cubicBezTo>
                  <a:cubicBezTo>
                    <a:pt x="6204" y="23302"/>
                    <a:pt x="7573" y="22905"/>
                    <a:pt x="9021" y="22069"/>
                  </a:cubicBezTo>
                  <a:cubicBezTo>
                    <a:pt x="14004" y="19193"/>
                    <a:pt x="18045" y="12196"/>
                    <a:pt x="18045" y="6441"/>
                  </a:cubicBezTo>
                  <a:cubicBezTo>
                    <a:pt x="18045" y="2360"/>
                    <a:pt x="16012" y="1"/>
                    <a:pt x="1305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6"/>
            <p:cNvSpPr/>
            <p:nvPr/>
          </p:nvSpPr>
          <p:spPr>
            <a:xfrm>
              <a:off x="5406657" y="1360781"/>
              <a:ext cx="576578" cy="807781"/>
            </a:xfrm>
            <a:custGeom>
              <a:avLst/>
              <a:gdLst/>
              <a:ahLst/>
              <a:cxnLst/>
              <a:rect l="l" t="t" r="r" b="b"/>
              <a:pathLst>
                <a:path w="13110" h="18367" extrusionOk="0">
                  <a:moveTo>
                    <a:pt x="10584" y="1"/>
                  </a:moveTo>
                  <a:cubicBezTo>
                    <a:pt x="9779" y="1"/>
                    <a:pt x="8809" y="311"/>
                    <a:pt x="7790" y="902"/>
                  </a:cubicBezTo>
                  <a:cubicBezTo>
                    <a:pt x="3567" y="3339"/>
                    <a:pt x="1" y="9520"/>
                    <a:pt x="1" y="14393"/>
                  </a:cubicBezTo>
                  <a:cubicBezTo>
                    <a:pt x="1" y="15131"/>
                    <a:pt x="96" y="16475"/>
                    <a:pt x="707" y="17396"/>
                  </a:cubicBezTo>
                  <a:cubicBezTo>
                    <a:pt x="1083" y="17960"/>
                    <a:pt x="1656" y="18366"/>
                    <a:pt x="2527" y="18366"/>
                  </a:cubicBezTo>
                  <a:cubicBezTo>
                    <a:pt x="3332" y="18366"/>
                    <a:pt x="4298" y="18052"/>
                    <a:pt x="5322" y="17465"/>
                  </a:cubicBezTo>
                  <a:cubicBezTo>
                    <a:pt x="9543" y="15025"/>
                    <a:pt x="13110" y="8847"/>
                    <a:pt x="13110" y="3973"/>
                  </a:cubicBezTo>
                  <a:cubicBezTo>
                    <a:pt x="13110" y="2806"/>
                    <a:pt x="12875" y="123"/>
                    <a:pt x="10731" y="4"/>
                  </a:cubicBezTo>
                  <a:cubicBezTo>
                    <a:pt x="10684" y="1"/>
                    <a:pt x="10636" y="1"/>
                    <a:pt x="105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6"/>
            <p:cNvSpPr/>
            <p:nvPr/>
          </p:nvSpPr>
          <p:spPr>
            <a:xfrm>
              <a:off x="5406657" y="1360781"/>
              <a:ext cx="503043" cy="765296"/>
            </a:xfrm>
            <a:custGeom>
              <a:avLst/>
              <a:gdLst/>
              <a:ahLst/>
              <a:cxnLst/>
              <a:rect l="l" t="t" r="r" b="b"/>
              <a:pathLst>
                <a:path w="11438" h="17401" extrusionOk="0">
                  <a:moveTo>
                    <a:pt x="10584" y="1"/>
                  </a:moveTo>
                  <a:cubicBezTo>
                    <a:pt x="9779" y="1"/>
                    <a:pt x="8809" y="311"/>
                    <a:pt x="7790" y="902"/>
                  </a:cubicBezTo>
                  <a:cubicBezTo>
                    <a:pt x="3567" y="3339"/>
                    <a:pt x="1" y="9520"/>
                    <a:pt x="1" y="14393"/>
                  </a:cubicBezTo>
                  <a:cubicBezTo>
                    <a:pt x="1" y="15131"/>
                    <a:pt x="96" y="16475"/>
                    <a:pt x="707" y="17396"/>
                  </a:cubicBezTo>
                  <a:cubicBezTo>
                    <a:pt x="755" y="17400"/>
                    <a:pt x="803" y="17400"/>
                    <a:pt x="854" y="17400"/>
                  </a:cubicBezTo>
                  <a:cubicBezTo>
                    <a:pt x="1663" y="17400"/>
                    <a:pt x="2629" y="17089"/>
                    <a:pt x="3649" y="16499"/>
                  </a:cubicBezTo>
                  <a:cubicBezTo>
                    <a:pt x="7871" y="14062"/>
                    <a:pt x="11438" y="7885"/>
                    <a:pt x="11438" y="3011"/>
                  </a:cubicBezTo>
                  <a:cubicBezTo>
                    <a:pt x="11438" y="2270"/>
                    <a:pt x="11345" y="925"/>
                    <a:pt x="10731" y="4"/>
                  </a:cubicBezTo>
                  <a:cubicBezTo>
                    <a:pt x="10684" y="1"/>
                    <a:pt x="10636" y="1"/>
                    <a:pt x="10584"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6"/>
            <p:cNvSpPr/>
            <p:nvPr/>
          </p:nvSpPr>
          <p:spPr>
            <a:xfrm>
              <a:off x="5558912" y="1656671"/>
              <a:ext cx="84661" cy="105992"/>
            </a:xfrm>
            <a:custGeom>
              <a:avLst/>
              <a:gdLst/>
              <a:ahLst/>
              <a:cxnLst/>
              <a:rect l="l" t="t" r="r" b="b"/>
              <a:pathLst>
                <a:path w="1925" h="2410" extrusionOk="0">
                  <a:moveTo>
                    <a:pt x="260" y="1"/>
                  </a:moveTo>
                  <a:cubicBezTo>
                    <a:pt x="137" y="1"/>
                    <a:pt x="0" y="284"/>
                    <a:pt x="71" y="423"/>
                  </a:cubicBezTo>
                  <a:lnTo>
                    <a:pt x="1099" y="2409"/>
                  </a:lnTo>
                  <a:lnTo>
                    <a:pt x="1924" y="884"/>
                  </a:lnTo>
                  <a:lnTo>
                    <a:pt x="297" y="10"/>
                  </a:lnTo>
                  <a:cubicBezTo>
                    <a:pt x="285" y="4"/>
                    <a:pt x="272" y="1"/>
                    <a:pt x="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6"/>
            <p:cNvSpPr/>
            <p:nvPr/>
          </p:nvSpPr>
          <p:spPr>
            <a:xfrm>
              <a:off x="5631829" y="1724178"/>
              <a:ext cx="84837" cy="105992"/>
            </a:xfrm>
            <a:custGeom>
              <a:avLst/>
              <a:gdLst/>
              <a:ahLst/>
              <a:cxnLst/>
              <a:rect l="l" t="t" r="r" b="b"/>
              <a:pathLst>
                <a:path w="1929" h="2410" extrusionOk="0">
                  <a:moveTo>
                    <a:pt x="830" y="0"/>
                  </a:moveTo>
                  <a:lnTo>
                    <a:pt x="0" y="1526"/>
                  </a:lnTo>
                  <a:lnTo>
                    <a:pt x="1628" y="2400"/>
                  </a:lnTo>
                  <a:cubicBezTo>
                    <a:pt x="1640" y="2406"/>
                    <a:pt x="1653" y="2409"/>
                    <a:pt x="1665" y="2409"/>
                  </a:cubicBezTo>
                  <a:cubicBezTo>
                    <a:pt x="1788" y="2409"/>
                    <a:pt x="1928" y="2126"/>
                    <a:pt x="1854" y="1986"/>
                  </a:cubicBezTo>
                  <a:lnTo>
                    <a:pt x="8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6"/>
            <p:cNvSpPr/>
            <p:nvPr/>
          </p:nvSpPr>
          <p:spPr>
            <a:xfrm>
              <a:off x="5605397" y="1510089"/>
              <a:ext cx="67905" cy="221175"/>
            </a:xfrm>
            <a:custGeom>
              <a:avLst/>
              <a:gdLst/>
              <a:ahLst/>
              <a:cxnLst/>
              <a:rect l="l" t="t" r="r" b="b"/>
              <a:pathLst>
                <a:path w="1544" h="5029" extrusionOk="0">
                  <a:moveTo>
                    <a:pt x="1100" y="1"/>
                  </a:moveTo>
                  <a:cubicBezTo>
                    <a:pt x="991" y="1"/>
                    <a:pt x="847" y="151"/>
                    <a:pt x="806" y="383"/>
                  </a:cubicBezTo>
                  <a:lnTo>
                    <a:pt x="1" y="5029"/>
                  </a:lnTo>
                  <a:lnTo>
                    <a:pt x="1" y="5029"/>
                  </a:lnTo>
                  <a:lnTo>
                    <a:pt x="1543" y="4250"/>
                  </a:lnTo>
                  <a:lnTo>
                    <a:pt x="1226" y="172"/>
                  </a:lnTo>
                  <a:cubicBezTo>
                    <a:pt x="1216" y="53"/>
                    <a:pt x="1164" y="1"/>
                    <a:pt x="11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6"/>
            <p:cNvSpPr/>
            <p:nvPr/>
          </p:nvSpPr>
          <p:spPr>
            <a:xfrm>
              <a:off x="5602099" y="1755535"/>
              <a:ext cx="68037" cy="221175"/>
            </a:xfrm>
            <a:custGeom>
              <a:avLst/>
              <a:gdLst/>
              <a:ahLst/>
              <a:cxnLst/>
              <a:rect l="l" t="t" r="r" b="b"/>
              <a:pathLst>
                <a:path w="1547" h="5029" extrusionOk="0">
                  <a:moveTo>
                    <a:pt x="1547" y="1"/>
                  </a:moveTo>
                  <a:lnTo>
                    <a:pt x="0" y="779"/>
                  </a:lnTo>
                  <a:lnTo>
                    <a:pt x="318" y="4857"/>
                  </a:lnTo>
                  <a:cubicBezTo>
                    <a:pt x="328" y="4976"/>
                    <a:pt x="380" y="5029"/>
                    <a:pt x="443" y="5029"/>
                  </a:cubicBezTo>
                  <a:cubicBezTo>
                    <a:pt x="552" y="5029"/>
                    <a:pt x="697" y="4878"/>
                    <a:pt x="738" y="4646"/>
                  </a:cubicBezTo>
                  <a:lnTo>
                    <a:pt x="15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6"/>
            <p:cNvSpPr/>
            <p:nvPr/>
          </p:nvSpPr>
          <p:spPr>
            <a:xfrm>
              <a:off x="5478870" y="1702717"/>
              <a:ext cx="142055" cy="129433"/>
            </a:xfrm>
            <a:custGeom>
              <a:avLst/>
              <a:gdLst/>
              <a:ahLst/>
              <a:cxnLst/>
              <a:rect l="l" t="t" r="r" b="b"/>
              <a:pathLst>
                <a:path w="3230" h="2943" extrusionOk="0">
                  <a:moveTo>
                    <a:pt x="3229" y="1"/>
                  </a:moveTo>
                  <a:lnTo>
                    <a:pt x="256" y="2318"/>
                  </a:lnTo>
                  <a:cubicBezTo>
                    <a:pt x="36" y="2490"/>
                    <a:pt x="0" y="2943"/>
                    <a:pt x="191" y="2943"/>
                  </a:cubicBezTo>
                  <a:cubicBezTo>
                    <a:pt x="200" y="2943"/>
                    <a:pt x="211" y="2941"/>
                    <a:pt x="222" y="2939"/>
                  </a:cubicBezTo>
                  <a:lnTo>
                    <a:pt x="3103" y="2301"/>
                  </a:lnTo>
                  <a:lnTo>
                    <a:pt x="32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6"/>
            <p:cNvSpPr/>
            <p:nvPr/>
          </p:nvSpPr>
          <p:spPr>
            <a:xfrm>
              <a:off x="5654478" y="1654648"/>
              <a:ext cx="142187" cy="129477"/>
            </a:xfrm>
            <a:custGeom>
              <a:avLst/>
              <a:gdLst/>
              <a:ahLst/>
              <a:cxnLst/>
              <a:rect l="l" t="t" r="r" b="b"/>
              <a:pathLst>
                <a:path w="3233" h="2944" extrusionOk="0">
                  <a:moveTo>
                    <a:pt x="3039" y="1"/>
                  </a:moveTo>
                  <a:cubicBezTo>
                    <a:pt x="3029" y="1"/>
                    <a:pt x="3018" y="2"/>
                    <a:pt x="3007" y="4"/>
                  </a:cubicBezTo>
                  <a:lnTo>
                    <a:pt x="131" y="643"/>
                  </a:lnTo>
                  <a:lnTo>
                    <a:pt x="0" y="2943"/>
                  </a:lnTo>
                  <a:lnTo>
                    <a:pt x="2974" y="626"/>
                  </a:lnTo>
                  <a:cubicBezTo>
                    <a:pt x="3197" y="454"/>
                    <a:pt x="3233" y="1"/>
                    <a:pt x="30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6"/>
            <p:cNvSpPr/>
            <p:nvPr/>
          </p:nvSpPr>
          <p:spPr>
            <a:xfrm>
              <a:off x="5488633" y="1811520"/>
              <a:ext cx="92226" cy="20451"/>
            </a:xfrm>
            <a:custGeom>
              <a:avLst/>
              <a:gdLst/>
              <a:ahLst/>
              <a:cxnLst/>
              <a:rect l="l" t="t" r="r" b="b"/>
              <a:pathLst>
                <a:path w="2097" h="465" extrusionOk="0">
                  <a:moveTo>
                    <a:pt x="2096" y="0"/>
                  </a:moveTo>
                  <a:lnTo>
                    <a:pt x="0" y="46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6"/>
            <p:cNvSpPr/>
            <p:nvPr/>
          </p:nvSpPr>
          <p:spPr>
            <a:xfrm>
              <a:off x="5587102" y="1666478"/>
              <a:ext cx="101198" cy="153842"/>
            </a:xfrm>
            <a:custGeom>
              <a:avLst/>
              <a:gdLst/>
              <a:ahLst/>
              <a:cxnLst/>
              <a:rect l="l" t="t" r="r" b="b"/>
              <a:pathLst>
                <a:path w="2301" h="3498" extrusionOk="0">
                  <a:moveTo>
                    <a:pt x="1594" y="1"/>
                  </a:moveTo>
                  <a:cubicBezTo>
                    <a:pt x="1486" y="1"/>
                    <a:pt x="1367" y="31"/>
                    <a:pt x="1242" y="94"/>
                  </a:cubicBezTo>
                  <a:cubicBezTo>
                    <a:pt x="631" y="404"/>
                    <a:pt x="92" y="1394"/>
                    <a:pt x="42" y="2309"/>
                  </a:cubicBezTo>
                  <a:cubicBezTo>
                    <a:pt x="0" y="3038"/>
                    <a:pt x="280" y="3498"/>
                    <a:pt x="706" y="3498"/>
                  </a:cubicBezTo>
                  <a:cubicBezTo>
                    <a:pt x="815" y="3498"/>
                    <a:pt x="933" y="3468"/>
                    <a:pt x="1058" y="3405"/>
                  </a:cubicBezTo>
                  <a:cubicBezTo>
                    <a:pt x="1672" y="3094"/>
                    <a:pt x="2208" y="2104"/>
                    <a:pt x="2260" y="1189"/>
                  </a:cubicBezTo>
                  <a:cubicBezTo>
                    <a:pt x="2300" y="461"/>
                    <a:pt x="2020" y="1"/>
                    <a:pt x="1594"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6"/>
            <p:cNvSpPr/>
            <p:nvPr/>
          </p:nvSpPr>
          <p:spPr>
            <a:xfrm>
              <a:off x="5587102" y="1666478"/>
              <a:ext cx="101198" cy="153842"/>
            </a:xfrm>
            <a:custGeom>
              <a:avLst/>
              <a:gdLst/>
              <a:ahLst/>
              <a:cxnLst/>
              <a:rect l="l" t="t" r="r" b="b"/>
              <a:pathLst>
                <a:path w="2301" h="3498" extrusionOk="0">
                  <a:moveTo>
                    <a:pt x="1594" y="1"/>
                  </a:moveTo>
                  <a:cubicBezTo>
                    <a:pt x="1486" y="1"/>
                    <a:pt x="1367" y="31"/>
                    <a:pt x="1242" y="94"/>
                  </a:cubicBezTo>
                  <a:cubicBezTo>
                    <a:pt x="631" y="404"/>
                    <a:pt x="92" y="1394"/>
                    <a:pt x="42" y="2309"/>
                  </a:cubicBezTo>
                  <a:cubicBezTo>
                    <a:pt x="0" y="3038"/>
                    <a:pt x="280" y="3498"/>
                    <a:pt x="706" y="3498"/>
                  </a:cubicBezTo>
                  <a:cubicBezTo>
                    <a:pt x="815" y="3498"/>
                    <a:pt x="933" y="3468"/>
                    <a:pt x="1058" y="3405"/>
                  </a:cubicBezTo>
                  <a:cubicBezTo>
                    <a:pt x="1672" y="3094"/>
                    <a:pt x="2208" y="2104"/>
                    <a:pt x="2260" y="1189"/>
                  </a:cubicBezTo>
                  <a:cubicBezTo>
                    <a:pt x="2300" y="461"/>
                    <a:pt x="2020" y="1"/>
                    <a:pt x="15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6"/>
            <p:cNvSpPr/>
            <p:nvPr/>
          </p:nvSpPr>
          <p:spPr>
            <a:xfrm>
              <a:off x="5605089" y="1693789"/>
              <a:ext cx="65354" cy="99219"/>
            </a:xfrm>
            <a:custGeom>
              <a:avLst/>
              <a:gdLst/>
              <a:ahLst/>
              <a:cxnLst/>
              <a:rect l="l" t="t" r="r" b="b"/>
              <a:pathLst>
                <a:path w="1486" h="2256" extrusionOk="0">
                  <a:moveTo>
                    <a:pt x="1030" y="1"/>
                  </a:moveTo>
                  <a:cubicBezTo>
                    <a:pt x="959" y="1"/>
                    <a:pt x="883" y="20"/>
                    <a:pt x="803" y="60"/>
                  </a:cubicBezTo>
                  <a:cubicBezTo>
                    <a:pt x="407" y="261"/>
                    <a:pt x="58" y="900"/>
                    <a:pt x="25" y="1490"/>
                  </a:cubicBezTo>
                  <a:cubicBezTo>
                    <a:pt x="0" y="1961"/>
                    <a:pt x="182" y="2256"/>
                    <a:pt x="457" y="2256"/>
                  </a:cubicBezTo>
                  <a:cubicBezTo>
                    <a:pt x="527" y="2256"/>
                    <a:pt x="603" y="2237"/>
                    <a:pt x="683" y="2197"/>
                  </a:cubicBezTo>
                  <a:cubicBezTo>
                    <a:pt x="1079" y="1995"/>
                    <a:pt x="1424" y="1357"/>
                    <a:pt x="1458" y="766"/>
                  </a:cubicBezTo>
                  <a:cubicBezTo>
                    <a:pt x="1485" y="296"/>
                    <a:pt x="1304" y="1"/>
                    <a:pt x="10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6"/>
            <p:cNvSpPr/>
            <p:nvPr/>
          </p:nvSpPr>
          <p:spPr>
            <a:xfrm>
              <a:off x="5537098" y="1189087"/>
              <a:ext cx="168619" cy="114084"/>
            </a:xfrm>
            <a:custGeom>
              <a:avLst/>
              <a:gdLst/>
              <a:ahLst/>
              <a:cxnLst/>
              <a:rect l="l" t="t" r="r" b="b"/>
              <a:pathLst>
                <a:path w="3834" h="2594" extrusionOk="0">
                  <a:moveTo>
                    <a:pt x="1917" y="1"/>
                  </a:moveTo>
                  <a:cubicBezTo>
                    <a:pt x="1602" y="1"/>
                    <a:pt x="1287" y="46"/>
                    <a:pt x="1004" y="137"/>
                  </a:cubicBezTo>
                  <a:lnTo>
                    <a:pt x="28" y="137"/>
                  </a:lnTo>
                  <a:lnTo>
                    <a:pt x="28" y="1437"/>
                  </a:lnTo>
                  <a:lnTo>
                    <a:pt x="35" y="1437"/>
                  </a:lnTo>
                  <a:cubicBezTo>
                    <a:pt x="1" y="1737"/>
                    <a:pt x="185" y="2044"/>
                    <a:pt x="581" y="2276"/>
                  </a:cubicBezTo>
                  <a:cubicBezTo>
                    <a:pt x="949" y="2488"/>
                    <a:pt x="1433" y="2594"/>
                    <a:pt x="1917" y="2594"/>
                  </a:cubicBezTo>
                  <a:cubicBezTo>
                    <a:pt x="2401" y="2594"/>
                    <a:pt x="2885" y="2488"/>
                    <a:pt x="3253" y="2276"/>
                  </a:cubicBezTo>
                  <a:cubicBezTo>
                    <a:pt x="3652" y="2044"/>
                    <a:pt x="3833" y="1737"/>
                    <a:pt x="3803" y="1437"/>
                  </a:cubicBezTo>
                  <a:lnTo>
                    <a:pt x="3810" y="1437"/>
                  </a:lnTo>
                  <a:lnTo>
                    <a:pt x="3810" y="137"/>
                  </a:lnTo>
                  <a:lnTo>
                    <a:pt x="2830" y="137"/>
                  </a:lnTo>
                  <a:cubicBezTo>
                    <a:pt x="2547" y="46"/>
                    <a:pt x="2232" y="1"/>
                    <a:pt x="191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6"/>
            <p:cNvSpPr/>
            <p:nvPr/>
          </p:nvSpPr>
          <p:spPr>
            <a:xfrm>
              <a:off x="5537098" y="1189087"/>
              <a:ext cx="168619" cy="114084"/>
            </a:xfrm>
            <a:custGeom>
              <a:avLst/>
              <a:gdLst/>
              <a:ahLst/>
              <a:cxnLst/>
              <a:rect l="l" t="t" r="r" b="b"/>
              <a:pathLst>
                <a:path w="3834" h="2594" extrusionOk="0">
                  <a:moveTo>
                    <a:pt x="1917" y="1"/>
                  </a:moveTo>
                  <a:cubicBezTo>
                    <a:pt x="1602" y="1"/>
                    <a:pt x="1287" y="46"/>
                    <a:pt x="1004" y="137"/>
                  </a:cubicBezTo>
                  <a:lnTo>
                    <a:pt x="28" y="137"/>
                  </a:lnTo>
                  <a:lnTo>
                    <a:pt x="28" y="1437"/>
                  </a:lnTo>
                  <a:lnTo>
                    <a:pt x="35" y="1437"/>
                  </a:lnTo>
                  <a:cubicBezTo>
                    <a:pt x="1" y="1737"/>
                    <a:pt x="185" y="2044"/>
                    <a:pt x="581" y="2276"/>
                  </a:cubicBezTo>
                  <a:cubicBezTo>
                    <a:pt x="949" y="2488"/>
                    <a:pt x="1433" y="2594"/>
                    <a:pt x="1917" y="2594"/>
                  </a:cubicBezTo>
                  <a:cubicBezTo>
                    <a:pt x="2401" y="2594"/>
                    <a:pt x="2885" y="2488"/>
                    <a:pt x="3253" y="2276"/>
                  </a:cubicBezTo>
                  <a:cubicBezTo>
                    <a:pt x="3652" y="2044"/>
                    <a:pt x="3833" y="1737"/>
                    <a:pt x="3803" y="1437"/>
                  </a:cubicBezTo>
                  <a:lnTo>
                    <a:pt x="3810" y="1437"/>
                  </a:lnTo>
                  <a:lnTo>
                    <a:pt x="3810" y="137"/>
                  </a:lnTo>
                  <a:lnTo>
                    <a:pt x="2830" y="137"/>
                  </a:lnTo>
                  <a:cubicBezTo>
                    <a:pt x="2547" y="46"/>
                    <a:pt x="2232" y="1"/>
                    <a:pt x="19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6"/>
            <p:cNvSpPr/>
            <p:nvPr/>
          </p:nvSpPr>
          <p:spPr>
            <a:xfrm>
              <a:off x="5530193" y="1147044"/>
              <a:ext cx="182561" cy="96052"/>
            </a:xfrm>
            <a:custGeom>
              <a:avLst/>
              <a:gdLst/>
              <a:ahLst/>
              <a:cxnLst/>
              <a:rect l="l" t="t" r="r" b="b"/>
              <a:pathLst>
                <a:path w="4151" h="2184" extrusionOk="0">
                  <a:moveTo>
                    <a:pt x="2074" y="1"/>
                  </a:moveTo>
                  <a:cubicBezTo>
                    <a:pt x="1590" y="1"/>
                    <a:pt x="1106" y="108"/>
                    <a:pt x="738" y="321"/>
                  </a:cubicBezTo>
                  <a:cubicBezTo>
                    <a:pt x="0" y="748"/>
                    <a:pt x="0" y="1438"/>
                    <a:pt x="738" y="1864"/>
                  </a:cubicBezTo>
                  <a:cubicBezTo>
                    <a:pt x="1106" y="2077"/>
                    <a:pt x="1590" y="2184"/>
                    <a:pt x="2074" y="2184"/>
                  </a:cubicBezTo>
                  <a:cubicBezTo>
                    <a:pt x="2558" y="2184"/>
                    <a:pt x="3042" y="2077"/>
                    <a:pt x="3410" y="1864"/>
                  </a:cubicBezTo>
                  <a:cubicBezTo>
                    <a:pt x="4151" y="1438"/>
                    <a:pt x="4151" y="748"/>
                    <a:pt x="3410" y="321"/>
                  </a:cubicBezTo>
                  <a:cubicBezTo>
                    <a:pt x="3042" y="108"/>
                    <a:pt x="2558" y="1"/>
                    <a:pt x="2074"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6"/>
            <p:cNvSpPr/>
            <p:nvPr/>
          </p:nvSpPr>
          <p:spPr>
            <a:xfrm>
              <a:off x="5506357" y="1127473"/>
              <a:ext cx="235997" cy="115579"/>
            </a:xfrm>
            <a:custGeom>
              <a:avLst/>
              <a:gdLst/>
              <a:ahLst/>
              <a:cxnLst/>
              <a:rect l="l" t="t" r="r" b="b"/>
              <a:pathLst>
                <a:path w="5366" h="2628" extrusionOk="0">
                  <a:moveTo>
                    <a:pt x="2682" y="0"/>
                  </a:moveTo>
                  <a:cubicBezTo>
                    <a:pt x="2241" y="0"/>
                    <a:pt x="1800" y="63"/>
                    <a:pt x="1402" y="189"/>
                  </a:cubicBezTo>
                  <a:lnTo>
                    <a:pt x="34" y="189"/>
                  </a:lnTo>
                  <a:lnTo>
                    <a:pt x="34" y="1009"/>
                  </a:lnTo>
                  <a:lnTo>
                    <a:pt x="41" y="1009"/>
                  </a:lnTo>
                  <a:cubicBezTo>
                    <a:pt x="0" y="1429"/>
                    <a:pt x="252" y="1859"/>
                    <a:pt x="809" y="2182"/>
                  </a:cubicBezTo>
                  <a:cubicBezTo>
                    <a:pt x="1326" y="2479"/>
                    <a:pt x="2003" y="2628"/>
                    <a:pt x="2681" y="2628"/>
                  </a:cubicBezTo>
                  <a:cubicBezTo>
                    <a:pt x="3358" y="2628"/>
                    <a:pt x="4036" y="2479"/>
                    <a:pt x="4553" y="2182"/>
                  </a:cubicBezTo>
                  <a:cubicBezTo>
                    <a:pt x="5109" y="1859"/>
                    <a:pt x="5365" y="1429"/>
                    <a:pt x="5321" y="1009"/>
                  </a:cubicBezTo>
                  <a:lnTo>
                    <a:pt x="5328" y="1009"/>
                  </a:lnTo>
                  <a:lnTo>
                    <a:pt x="5328" y="189"/>
                  </a:lnTo>
                  <a:lnTo>
                    <a:pt x="3959" y="189"/>
                  </a:lnTo>
                  <a:cubicBezTo>
                    <a:pt x="3563" y="63"/>
                    <a:pt x="3123" y="0"/>
                    <a:pt x="2682"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6"/>
            <p:cNvSpPr/>
            <p:nvPr/>
          </p:nvSpPr>
          <p:spPr>
            <a:xfrm>
              <a:off x="5496418" y="1068585"/>
              <a:ext cx="255700" cy="134403"/>
            </a:xfrm>
            <a:custGeom>
              <a:avLst/>
              <a:gdLst/>
              <a:ahLst/>
              <a:cxnLst/>
              <a:rect l="l" t="t" r="r" b="b"/>
              <a:pathLst>
                <a:path w="5814" h="3056" extrusionOk="0">
                  <a:moveTo>
                    <a:pt x="2907" y="1"/>
                  </a:moveTo>
                  <a:cubicBezTo>
                    <a:pt x="2229" y="1"/>
                    <a:pt x="1552" y="149"/>
                    <a:pt x="1035" y="446"/>
                  </a:cubicBezTo>
                  <a:cubicBezTo>
                    <a:pt x="1" y="1043"/>
                    <a:pt x="1" y="2013"/>
                    <a:pt x="1035" y="2610"/>
                  </a:cubicBezTo>
                  <a:cubicBezTo>
                    <a:pt x="1552" y="2907"/>
                    <a:pt x="2229" y="3056"/>
                    <a:pt x="2907" y="3056"/>
                  </a:cubicBezTo>
                  <a:cubicBezTo>
                    <a:pt x="3584" y="3056"/>
                    <a:pt x="4262" y="2907"/>
                    <a:pt x="4779" y="2610"/>
                  </a:cubicBezTo>
                  <a:cubicBezTo>
                    <a:pt x="5813" y="2013"/>
                    <a:pt x="5813" y="1043"/>
                    <a:pt x="4779" y="446"/>
                  </a:cubicBezTo>
                  <a:cubicBezTo>
                    <a:pt x="4262" y="149"/>
                    <a:pt x="3584" y="1"/>
                    <a:pt x="290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6"/>
            <p:cNvSpPr/>
            <p:nvPr/>
          </p:nvSpPr>
          <p:spPr>
            <a:xfrm>
              <a:off x="5456661" y="938100"/>
              <a:ext cx="174293" cy="324265"/>
            </a:xfrm>
            <a:custGeom>
              <a:avLst/>
              <a:gdLst/>
              <a:ahLst/>
              <a:cxnLst/>
              <a:rect l="l" t="t" r="r" b="b"/>
              <a:pathLst>
                <a:path w="3963" h="7373" extrusionOk="0">
                  <a:moveTo>
                    <a:pt x="3813" y="1"/>
                  </a:moveTo>
                  <a:cubicBezTo>
                    <a:pt x="1710" y="1"/>
                    <a:pt x="1" y="1710"/>
                    <a:pt x="1" y="3813"/>
                  </a:cubicBezTo>
                  <a:cubicBezTo>
                    <a:pt x="1" y="5393"/>
                    <a:pt x="949" y="6786"/>
                    <a:pt x="2420" y="7362"/>
                  </a:cubicBezTo>
                  <a:cubicBezTo>
                    <a:pt x="2437" y="7369"/>
                    <a:pt x="2455" y="7373"/>
                    <a:pt x="2475" y="7373"/>
                  </a:cubicBezTo>
                  <a:cubicBezTo>
                    <a:pt x="2532" y="7373"/>
                    <a:pt x="2591" y="7339"/>
                    <a:pt x="2614" y="7277"/>
                  </a:cubicBezTo>
                  <a:cubicBezTo>
                    <a:pt x="2642" y="7202"/>
                    <a:pt x="2605" y="7113"/>
                    <a:pt x="2529" y="7082"/>
                  </a:cubicBezTo>
                  <a:cubicBezTo>
                    <a:pt x="1174" y="6554"/>
                    <a:pt x="297" y="5267"/>
                    <a:pt x="297" y="3813"/>
                  </a:cubicBezTo>
                  <a:cubicBezTo>
                    <a:pt x="297" y="1874"/>
                    <a:pt x="1874" y="301"/>
                    <a:pt x="3813" y="301"/>
                  </a:cubicBezTo>
                  <a:cubicBezTo>
                    <a:pt x="3895" y="301"/>
                    <a:pt x="3963" y="233"/>
                    <a:pt x="3963" y="151"/>
                  </a:cubicBezTo>
                  <a:cubicBezTo>
                    <a:pt x="3963" y="69"/>
                    <a:pt x="3895" y="1"/>
                    <a:pt x="381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6"/>
            <p:cNvSpPr/>
            <p:nvPr/>
          </p:nvSpPr>
          <p:spPr>
            <a:xfrm>
              <a:off x="6666920" y="1243059"/>
              <a:ext cx="461922" cy="349025"/>
            </a:xfrm>
            <a:custGeom>
              <a:avLst/>
              <a:gdLst/>
              <a:ahLst/>
              <a:cxnLst/>
              <a:rect l="l" t="t" r="r" b="b"/>
              <a:pathLst>
                <a:path w="10503" h="7936" extrusionOk="0">
                  <a:moveTo>
                    <a:pt x="4865" y="0"/>
                  </a:moveTo>
                  <a:cubicBezTo>
                    <a:pt x="4595" y="0"/>
                    <a:pt x="4290" y="88"/>
                    <a:pt x="3967" y="275"/>
                  </a:cubicBezTo>
                  <a:cubicBezTo>
                    <a:pt x="2857" y="916"/>
                    <a:pt x="1956" y="2476"/>
                    <a:pt x="1956" y="3759"/>
                  </a:cubicBezTo>
                  <a:lnTo>
                    <a:pt x="1956" y="4479"/>
                  </a:lnTo>
                  <a:cubicBezTo>
                    <a:pt x="1956" y="4811"/>
                    <a:pt x="2018" y="5090"/>
                    <a:pt x="2127" y="5312"/>
                  </a:cubicBezTo>
                  <a:lnTo>
                    <a:pt x="745" y="6111"/>
                  </a:lnTo>
                  <a:cubicBezTo>
                    <a:pt x="335" y="6350"/>
                    <a:pt x="1" y="6927"/>
                    <a:pt x="1" y="7404"/>
                  </a:cubicBezTo>
                  <a:cubicBezTo>
                    <a:pt x="1" y="7741"/>
                    <a:pt x="169" y="7935"/>
                    <a:pt x="413" y="7935"/>
                  </a:cubicBezTo>
                  <a:cubicBezTo>
                    <a:pt x="513" y="7935"/>
                    <a:pt x="626" y="7903"/>
                    <a:pt x="745" y="7834"/>
                  </a:cubicBezTo>
                  <a:lnTo>
                    <a:pt x="9758" y="2630"/>
                  </a:lnTo>
                  <a:cubicBezTo>
                    <a:pt x="10168" y="2394"/>
                    <a:pt x="10503" y="1814"/>
                    <a:pt x="10503" y="1339"/>
                  </a:cubicBezTo>
                  <a:cubicBezTo>
                    <a:pt x="10503" y="1003"/>
                    <a:pt x="10334" y="807"/>
                    <a:pt x="10090" y="807"/>
                  </a:cubicBezTo>
                  <a:cubicBezTo>
                    <a:pt x="9990" y="807"/>
                    <a:pt x="9877" y="840"/>
                    <a:pt x="9758" y="909"/>
                  </a:cubicBezTo>
                  <a:lnTo>
                    <a:pt x="8093" y="1869"/>
                  </a:lnTo>
                  <a:cubicBezTo>
                    <a:pt x="8104" y="1793"/>
                    <a:pt x="8110" y="1722"/>
                    <a:pt x="8110" y="1650"/>
                  </a:cubicBezTo>
                  <a:lnTo>
                    <a:pt x="8110" y="1166"/>
                  </a:lnTo>
                  <a:cubicBezTo>
                    <a:pt x="8110" y="558"/>
                    <a:pt x="7806" y="206"/>
                    <a:pt x="7365" y="206"/>
                  </a:cubicBezTo>
                  <a:cubicBezTo>
                    <a:pt x="7185" y="206"/>
                    <a:pt x="6981" y="266"/>
                    <a:pt x="6765" y="391"/>
                  </a:cubicBezTo>
                  <a:cubicBezTo>
                    <a:pt x="6465" y="565"/>
                    <a:pt x="6188" y="838"/>
                    <a:pt x="5963" y="1162"/>
                  </a:cubicBezTo>
                  <a:cubicBezTo>
                    <a:pt x="5879" y="422"/>
                    <a:pt x="5455" y="0"/>
                    <a:pt x="4865"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6"/>
            <p:cNvSpPr/>
            <p:nvPr/>
          </p:nvSpPr>
          <p:spPr>
            <a:xfrm>
              <a:off x="6721754" y="3218930"/>
              <a:ext cx="554171" cy="168504"/>
            </a:xfrm>
            <a:custGeom>
              <a:avLst/>
              <a:gdLst/>
              <a:ahLst/>
              <a:cxnLst/>
              <a:rect l="l" t="t" r="r" b="b"/>
              <a:pathLst>
                <a:path w="12530" h="3834" extrusionOk="0">
                  <a:moveTo>
                    <a:pt x="11055" y="1"/>
                  </a:moveTo>
                  <a:lnTo>
                    <a:pt x="0" y="2980"/>
                  </a:lnTo>
                  <a:lnTo>
                    <a:pt x="1471" y="3833"/>
                  </a:lnTo>
                  <a:lnTo>
                    <a:pt x="12529" y="854"/>
                  </a:lnTo>
                  <a:lnTo>
                    <a:pt x="11055"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6"/>
            <p:cNvSpPr/>
            <p:nvPr/>
          </p:nvSpPr>
          <p:spPr>
            <a:xfrm>
              <a:off x="5636182" y="1566734"/>
              <a:ext cx="100846" cy="167696"/>
            </a:xfrm>
            <a:custGeom>
              <a:avLst/>
              <a:gdLst/>
              <a:ahLst/>
              <a:cxnLst/>
              <a:rect l="l" t="t" r="r" b="b"/>
              <a:pathLst>
                <a:path w="2293" h="3813" extrusionOk="0">
                  <a:moveTo>
                    <a:pt x="2150" y="0"/>
                  </a:moveTo>
                  <a:cubicBezTo>
                    <a:pt x="2108" y="0"/>
                    <a:pt x="2057" y="31"/>
                    <a:pt x="2007" y="103"/>
                  </a:cubicBezTo>
                  <a:lnTo>
                    <a:pt x="0" y="2983"/>
                  </a:lnTo>
                  <a:lnTo>
                    <a:pt x="772" y="3813"/>
                  </a:lnTo>
                  <a:lnTo>
                    <a:pt x="2215" y="328"/>
                  </a:lnTo>
                  <a:cubicBezTo>
                    <a:pt x="2292" y="142"/>
                    <a:pt x="2241" y="0"/>
                    <a:pt x="21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6"/>
            <p:cNvSpPr/>
            <p:nvPr/>
          </p:nvSpPr>
          <p:spPr>
            <a:xfrm>
              <a:off x="5538373" y="1752413"/>
              <a:ext cx="100846" cy="167652"/>
            </a:xfrm>
            <a:custGeom>
              <a:avLst/>
              <a:gdLst/>
              <a:ahLst/>
              <a:cxnLst/>
              <a:rect l="l" t="t" r="r" b="b"/>
              <a:pathLst>
                <a:path w="2293" h="3812" extrusionOk="0">
                  <a:moveTo>
                    <a:pt x="1521" y="0"/>
                  </a:moveTo>
                  <a:lnTo>
                    <a:pt x="77" y="3481"/>
                  </a:lnTo>
                  <a:cubicBezTo>
                    <a:pt x="1" y="3669"/>
                    <a:pt x="52" y="3811"/>
                    <a:pt x="142" y="3811"/>
                  </a:cubicBezTo>
                  <a:cubicBezTo>
                    <a:pt x="184" y="3811"/>
                    <a:pt x="235" y="3780"/>
                    <a:pt x="285" y="3707"/>
                  </a:cubicBezTo>
                  <a:lnTo>
                    <a:pt x="2292" y="829"/>
                  </a:lnTo>
                  <a:lnTo>
                    <a:pt x="152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8" name="Picture 4" descr="Blood Donation High Resolution Stock Photography and Images - Alamy">
            <a:extLst>
              <a:ext uri="{FF2B5EF4-FFF2-40B4-BE49-F238E27FC236}">
                <a16:creationId xmlns:a16="http://schemas.microsoft.com/office/drawing/2014/main" id="{A61811D1-1364-4BFF-A271-9C05987BCB62}"/>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9245" b="83201" l="10000" r="90000">
                        <a14:foregroundMark x1="65846" y1="31799" x2="65846" y2="31799"/>
                        <a14:foregroundMark x1="66769" y1="33094" x2="66769" y2="34388"/>
                        <a14:foregroundMark x1="68154" y1="36115" x2="68615" y2="37410"/>
                        <a14:foregroundMark x1="72692" y1="40432" x2="72692" y2="40432"/>
                        <a14:foregroundMark x1="64000" y1="25396" x2="64000" y2="25396"/>
                        <a14:foregroundMark x1="74077" y1="29281" x2="74077" y2="29281"/>
                        <a14:foregroundMark x1="72231" y1="36978" x2="72231" y2="36978"/>
                        <a14:foregroundMark x1="70000" y1="34388" x2="70000" y2="34388"/>
                        <a14:foregroundMark x1="64923" y1="30144" x2="64923" y2="30144"/>
                        <a14:foregroundMark x1="66769" y1="37842" x2="66769" y2="37842"/>
                        <a14:foregroundMark x1="64462" y1="37842" x2="64462" y2="37842"/>
                        <a14:foregroundMark x1="64000" y1="36115" x2="64000" y2="36115"/>
                        <a14:foregroundMark x1="64923" y1="40000" x2="64923" y2="40000"/>
                        <a14:foregroundMark x1="66308" y1="43885" x2="66308" y2="43885"/>
                        <a14:foregroundMark x1="70923" y1="43885" x2="70923" y2="43885"/>
                        <a14:foregroundMark x1="74538" y1="38273" x2="74538" y2="38273"/>
                        <a14:foregroundMark x1="73615" y1="33094" x2="73615" y2="33094"/>
                        <a14:foregroundMark x1="71385" y1="28849" x2="71385" y2="28849"/>
                        <a14:foregroundMark x1="62154" y1="35252" x2="62154" y2="35252"/>
                        <a14:foregroundMark x1="61231" y1="40000" x2="61231" y2="40000"/>
                        <a14:foregroundMark x1="66769" y1="29281" x2="66769" y2="29281"/>
                        <a14:foregroundMark x1="64462" y1="33094" x2="64462" y2="33094"/>
                        <a14:foregroundMark x1="64000" y1="33094" x2="64000" y2="33094"/>
                      </a14:backgroundRemoval>
                    </a14:imgEffect>
                  </a14:imgLayer>
                </a14:imgProps>
              </a:ext>
              <a:ext uri="{28A0092B-C50C-407E-A947-70E740481C1C}">
                <a14:useLocalDpi xmlns:a14="http://schemas.microsoft.com/office/drawing/2010/main" val="0"/>
              </a:ext>
            </a:extLst>
          </a:blip>
          <a:srcRect b="7555"/>
          <a:stretch/>
        </p:blipFill>
        <p:spPr bwMode="auto">
          <a:xfrm>
            <a:off x="4615332" y="2085645"/>
            <a:ext cx="1544008" cy="1526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3102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501" name="Google Shape;501;p27"/>
          <p:cNvSpPr txBox="1">
            <a:spLocks noGrp="1"/>
          </p:cNvSpPr>
          <p:nvPr>
            <p:ph type="ctrTitle"/>
          </p:nvPr>
        </p:nvSpPr>
        <p:spPr>
          <a:xfrm>
            <a:off x="948600" y="360643"/>
            <a:ext cx="7264500" cy="50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Graphical U</a:t>
            </a:r>
            <a:r>
              <a:rPr lang="en-US" dirty="0"/>
              <a:t>s</a:t>
            </a:r>
            <a:r>
              <a:rPr lang="en" dirty="0"/>
              <a:t>er Interface </a:t>
            </a:r>
            <a:endParaRPr dirty="0"/>
          </a:p>
        </p:txBody>
      </p:sp>
      <p:grpSp>
        <p:nvGrpSpPr>
          <p:cNvPr id="504" name="Google Shape;504;p27"/>
          <p:cNvGrpSpPr/>
          <p:nvPr/>
        </p:nvGrpSpPr>
        <p:grpSpPr>
          <a:xfrm flipH="1">
            <a:off x="-52554" y="3565861"/>
            <a:ext cx="1082306" cy="1559420"/>
            <a:chOff x="5746200" y="-125075"/>
            <a:chExt cx="337125" cy="485725"/>
          </a:xfrm>
        </p:grpSpPr>
        <p:sp>
          <p:nvSpPr>
            <p:cNvPr id="505" name="Google Shape;505;p27"/>
            <p:cNvSpPr/>
            <p:nvPr/>
          </p:nvSpPr>
          <p:spPr>
            <a:xfrm>
              <a:off x="5834100" y="-125075"/>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a:off x="5896575" y="-107050"/>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746200" y="18375"/>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7"/>
            <p:cNvSpPr/>
            <p:nvPr/>
          </p:nvSpPr>
          <p:spPr>
            <a:xfrm>
              <a:off x="5822900" y="42200"/>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7"/>
            <p:cNvSpPr/>
            <p:nvPr/>
          </p:nvSpPr>
          <p:spPr>
            <a:xfrm>
              <a:off x="6009450" y="71800"/>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7"/>
            <p:cNvSpPr/>
            <p:nvPr/>
          </p:nvSpPr>
          <p:spPr>
            <a:xfrm>
              <a:off x="5954025" y="213800"/>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822900" y="42200"/>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6009450" y="71800"/>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954025" y="213800"/>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8516;p60">
            <a:extLst>
              <a:ext uri="{FF2B5EF4-FFF2-40B4-BE49-F238E27FC236}">
                <a16:creationId xmlns:a16="http://schemas.microsoft.com/office/drawing/2014/main" id="{DDC56D4B-3A5F-4CA6-BB70-8E54B2765B49}"/>
              </a:ext>
            </a:extLst>
          </p:cNvPr>
          <p:cNvSpPr/>
          <p:nvPr/>
        </p:nvSpPr>
        <p:spPr>
          <a:xfrm>
            <a:off x="5672056" y="1475600"/>
            <a:ext cx="1505100" cy="3069900"/>
          </a:xfrm>
          <a:prstGeom prst="roundRect">
            <a:avLst>
              <a:gd name="adj" fmla="val 56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517;p60">
            <a:extLst>
              <a:ext uri="{FF2B5EF4-FFF2-40B4-BE49-F238E27FC236}">
                <a16:creationId xmlns:a16="http://schemas.microsoft.com/office/drawing/2014/main" id="{6D62B549-D56F-4EED-AF39-9EFDE3F99061}"/>
              </a:ext>
            </a:extLst>
          </p:cNvPr>
          <p:cNvSpPr/>
          <p:nvPr/>
        </p:nvSpPr>
        <p:spPr>
          <a:xfrm>
            <a:off x="6399256" y="1599450"/>
            <a:ext cx="50700" cy="507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8518;p60">
            <a:extLst>
              <a:ext uri="{FF2B5EF4-FFF2-40B4-BE49-F238E27FC236}">
                <a16:creationId xmlns:a16="http://schemas.microsoft.com/office/drawing/2014/main" id="{2C66E5B4-8DAA-4C68-9DFE-EE21F94024E9}"/>
              </a:ext>
            </a:extLst>
          </p:cNvPr>
          <p:cNvPicPr preferRelativeResize="0"/>
          <p:nvPr/>
        </p:nvPicPr>
        <p:blipFill rotWithShape="1">
          <a:blip r:embed="rId3">
            <a:alphaModFix/>
          </a:blip>
          <a:srcRect t="12869" b="5783"/>
          <a:stretch/>
        </p:blipFill>
        <p:spPr>
          <a:xfrm>
            <a:off x="5743931" y="1739625"/>
            <a:ext cx="1361350" cy="2713201"/>
          </a:xfrm>
          <a:prstGeom prst="rect">
            <a:avLst/>
          </a:prstGeom>
          <a:noFill/>
          <a:ln w="19050" cap="flat" cmpd="sng">
            <a:solidFill>
              <a:schemeClr val="lt1"/>
            </a:solidFill>
            <a:prstDash val="solid"/>
            <a:round/>
            <a:headEnd type="none" w="sm" len="sm"/>
            <a:tailEnd type="none" w="sm" len="sm"/>
          </a:ln>
        </p:spPr>
      </p:pic>
      <p:pic>
        <p:nvPicPr>
          <p:cNvPr id="21" name="Picture 20">
            <a:extLst>
              <a:ext uri="{FF2B5EF4-FFF2-40B4-BE49-F238E27FC236}">
                <a16:creationId xmlns:a16="http://schemas.microsoft.com/office/drawing/2014/main" id="{D812B2E2-19A4-4EEE-B125-403CA3603841}"/>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5708012" y="1697477"/>
            <a:ext cx="1432090" cy="2813154"/>
          </a:xfrm>
          <a:prstGeom prst="rect">
            <a:avLst/>
          </a:prstGeom>
        </p:spPr>
      </p:pic>
      <p:sp>
        <p:nvSpPr>
          <p:cNvPr id="2" name="TextBox 1">
            <a:extLst>
              <a:ext uri="{FF2B5EF4-FFF2-40B4-BE49-F238E27FC236}">
                <a16:creationId xmlns:a16="http://schemas.microsoft.com/office/drawing/2014/main" id="{3580FF65-5ACC-47D1-9DEB-1662FEBAA4FD}"/>
              </a:ext>
            </a:extLst>
          </p:cNvPr>
          <p:cNvSpPr txBox="1"/>
          <p:nvPr/>
        </p:nvSpPr>
        <p:spPr>
          <a:xfrm>
            <a:off x="1833217" y="2210331"/>
            <a:ext cx="3277456" cy="1384995"/>
          </a:xfrm>
          <a:prstGeom prst="rect">
            <a:avLst/>
          </a:prstGeom>
          <a:noFill/>
        </p:spPr>
        <p:txBody>
          <a:bodyPr wrap="square" rtlCol="0">
            <a:spAutoFit/>
          </a:bodyPr>
          <a:lstStyle/>
          <a:p>
            <a:pPr algn="just"/>
            <a:r>
              <a:rPr lang="en-US" dirty="0">
                <a:latin typeface="Dosis" panose="020B0604020202020204" charset="0"/>
              </a:rPr>
              <a:t>Here the BTU authority able to predict the expected donor from the registration data. To do that they have to import the previous record of the donor registration data and blood donation success and forecast the expected blood donor before an event.</a:t>
            </a:r>
          </a:p>
        </p:txBody>
      </p:sp>
      <p:sp>
        <p:nvSpPr>
          <p:cNvPr id="23" name="Rectangle 22">
            <a:extLst>
              <a:ext uri="{FF2B5EF4-FFF2-40B4-BE49-F238E27FC236}">
                <a16:creationId xmlns:a16="http://schemas.microsoft.com/office/drawing/2014/main" id="{F07EE815-1EF5-4581-BAAE-E3220ECA7639}"/>
              </a:ext>
            </a:extLst>
          </p:cNvPr>
          <p:cNvSpPr/>
          <p:nvPr/>
        </p:nvSpPr>
        <p:spPr>
          <a:xfrm>
            <a:off x="5672056" y="1044366"/>
            <a:ext cx="1505100" cy="328773"/>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latin typeface="Dosis" panose="020B0604020202020204" charset="0"/>
              </a:rPr>
              <a:t>Model run page</a:t>
            </a:r>
          </a:p>
        </p:txBody>
      </p:sp>
    </p:spTree>
    <p:extLst>
      <p:ext uri="{BB962C8B-B14F-4D97-AF65-F5344CB8AC3E}">
        <p14:creationId xmlns:p14="http://schemas.microsoft.com/office/powerpoint/2010/main" val="3683944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D6DFEF-F64F-4D23-A26E-B1D362754E50}"/>
              </a:ext>
            </a:extLst>
          </p:cNvPr>
          <p:cNvSpPr>
            <a:spLocks noGrp="1"/>
          </p:cNvSpPr>
          <p:nvPr>
            <p:ph type="ctrTitle"/>
          </p:nvPr>
        </p:nvSpPr>
        <p:spPr>
          <a:xfrm>
            <a:off x="4448175" y="1392125"/>
            <a:ext cx="3897538" cy="2039700"/>
          </a:xfrm>
        </p:spPr>
        <p:txBody>
          <a:bodyPr/>
          <a:lstStyle/>
          <a:p>
            <a:r>
              <a:rPr lang="en-US" dirty="0"/>
              <a:t>Key features</a:t>
            </a:r>
          </a:p>
        </p:txBody>
      </p:sp>
      <p:sp>
        <p:nvSpPr>
          <p:cNvPr id="5" name="Subtitle 4">
            <a:extLst>
              <a:ext uri="{FF2B5EF4-FFF2-40B4-BE49-F238E27FC236}">
                <a16:creationId xmlns:a16="http://schemas.microsoft.com/office/drawing/2014/main" id="{A9EF74E7-5032-423B-8E6D-48707C2F9C77}"/>
              </a:ext>
            </a:extLst>
          </p:cNvPr>
          <p:cNvSpPr>
            <a:spLocks noGrp="1"/>
          </p:cNvSpPr>
          <p:nvPr>
            <p:ph type="subTitle" idx="1"/>
          </p:nvPr>
        </p:nvSpPr>
        <p:spPr/>
        <p:txBody>
          <a:bodyPr/>
          <a:lstStyle/>
          <a:p>
            <a:r>
              <a:rPr lang="en-US" sz="1400" dirty="0"/>
              <a:t>Summary </a:t>
            </a:r>
          </a:p>
        </p:txBody>
      </p:sp>
    </p:spTree>
    <p:extLst>
      <p:ext uri="{BB962C8B-B14F-4D97-AF65-F5344CB8AC3E}">
        <p14:creationId xmlns:p14="http://schemas.microsoft.com/office/powerpoint/2010/main" val="27572234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30" name="Google Shape;730;p29"/>
          <p:cNvSpPr txBox="1">
            <a:spLocks noGrp="1"/>
          </p:cNvSpPr>
          <p:nvPr>
            <p:ph type="subTitle" idx="2"/>
          </p:nvPr>
        </p:nvSpPr>
        <p:spPr>
          <a:xfrm flipH="1">
            <a:off x="1437442" y="2084750"/>
            <a:ext cx="3089400" cy="57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Dosis" panose="020B0604020202020204" charset="0"/>
              </a:rPr>
              <a:t>A Decis</a:t>
            </a:r>
            <a:r>
              <a:rPr lang="en-US" dirty="0" err="1">
                <a:latin typeface="Dosis" panose="020B0604020202020204" charset="0"/>
              </a:rPr>
              <a:t>i</a:t>
            </a:r>
            <a:r>
              <a:rPr lang="en" dirty="0">
                <a:latin typeface="Dosis" panose="020B0604020202020204" charset="0"/>
              </a:rPr>
              <a:t>on tree based regressor model has been integrated for the prediction </a:t>
            </a:r>
            <a:endParaRPr dirty="0">
              <a:latin typeface="Dosis" panose="020B0604020202020204" charset="0"/>
            </a:endParaRPr>
          </a:p>
        </p:txBody>
      </p:sp>
      <p:sp>
        <p:nvSpPr>
          <p:cNvPr id="3" name="Subtitle 2">
            <a:extLst>
              <a:ext uri="{FF2B5EF4-FFF2-40B4-BE49-F238E27FC236}">
                <a16:creationId xmlns:a16="http://schemas.microsoft.com/office/drawing/2014/main" id="{B65A1E83-3215-4435-AFB6-7B5C0C8A6B21}"/>
              </a:ext>
            </a:extLst>
          </p:cNvPr>
          <p:cNvSpPr>
            <a:spLocks noGrp="1"/>
          </p:cNvSpPr>
          <p:nvPr>
            <p:ph type="subTitle" idx="1"/>
          </p:nvPr>
        </p:nvSpPr>
        <p:spPr>
          <a:xfrm flipH="1">
            <a:off x="1609146" y="3261051"/>
            <a:ext cx="2907172" cy="832787"/>
          </a:xfrm>
        </p:spPr>
        <p:txBody>
          <a:bodyPr/>
          <a:lstStyle/>
          <a:p>
            <a:pPr algn="ctr"/>
            <a:r>
              <a:rPr lang="en-US" sz="1800" dirty="0">
                <a:solidFill>
                  <a:schemeClr val="accent5"/>
                </a:solidFill>
              </a:rPr>
              <a:t>A Decision tree based Forecasting Model </a:t>
            </a:r>
          </a:p>
        </p:txBody>
      </p:sp>
      <p:pic>
        <p:nvPicPr>
          <p:cNvPr id="2050" name="Picture 2">
            <a:extLst>
              <a:ext uri="{FF2B5EF4-FFF2-40B4-BE49-F238E27FC236}">
                <a16:creationId xmlns:a16="http://schemas.microsoft.com/office/drawing/2014/main" id="{C5ACC392-62C8-475D-A929-D5270A5F30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9843" y="1049662"/>
            <a:ext cx="3943350" cy="33528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1178934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0"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30" name="Google Shape;730;p29"/>
          <p:cNvSpPr txBox="1">
            <a:spLocks noGrp="1"/>
          </p:cNvSpPr>
          <p:nvPr>
            <p:ph type="subTitle" idx="2"/>
          </p:nvPr>
        </p:nvSpPr>
        <p:spPr>
          <a:xfrm flipH="1">
            <a:off x="1437442" y="2084750"/>
            <a:ext cx="3089400" cy="57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Dosis" panose="020B0604020202020204" charset="0"/>
              </a:rPr>
              <a:t>The model is run on the cloud to do the heavy calculation and sends the result of the prediction to their devices.</a:t>
            </a:r>
            <a:endParaRPr dirty="0">
              <a:latin typeface="Dosis" panose="020B0604020202020204" charset="0"/>
            </a:endParaRPr>
          </a:p>
        </p:txBody>
      </p:sp>
      <p:sp>
        <p:nvSpPr>
          <p:cNvPr id="3" name="Subtitle 2">
            <a:extLst>
              <a:ext uri="{FF2B5EF4-FFF2-40B4-BE49-F238E27FC236}">
                <a16:creationId xmlns:a16="http://schemas.microsoft.com/office/drawing/2014/main" id="{B65A1E83-3215-4435-AFB6-7B5C0C8A6B21}"/>
              </a:ext>
            </a:extLst>
          </p:cNvPr>
          <p:cNvSpPr>
            <a:spLocks noGrp="1"/>
          </p:cNvSpPr>
          <p:nvPr>
            <p:ph type="subTitle" idx="1"/>
          </p:nvPr>
        </p:nvSpPr>
        <p:spPr>
          <a:xfrm flipH="1">
            <a:off x="1609146" y="3261051"/>
            <a:ext cx="2907172" cy="832787"/>
          </a:xfrm>
        </p:spPr>
        <p:txBody>
          <a:bodyPr/>
          <a:lstStyle/>
          <a:p>
            <a:pPr algn="ctr"/>
            <a:r>
              <a:rPr lang="en-US" sz="1800" dirty="0">
                <a:solidFill>
                  <a:schemeClr val="accent5"/>
                </a:solidFill>
              </a:rPr>
              <a:t>Cloud implementation for the predictor model</a:t>
            </a:r>
          </a:p>
        </p:txBody>
      </p:sp>
      <p:pic>
        <p:nvPicPr>
          <p:cNvPr id="3074" name="Picture 2">
            <a:extLst>
              <a:ext uri="{FF2B5EF4-FFF2-40B4-BE49-F238E27FC236}">
                <a16:creationId xmlns:a16="http://schemas.microsoft.com/office/drawing/2014/main" id="{702A9CCB-5E5F-4151-8A19-CC2A8D87DA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497" r="33621"/>
          <a:stretch/>
        </p:blipFill>
        <p:spPr bwMode="auto">
          <a:xfrm>
            <a:off x="4903082" y="611187"/>
            <a:ext cx="3921125" cy="39211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776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0"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30" name="Google Shape;730;p29"/>
          <p:cNvSpPr txBox="1">
            <a:spLocks noGrp="1"/>
          </p:cNvSpPr>
          <p:nvPr>
            <p:ph type="subTitle" idx="2"/>
          </p:nvPr>
        </p:nvSpPr>
        <p:spPr>
          <a:xfrm flipH="1">
            <a:off x="1437442" y="2084750"/>
            <a:ext cx="3089400" cy="57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Dosis" panose="020B0604020202020204" charset="0"/>
              </a:rPr>
              <a:t>Integration of the Open </a:t>
            </a:r>
            <a:r>
              <a:rPr lang="en-US" dirty="0">
                <a:latin typeface="Dosis" panose="020B0604020202020204" charset="0"/>
              </a:rPr>
              <a:t>Source Map Service </a:t>
            </a:r>
            <a:endParaRPr dirty="0">
              <a:latin typeface="Dosis" panose="020B0604020202020204" charset="0"/>
            </a:endParaRPr>
          </a:p>
        </p:txBody>
      </p:sp>
      <p:sp>
        <p:nvSpPr>
          <p:cNvPr id="3" name="Subtitle 2">
            <a:extLst>
              <a:ext uri="{FF2B5EF4-FFF2-40B4-BE49-F238E27FC236}">
                <a16:creationId xmlns:a16="http://schemas.microsoft.com/office/drawing/2014/main" id="{B65A1E83-3215-4435-AFB6-7B5C0C8A6B21}"/>
              </a:ext>
            </a:extLst>
          </p:cNvPr>
          <p:cNvSpPr>
            <a:spLocks noGrp="1"/>
          </p:cNvSpPr>
          <p:nvPr>
            <p:ph type="subTitle" idx="1"/>
          </p:nvPr>
        </p:nvSpPr>
        <p:spPr>
          <a:xfrm flipH="1">
            <a:off x="1450328" y="3179351"/>
            <a:ext cx="3051000" cy="540000"/>
          </a:xfrm>
        </p:spPr>
        <p:txBody>
          <a:bodyPr/>
          <a:lstStyle/>
          <a:p>
            <a:r>
              <a:rPr lang="en-US" sz="1800" dirty="0">
                <a:solidFill>
                  <a:schemeClr val="accent5"/>
                </a:solidFill>
              </a:rPr>
              <a:t>OpenStreetMap</a:t>
            </a:r>
            <a:r>
              <a:rPr lang="en-US" dirty="0"/>
              <a:t> </a:t>
            </a:r>
          </a:p>
        </p:txBody>
      </p:sp>
      <p:sp>
        <p:nvSpPr>
          <p:cNvPr id="94" name="Google Shape;349;p26">
            <a:extLst>
              <a:ext uri="{FF2B5EF4-FFF2-40B4-BE49-F238E27FC236}">
                <a16:creationId xmlns:a16="http://schemas.microsoft.com/office/drawing/2014/main" id="{6A5B970C-7F1A-4D82-8A4B-C90D0822DC76}"/>
              </a:ext>
            </a:extLst>
          </p:cNvPr>
          <p:cNvSpPr/>
          <p:nvPr/>
        </p:nvSpPr>
        <p:spPr>
          <a:xfrm>
            <a:off x="6149839" y="1604176"/>
            <a:ext cx="98075" cy="153754"/>
          </a:xfrm>
          <a:custGeom>
            <a:avLst/>
            <a:gdLst/>
            <a:ahLst/>
            <a:cxnLst/>
            <a:rect l="l" t="t" r="r" b="b"/>
            <a:pathLst>
              <a:path w="2230" h="3496" extrusionOk="0">
                <a:moveTo>
                  <a:pt x="1557" y="0"/>
                </a:moveTo>
                <a:cubicBezTo>
                  <a:pt x="1448" y="0"/>
                  <a:pt x="1331" y="32"/>
                  <a:pt x="1205" y="93"/>
                </a:cubicBezTo>
                <a:cubicBezTo>
                  <a:pt x="594" y="403"/>
                  <a:pt x="55" y="1393"/>
                  <a:pt x="5" y="2308"/>
                </a:cubicBezTo>
                <a:cubicBezTo>
                  <a:pt x="0" y="2355"/>
                  <a:pt x="0" y="2400"/>
                  <a:pt x="0" y="2448"/>
                </a:cubicBezTo>
                <a:cubicBezTo>
                  <a:pt x="0" y="3097"/>
                  <a:pt x="271" y="3496"/>
                  <a:pt x="670" y="3496"/>
                </a:cubicBezTo>
                <a:cubicBezTo>
                  <a:pt x="779" y="3496"/>
                  <a:pt x="898" y="3465"/>
                  <a:pt x="1021" y="3404"/>
                </a:cubicBezTo>
                <a:cubicBezTo>
                  <a:pt x="1635" y="3093"/>
                  <a:pt x="2171" y="2103"/>
                  <a:pt x="2223" y="1188"/>
                </a:cubicBezTo>
                <a:cubicBezTo>
                  <a:pt x="2226" y="1141"/>
                  <a:pt x="2229" y="1096"/>
                  <a:pt x="2229" y="1049"/>
                </a:cubicBezTo>
                <a:cubicBezTo>
                  <a:pt x="2229" y="926"/>
                  <a:pt x="2219" y="806"/>
                  <a:pt x="2199" y="701"/>
                </a:cubicBezTo>
                <a:cubicBezTo>
                  <a:pt x="2120" y="271"/>
                  <a:pt x="1888" y="11"/>
                  <a:pt x="15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389;p26">
            <a:extLst>
              <a:ext uri="{FF2B5EF4-FFF2-40B4-BE49-F238E27FC236}">
                <a16:creationId xmlns:a16="http://schemas.microsoft.com/office/drawing/2014/main" id="{C0A2B86F-8D19-4AAC-9BF1-5B3F7BB04C94}"/>
              </a:ext>
            </a:extLst>
          </p:cNvPr>
          <p:cNvGrpSpPr/>
          <p:nvPr/>
        </p:nvGrpSpPr>
        <p:grpSpPr>
          <a:xfrm>
            <a:off x="5185462" y="813355"/>
            <a:ext cx="3395541" cy="3521497"/>
            <a:chOff x="4778639" y="938100"/>
            <a:chExt cx="3054917" cy="3168239"/>
          </a:xfrm>
        </p:grpSpPr>
        <p:grpSp>
          <p:nvGrpSpPr>
            <p:cNvPr id="130" name="Google Shape;390;p26">
              <a:extLst>
                <a:ext uri="{FF2B5EF4-FFF2-40B4-BE49-F238E27FC236}">
                  <a16:creationId xmlns:a16="http://schemas.microsoft.com/office/drawing/2014/main" id="{CA98009F-2212-43B8-A497-6B2DE2BFFCD4}"/>
                </a:ext>
              </a:extLst>
            </p:cNvPr>
            <p:cNvGrpSpPr/>
            <p:nvPr/>
          </p:nvGrpSpPr>
          <p:grpSpPr>
            <a:xfrm>
              <a:off x="7144033" y="2156930"/>
              <a:ext cx="326413" cy="477672"/>
              <a:chOff x="7144033" y="2156930"/>
              <a:chExt cx="326413" cy="477672"/>
            </a:xfrm>
          </p:grpSpPr>
          <p:sp>
            <p:nvSpPr>
              <p:cNvPr id="229" name="Google Shape;391;p26">
                <a:extLst>
                  <a:ext uri="{FF2B5EF4-FFF2-40B4-BE49-F238E27FC236}">
                    <a16:creationId xmlns:a16="http://schemas.microsoft.com/office/drawing/2014/main" id="{C6972317-07E1-47B8-85B1-BF33410272D5}"/>
                  </a:ext>
                </a:extLst>
              </p:cNvPr>
              <p:cNvSpPr/>
              <p:nvPr/>
            </p:nvSpPr>
            <p:spPr>
              <a:xfrm>
                <a:off x="7163129" y="2156930"/>
                <a:ext cx="235865" cy="451851"/>
              </a:xfrm>
              <a:custGeom>
                <a:avLst/>
                <a:gdLst/>
                <a:ahLst/>
                <a:cxnLst/>
                <a:rect l="l" t="t" r="r" b="b"/>
                <a:pathLst>
                  <a:path w="5363" h="10274" extrusionOk="0">
                    <a:moveTo>
                      <a:pt x="1321" y="0"/>
                    </a:moveTo>
                    <a:cubicBezTo>
                      <a:pt x="519" y="0"/>
                      <a:pt x="1" y="723"/>
                      <a:pt x="1" y="1539"/>
                    </a:cubicBezTo>
                    <a:cubicBezTo>
                      <a:pt x="1" y="1942"/>
                      <a:pt x="127" y="2369"/>
                      <a:pt x="406" y="2741"/>
                    </a:cubicBezTo>
                    <a:cubicBezTo>
                      <a:pt x="2284" y="5246"/>
                      <a:pt x="3318" y="7434"/>
                      <a:pt x="3431" y="9352"/>
                    </a:cubicBezTo>
                    <a:lnTo>
                      <a:pt x="4445" y="9938"/>
                    </a:lnTo>
                    <a:cubicBezTo>
                      <a:pt x="4690" y="7580"/>
                      <a:pt x="4236" y="5662"/>
                      <a:pt x="3761" y="4389"/>
                    </a:cubicBezTo>
                    <a:cubicBezTo>
                      <a:pt x="3468" y="3611"/>
                      <a:pt x="3089" y="2856"/>
                      <a:pt x="2663" y="2208"/>
                    </a:cubicBezTo>
                    <a:cubicBezTo>
                      <a:pt x="2202" y="1505"/>
                      <a:pt x="1860" y="1181"/>
                      <a:pt x="1765" y="1099"/>
                    </a:cubicBezTo>
                    <a:cubicBezTo>
                      <a:pt x="1762" y="1095"/>
                      <a:pt x="1762" y="1092"/>
                      <a:pt x="1765" y="1089"/>
                    </a:cubicBezTo>
                    <a:lnTo>
                      <a:pt x="1775" y="1089"/>
                    </a:lnTo>
                    <a:cubicBezTo>
                      <a:pt x="1868" y="1171"/>
                      <a:pt x="2213" y="1498"/>
                      <a:pt x="2673" y="2201"/>
                    </a:cubicBezTo>
                    <a:cubicBezTo>
                      <a:pt x="3103" y="2850"/>
                      <a:pt x="3482" y="3604"/>
                      <a:pt x="3772" y="4386"/>
                    </a:cubicBezTo>
                    <a:cubicBezTo>
                      <a:pt x="4147" y="5386"/>
                      <a:pt x="4386" y="6437"/>
                      <a:pt x="4481" y="7509"/>
                    </a:cubicBezTo>
                    <a:cubicBezTo>
                      <a:pt x="4554" y="8311"/>
                      <a:pt x="4547" y="9127"/>
                      <a:pt x="4458" y="9946"/>
                    </a:cubicBezTo>
                    <a:lnTo>
                      <a:pt x="5028" y="10273"/>
                    </a:lnTo>
                    <a:cubicBezTo>
                      <a:pt x="5206" y="9300"/>
                      <a:pt x="5362" y="8055"/>
                      <a:pt x="5362" y="6802"/>
                    </a:cubicBezTo>
                    <a:cubicBezTo>
                      <a:pt x="5362" y="5912"/>
                      <a:pt x="5284" y="5020"/>
                      <a:pt x="5075" y="4222"/>
                    </a:cubicBezTo>
                    <a:cubicBezTo>
                      <a:pt x="4554" y="2205"/>
                      <a:pt x="3260" y="533"/>
                      <a:pt x="1769" y="71"/>
                    </a:cubicBezTo>
                    <a:cubicBezTo>
                      <a:pt x="1611" y="21"/>
                      <a:pt x="1461" y="0"/>
                      <a:pt x="13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92;p26">
                <a:extLst>
                  <a:ext uri="{FF2B5EF4-FFF2-40B4-BE49-F238E27FC236}">
                    <a16:creationId xmlns:a16="http://schemas.microsoft.com/office/drawing/2014/main" id="{FB25202F-B7CC-4654-9C70-F43CA9EDB396}"/>
                  </a:ext>
                </a:extLst>
              </p:cNvPr>
              <p:cNvSpPr/>
              <p:nvPr/>
            </p:nvSpPr>
            <p:spPr>
              <a:xfrm rot="1013989" flipH="1">
                <a:off x="7193816" y="2233553"/>
                <a:ext cx="226849" cy="376200"/>
              </a:xfrm>
              <a:custGeom>
                <a:avLst/>
                <a:gdLst/>
                <a:ahLst/>
                <a:cxnLst/>
                <a:rect l="l" t="t" r="r" b="b"/>
                <a:pathLst>
                  <a:path w="6390" h="10597" extrusionOk="0">
                    <a:moveTo>
                      <a:pt x="6379" y="0"/>
                    </a:moveTo>
                    <a:cubicBezTo>
                      <a:pt x="6378" y="0"/>
                      <a:pt x="6377" y="1"/>
                      <a:pt x="6375" y="2"/>
                    </a:cubicBezTo>
                    <a:cubicBezTo>
                      <a:pt x="6106" y="132"/>
                      <a:pt x="5608" y="565"/>
                      <a:pt x="5044" y="1159"/>
                    </a:cubicBezTo>
                    <a:cubicBezTo>
                      <a:pt x="4584" y="1647"/>
                      <a:pt x="3871" y="2466"/>
                      <a:pt x="3075" y="3596"/>
                    </a:cubicBezTo>
                    <a:cubicBezTo>
                      <a:pt x="2314" y="4685"/>
                      <a:pt x="1670" y="5790"/>
                      <a:pt x="1164" y="6882"/>
                    </a:cubicBezTo>
                    <a:cubicBezTo>
                      <a:pt x="567" y="8176"/>
                      <a:pt x="175" y="9425"/>
                      <a:pt x="4" y="10589"/>
                    </a:cubicBezTo>
                    <a:cubicBezTo>
                      <a:pt x="0" y="10592"/>
                      <a:pt x="4" y="10596"/>
                      <a:pt x="7" y="10596"/>
                    </a:cubicBezTo>
                    <a:lnTo>
                      <a:pt x="11" y="10596"/>
                    </a:lnTo>
                    <a:cubicBezTo>
                      <a:pt x="14" y="10596"/>
                      <a:pt x="14" y="10596"/>
                      <a:pt x="17" y="10592"/>
                    </a:cubicBezTo>
                    <a:cubicBezTo>
                      <a:pt x="416" y="7865"/>
                      <a:pt x="1908" y="5288"/>
                      <a:pt x="3089" y="3603"/>
                    </a:cubicBezTo>
                    <a:cubicBezTo>
                      <a:pt x="4537" y="1538"/>
                      <a:pt x="5912" y="238"/>
                      <a:pt x="6383" y="12"/>
                    </a:cubicBezTo>
                    <a:cubicBezTo>
                      <a:pt x="6386" y="12"/>
                      <a:pt x="6389" y="9"/>
                      <a:pt x="6386" y="5"/>
                    </a:cubicBezTo>
                    <a:cubicBezTo>
                      <a:pt x="6386" y="3"/>
                      <a:pt x="6383" y="0"/>
                      <a:pt x="6379" y="0"/>
                    </a:cubicBezTo>
                    <a:close/>
                  </a:path>
                </a:pathLst>
              </a:custGeom>
              <a:solidFill>
                <a:srgbClr val="FAFAFA"/>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393;p26">
              <a:extLst>
                <a:ext uri="{FF2B5EF4-FFF2-40B4-BE49-F238E27FC236}">
                  <a16:creationId xmlns:a16="http://schemas.microsoft.com/office/drawing/2014/main" id="{26D21FAB-637A-4FB5-BD75-452A8FEE6821}"/>
                </a:ext>
              </a:extLst>
            </p:cNvPr>
            <p:cNvSpPr/>
            <p:nvPr/>
          </p:nvSpPr>
          <p:spPr>
            <a:xfrm>
              <a:off x="4799968" y="2360289"/>
              <a:ext cx="3010651" cy="1746050"/>
            </a:xfrm>
            <a:custGeom>
              <a:avLst/>
              <a:gdLst/>
              <a:ahLst/>
              <a:cxnLst/>
              <a:rect l="l" t="t" r="r" b="b"/>
              <a:pathLst>
                <a:path w="68455" h="39701" extrusionOk="0">
                  <a:moveTo>
                    <a:pt x="43591" y="1"/>
                  </a:moveTo>
                  <a:cubicBezTo>
                    <a:pt x="43313" y="1"/>
                    <a:pt x="43035" y="62"/>
                    <a:pt x="42823" y="185"/>
                  </a:cubicBezTo>
                  <a:lnTo>
                    <a:pt x="424" y="24850"/>
                  </a:lnTo>
                  <a:cubicBezTo>
                    <a:pt x="1" y="25096"/>
                    <a:pt x="1" y="25499"/>
                    <a:pt x="424" y="25745"/>
                  </a:cubicBezTo>
                  <a:lnTo>
                    <a:pt x="24096" y="39516"/>
                  </a:lnTo>
                  <a:cubicBezTo>
                    <a:pt x="24308" y="39639"/>
                    <a:pt x="24586" y="39700"/>
                    <a:pt x="24864" y="39700"/>
                  </a:cubicBezTo>
                  <a:cubicBezTo>
                    <a:pt x="25142" y="39700"/>
                    <a:pt x="25421" y="39639"/>
                    <a:pt x="25632" y="39516"/>
                  </a:cubicBezTo>
                  <a:lnTo>
                    <a:pt x="68032" y="14851"/>
                  </a:lnTo>
                  <a:cubicBezTo>
                    <a:pt x="68454" y="14605"/>
                    <a:pt x="68454" y="14205"/>
                    <a:pt x="68032" y="13956"/>
                  </a:cubicBezTo>
                  <a:lnTo>
                    <a:pt x="44359" y="185"/>
                  </a:lnTo>
                  <a:cubicBezTo>
                    <a:pt x="44148" y="62"/>
                    <a:pt x="43869" y="1"/>
                    <a:pt x="43591" y="1"/>
                  </a:cubicBezTo>
                  <a:close/>
                </a:path>
              </a:pathLst>
            </a:custGeom>
            <a:solidFill>
              <a:srgbClr val="000000">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94;p26">
              <a:extLst>
                <a:ext uri="{FF2B5EF4-FFF2-40B4-BE49-F238E27FC236}">
                  <a16:creationId xmlns:a16="http://schemas.microsoft.com/office/drawing/2014/main" id="{718FC2E7-C6F0-4D7A-91F4-82EC9FE2F277}"/>
                </a:ext>
              </a:extLst>
            </p:cNvPr>
            <p:cNvSpPr/>
            <p:nvPr/>
          </p:nvSpPr>
          <p:spPr>
            <a:xfrm>
              <a:off x="7314724" y="2206451"/>
              <a:ext cx="518832" cy="576314"/>
            </a:xfrm>
            <a:custGeom>
              <a:avLst/>
              <a:gdLst/>
              <a:ahLst/>
              <a:cxnLst/>
              <a:rect l="l" t="t" r="r" b="b"/>
              <a:pathLst>
                <a:path w="11797" h="13104" extrusionOk="0">
                  <a:moveTo>
                    <a:pt x="9848" y="1"/>
                  </a:moveTo>
                  <a:cubicBezTo>
                    <a:pt x="8619" y="1"/>
                    <a:pt x="7422" y="1292"/>
                    <a:pt x="6523" y="1812"/>
                  </a:cubicBezTo>
                  <a:cubicBezTo>
                    <a:pt x="6199" y="1999"/>
                    <a:pt x="5851" y="2044"/>
                    <a:pt x="5496" y="2044"/>
                  </a:cubicBezTo>
                  <a:cubicBezTo>
                    <a:pt x="5154" y="2044"/>
                    <a:pt x="4804" y="2002"/>
                    <a:pt x="4463" y="2002"/>
                  </a:cubicBezTo>
                  <a:cubicBezTo>
                    <a:pt x="3973" y="2002"/>
                    <a:pt x="3500" y="2090"/>
                    <a:pt x="3090" y="2519"/>
                  </a:cubicBezTo>
                  <a:cubicBezTo>
                    <a:pt x="2096" y="3560"/>
                    <a:pt x="3973" y="4895"/>
                    <a:pt x="2796" y="5980"/>
                  </a:cubicBezTo>
                  <a:cubicBezTo>
                    <a:pt x="1619" y="7062"/>
                    <a:pt x="1" y="7287"/>
                    <a:pt x="700" y="9659"/>
                  </a:cubicBezTo>
                  <a:lnTo>
                    <a:pt x="6523" y="13103"/>
                  </a:lnTo>
                  <a:cubicBezTo>
                    <a:pt x="7291" y="13010"/>
                    <a:pt x="8267" y="12768"/>
                    <a:pt x="8734" y="11826"/>
                  </a:cubicBezTo>
                  <a:cubicBezTo>
                    <a:pt x="9199" y="10888"/>
                    <a:pt x="7820" y="10089"/>
                    <a:pt x="7844" y="9297"/>
                  </a:cubicBezTo>
                  <a:cubicBezTo>
                    <a:pt x="7871" y="8505"/>
                    <a:pt x="8666" y="8157"/>
                    <a:pt x="9506" y="7837"/>
                  </a:cubicBezTo>
                  <a:cubicBezTo>
                    <a:pt x="10349" y="7519"/>
                    <a:pt x="11178" y="6383"/>
                    <a:pt x="10479" y="5577"/>
                  </a:cubicBezTo>
                  <a:cubicBezTo>
                    <a:pt x="9783" y="4768"/>
                    <a:pt x="9052" y="3754"/>
                    <a:pt x="9783" y="2754"/>
                  </a:cubicBezTo>
                  <a:cubicBezTo>
                    <a:pt x="10512" y="1755"/>
                    <a:pt x="11796" y="785"/>
                    <a:pt x="10612" y="185"/>
                  </a:cubicBezTo>
                  <a:cubicBezTo>
                    <a:pt x="10357" y="56"/>
                    <a:pt x="10102" y="1"/>
                    <a:pt x="98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95;p26">
              <a:extLst>
                <a:ext uri="{FF2B5EF4-FFF2-40B4-BE49-F238E27FC236}">
                  <a16:creationId xmlns:a16="http://schemas.microsoft.com/office/drawing/2014/main" id="{454A99BE-E775-4ACB-A689-1476A66E8C0E}"/>
                </a:ext>
              </a:extLst>
            </p:cNvPr>
            <p:cNvSpPr/>
            <p:nvPr/>
          </p:nvSpPr>
          <p:spPr>
            <a:xfrm>
              <a:off x="7467990" y="2236400"/>
              <a:ext cx="281032" cy="466056"/>
            </a:xfrm>
            <a:custGeom>
              <a:avLst/>
              <a:gdLst/>
              <a:ahLst/>
              <a:cxnLst/>
              <a:rect l="l" t="t" r="r" b="b"/>
              <a:pathLst>
                <a:path w="6390" h="10597" extrusionOk="0">
                  <a:moveTo>
                    <a:pt x="6379" y="0"/>
                  </a:moveTo>
                  <a:cubicBezTo>
                    <a:pt x="6378" y="0"/>
                    <a:pt x="6377" y="1"/>
                    <a:pt x="6375" y="2"/>
                  </a:cubicBezTo>
                  <a:cubicBezTo>
                    <a:pt x="6106" y="132"/>
                    <a:pt x="5608" y="565"/>
                    <a:pt x="5044" y="1159"/>
                  </a:cubicBezTo>
                  <a:cubicBezTo>
                    <a:pt x="4584" y="1647"/>
                    <a:pt x="3871" y="2466"/>
                    <a:pt x="3075" y="3596"/>
                  </a:cubicBezTo>
                  <a:cubicBezTo>
                    <a:pt x="2314" y="4685"/>
                    <a:pt x="1670" y="5790"/>
                    <a:pt x="1164" y="6882"/>
                  </a:cubicBezTo>
                  <a:cubicBezTo>
                    <a:pt x="567" y="8176"/>
                    <a:pt x="175" y="9425"/>
                    <a:pt x="4" y="10589"/>
                  </a:cubicBezTo>
                  <a:cubicBezTo>
                    <a:pt x="0" y="10592"/>
                    <a:pt x="4" y="10596"/>
                    <a:pt x="7" y="10596"/>
                  </a:cubicBezTo>
                  <a:lnTo>
                    <a:pt x="11" y="10596"/>
                  </a:lnTo>
                  <a:cubicBezTo>
                    <a:pt x="14" y="10596"/>
                    <a:pt x="14" y="10596"/>
                    <a:pt x="17" y="10592"/>
                  </a:cubicBezTo>
                  <a:cubicBezTo>
                    <a:pt x="416" y="7865"/>
                    <a:pt x="1908" y="5288"/>
                    <a:pt x="3089" y="3603"/>
                  </a:cubicBezTo>
                  <a:cubicBezTo>
                    <a:pt x="4537" y="1538"/>
                    <a:pt x="5912" y="238"/>
                    <a:pt x="6383" y="12"/>
                  </a:cubicBezTo>
                  <a:cubicBezTo>
                    <a:pt x="6386" y="12"/>
                    <a:pt x="6389" y="9"/>
                    <a:pt x="6386" y="5"/>
                  </a:cubicBezTo>
                  <a:cubicBezTo>
                    <a:pt x="6386" y="3"/>
                    <a:pt x="6383" y="0"/>
                    <a:pt x="6379" y="0"/>
                  </a:cubicBezTo>
                  <a:close/>
                </a:path>
              </a:pathLst>
            </a:custGeom>
            <a:solidFill>
              <a:srgbClr val="FAFAFA"/>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96;p26">
              <a:extLst>
                <a:ext uri="{FF2B5EF4-FFF2-40B4-BE49-F238E27FC236}">
                  <a16:creationId xmlns:a16="http://schemas.microsoft.com/office/drawing/2014/main" id="{F3B9298E-3717-45A9-A224-C3634B322D41}"/>
                </a:ext>
              </a:extLst>
            </p:cNvPr>
            <p:cNvSpPr/>
            <p:nvPr/>
          </p:nvSpPr>
          <p:spPr>
            <a:xfrm>
              <a:off x="7509858" y="2342741"/>
              <a:ext cx="63111" cy="99087"/>
            </a:xfrm>
            <a:custGeom>
              <a:avLst/>
              <a:gdLst/>
              <a:ahLst/>
              <a:cxnLst/>
              <a:rect l="l" t="t" r="r" b="b"/>
              <a:pathLst>
                <a:path w="1435" h="2253" extrusionOk="0">
                  <a:moveTo>
                    <a:pt x="7" y="1"/>
                  </a:moveTo>
                  <a:cubicBezTo>
                    <a:pt x="6" y="1"/>
                    <a:pt x="4" y="2"/>
                    <a:pt x="4" y="3"/>
                  </a:cubicBezTo>
                  <a:cubicBezTo>
                    <a:pt x="1" y="8"/>
                    <a:pt x="1" y="11"/>
                    <a:pt x="4" y="14"/>
                  </a:cubicBezTo>
                  <a:cubicBezTo>
                    <a:pt x="14" y="24"/>
                    <a:pt x="1154" y="1263"/>
                    <a:pt x="1420" y="2249"/>
                  </a:cubicBezTo>
                  <a:cubicBezTo>
                    <a:pt x="1420" y="2253"/>
                    <a:pt x="1424" y="2253"/>
                    <a:pt x="1427" y="2253"/>
                  </a:cubicBezTo>
                  <a:cubicBezTo>
                    <a:pt x="1430" y="2253"/>
                    <a:pt x="1434" y="2249"/>
                    <a:pt x="1434" y="2246"/>
                  </a:cubicBezTo>
                  <a:cubicBezTo>
                    <a:pt x="1168" y="1257"/>
                    <a:pt x="25" y="17"/>
                    <a:pt x="11" y="3"/>
                  </a:cubicBezTo>
                  <a:cubicBezTo>
                    <a:pt x="11" y="2"/>
                    <a:pt x="9" y="1"/>
                    <a:pt x="7" y="1"/>
                  </a:cubicBezTo>
                  <a:close/>
                </a:path>
              </a:pathLst>
            </a:custGeom>
            <a:solidFill>
              <a:srgbClr val="FAFAFA"/>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97;p26">
              <a:extLst>
                <a:ext uri="{FF2B5EF4-FFF2-40B4-BE49-F238E27FC236}">
                  <a16:creationId xmlns:a16="http://schemas.microsoft.com/office/drawing/2014/main" id="{5873F0E8-8CB9-4B52-915C-51398584161C}"/>
                </a:ext>
              </a:extLst>
            </p:cNvPr>
            <p:cNvSpPr/>
            <p:nvPr/>
          </p:nvSpPr>
          <p:spPr>
            <a:xfrm>
              <a:off x="7533299" y="2481055"/>
              <a:ext cx="187047" cy="29555"/>
            </a:xfrm>
            <a:custGeom>
              <a:avLst/>
              <a:gdLst/>
              <a:ahLst/>
              <a:cxnLst/>
              <a:rect l="l" t="t" r="r" b="b"/>
              <a:pathLst>
                <a:path w="4253" h="672" extrusionOk="0">
                  <a:moveTo>
                    <a:pt x="2907" y="1"/>
                  </a:moveTo>
                  <a:cubicBezTo>
                    <a:pt x="2654" y="1"/>
                    <a:pt x="2389" y="9"/>
                    <a:pt x="2123" y="29"/>
                  </a:cubicBezTo>
                  <a:cubicBezTo>
                    <a:pt x="1444" y="84"/>
                    <a:pt x="525" y="234"/>
                    <a:pt x="4" y="657"/>
                  </a:cubicBezTo>
                  <a:cubicBezTo>
                    <a:pt x="0" y="661"/>
                    <a:pt x="0" y="664"/>
                    <a:pt x="0" y="667"/>
                  </a:cubicBezTo>
                  <a:cubicBezTo>
                    <a:pt x="4" y="671"/>
                    <a:pt x="4" y="671"/>
                    <a:pt x="7" y="671"/>
                  </a:cubicBezTo>
                  <a:lnTo>
                    <a:pt x="10" y="671"/>
                  </a:lnTo>
                  <a:cubicBezTo>
                    <a:pt x="653" y="151"/>
                    <a:pt x="1897" y="18"/>
                    <a:pt x="2911" y="18"/>
                  </a:cubicBezTo>
                  <a:cubicBezTo>
                    <a:pt x="3474" y="18"/>
                    <a:pt x="3967" y="59"/>
                    <a:pt x="4246" y="98"/>
                  </a:cubicBezTo>
                  <a:cubicBezTo>
                    <a:pt x="4249" y="98"/>
                    <a:pt x="4252" y="94"/>
                    <a:pt x="4252" y="91"/>
                  </a:cubicBezTo>
                  <a:cubicBezTo>
                    <a:pt x="4252" y="87"/>
                    <a:pt x="4252" y="84"/>
                    <a:pt x="4249" y="84"/>
                  </a:cubicBezTo>
                  <a:cubicBezTo>
                    <a:pt x="3918" y="38"/>
                    <a:pt x="3439" y="1"/>
                    <a:pt x="2907" y="1"/>
                  </a:cubicBezTo>
                  <a:close/>
                </a:path>
              </a:pathLst>
            </a:custGeom>
            <a:solidFill>
              <a:srgbClr val="FAFAFA"/>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98;p26">
              <a:extLst>
                <a:ext uri="{FF2B5EF4-FFF2-40B4-BE49-F238E27FC236}">
                  <a16:creationId xmlns:a16="http://schemas.microsoft.com/office/drawing/2014/main" id="{7B759DCC-33D0-4ABD-A722-62560AB3FFD7}"/>
                </a:ext>
              </a:extLst>
            </p:cNvPr>
            <p:cNvSpPr/>
            <p:nvPr/>
          </p:nvSpPr>
          <p:spPr>
            <a:xfrm>
              <a:off x="4921475" y="3214385"/>
              <a:ext cx="1359067" cy="660320"/>
            </a:xfrm>
            <a:custGeom>
              <a:avLst/>
              <a:gdLst/>
              <a:ahLst/>
              <a:cxnLst/>
              <a:rect l="l" t="t" r="r" b="b"/>
              <a:pathLst>
                <a:path w="30428" h="14783" extrusionOk="0">
                  <a:moveTo>
                    <a:pt x="9048" y="1"/>
                  </a:moveTo>
                  <a:lnTo>
                    <a:pt x="0" y="2438"/>
                  </a:lnTo>
                  <a:lnTo>
                    <a:pt x="21379" y="14783"/>
                  </a:lnTo>
                  <a:lnTo>
                    <a:pt x="30427" y="12342"/>
                  </a:lnTo>
                  <a:lnTo>
                    <a:pt x="9048"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99;p26">
              <a:extLst>
                <a:ext uri="{FF2B5EF4-FFF2-40B4-BE49-F238E27FC236}">
                  <a16:creationId xmlns:a16="http://schemas.microsoft.com/office/drawing/2014/main" id="{149936F9-69CC-4002-AF7D-874E7F75BD75}"/>
                </a:ext>
              </a:extLst>
            </p:cNvPr>
            <p:cNvSpPr/>
            <p:nvPr/>
          </p:nvSpPr>
          <p:spPr>
            <a:xfrm>
              <a:off x="4778639" y="3182078"/>
              <a:ext cx="1556188" cy="748803"/>
            </a:xfrm>
            <a:custGeom>
              <a:avLst/>
              <a:gdLst/>
              <a:ahLst/>
              <a:cxnLst/>
              <a:rect l="l" t="t" r="r" b="b"/>
              <a:pathLst>
                <a:path w="35384" h="17026" extrusionOk="0">
                  <a:moveTo>
                    <a:pt x="11059" y="1"/>
                  </a:moveTo>
                  <a:lnTo>
                    <a:pt x="1" y="2981"/>
                  </a:lnTo>
                  <a:lnTo>
                    <a:pt x="24329" y="17025"/>
                  </a:lnTo>
                  <a:lnTo>
                    <a:pt x="35384" y="14045"/>
                  </a:lnTo>
                  <a:lnTo>
                    <a:pt x="33912" y="13192"/>
                  </a:lnTo>
                  <a:lnTo>
                    <a:pt x="24864" y="15633"/>
                  </a:lnTo>
                  <a:lnTo>
                    <a:pt x="3485" y="3288"/>
                  </a:lnTo>
                  <a:lnTo>
                    <a:pt x="12533" y="851"/>
                  </a:lnTo>
                  <a:lnTo>
                    <a:pt x="1105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400;p26">
              <a:extLst>
                <a:ext uri="{FF2B5EF4-FFF2-40B4-BE49-F238E27FC236}">
                  <a16:creationId xmlns:a16="http://schemas.microsoft.com/office/drawing/2014/main" id="{D4D2562D-602F-4DF1-8C94-28B88E701684}"/>
                </a:ext>
              </a:extLst>
            </p:cNvPr>
            <p:cNvSpPr/>
            <p:nvPr/>
          </p:nvSpPr>
          <p:spPr>
            <a:xfrm>
              <a:off x="5316500" y="2807775"/>
              <a:ext cx="1420839" cy="963559"/>
            </a:xfrm>
            <a:custGeom>
              <a:avLst/>
              <a:gdLst/>
              <a:ahLst/>
              <a:cxnLst/>
              <a:rect l="l" t="t" r="r" b="b"/>
              <a:pathLst>
                <a:path w="31701" h="21703" extrusionOk="0">
                  <a:moveTo>
                    <a:pt x="10321" y="0"/>
                  </a:moveTo>
                  <a:lnTo>
                    <a:pt x="0" y="9362"/>
                  </a:lnTo>
                  <a:lnTo>
                    <a:pt x="21379" y="21703"/>
                  </a:lnTo>
                  <a:lnTo>
                    <a:pt x="31700" y="12341"/>
                  </a:lnTo>
                  <a:lnTo>
                    <a:pt x="10321"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401;p26">
              <a:extLst>
                <a:ext uri="{FF2B5EF4-FFF2-40B4-BE49-F238E27FC236}">
                  <a16:creationId xmlns:a16="http://schemas.microsoft.com/office/drawing/2014/main" id="{E187312A-4608-4C2A-9201-B90A383EEF4C}"/>
                </a:ext>
              </a:extLst>
            </p:cNvPr>
            <p:cNvSpPr/>
            <p:nvPr/>
          </p:nvSpPr>
          <p:spPr>
            <a:xfrm>
              <a:off x="6266925" y="3350475"/>
              <a:ext cx="521781" cy="452051"/>
            </a:xfrm>
            <a:custGeom>
              <a:avLst/>
              <a:gdLst/>
              <a:ahLst/>
              <a:cxnLst/>
              <a:rect l="l" t="t" r="r" b="b"/>
              <a:pathLst>
                <a:path w="11793" h="10217" extrusionOk="0">
                  <a:moveTo>
                    <a:pt x="10321" y="1"/>
                  </a:moveTo>
                  <a:lnTo>
                    <a:pt x="0" y="9363"/>
                  </a:lnTo>
                  <a:lnTo>
                    <a:pt x="1472" y="10216"/>
                  </a:lnTo>
                  <a:lnTo>
                    <a:pt x="11792" y="854"/>
                  </a:lnTo>
                  <a:lnTo>
                    <a:pt x="10321"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402;p26">
              <a:extLst>
                <a:ext uri="{FF2B5EF4-FFF2-40B4-BE49-F238E27FC236}">
                  <a16:creationId xmlns:a16="http://schemas.microsoft.com/office/drawing/2014/main" id="{C8840793-13B4-4CE9-9B9A-23B7C73FF121}"/>
                </a:ext>
              </a:extLst>
            </p:cNvPr>
            <p:cNvSpPr/>
            <p:nvPr/>
          </p:nvSpPr>
          <p:spPr>
            <a:xfrm>
              <a:off x="5265001" y="2770348"/>
              <a:ext cx="518788" cy="449168"/>
            </a:xfrm>
            <a:custGeom>
              <a:avLst/>
              <a:gdLst/>
              <a:ahLst/>
              <a:cxnLst/>
              <a:rect l="l" t="t" r="r" b="b"/>
              <a:pathLst>
                <a:path w="11796" h="10213" extrusionOk="0">
                  <a:moveTo>
                    <a:pt x="10318" y="1"/>
                  </a:moveTo>
                  <a:lnTo>
                    <a:pt x="0" y="9363"/>
                  </a:lnTo>
                  <a:lnTo>
                    <a:pt x="1474" y="10213"/>
                  </a:lnTo>
                  <a:lnTo>
                    <a:pt x="11795" y="851"/>
                  </a:lnTo>
                  <a:lnTo>
                    <a:pt x="10318"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03;p26">
              <a:extLst>
                <a:ext uri="{FF2B5EF4-FFF2-40B4-BE49-F238E27FC236}">
                  <a16:creationId xmlns:a16="http://schemas.microsoft.com/office/drawing/2014/main" id="{7B82C6CB-A33C-4A2E-9309-E3A965F1A8A2}"/>
                </a:ext>
              </a:extLst>
            </p:cNvPr>
            <p:cNvSpPr/>
            <p:nvPr/>
          </p:nvSpPr>
          <p:spPr>
            <a:xfrm>
              <a:off x="6260300" y="2284971"/>
              <a:ext cx="1394218" cy="940744"/>
            </a:xfrm>
            <a:custGeom>
              <a:avLst/>
              <a:gdLst/>
              <a:ahLst/>
              <a:cxnLst/>
              <a:rect l="l" t="t" r="r" b="b"/>
              <a:pathLst>
                <a:path w="31271" h="21100" extrusionOk="0">
                  <a:moveTo>
                    <a:pt x="9891" y="0"/>
                  </a:moveTo>
                  <a:lnTo>
                    <a:pt x="0" y="8758"/>
                  </a:lnTo>
                  <a:lnTo>
                    <a:pt x="21376" y="21100"/>
                  </a:lnTo>
                  <a:lnTo>
                    <a:pt x="31270" y="12342"/>
                  </a:lnTo>
                  <a:lnTo>
                    <a:pt x="9891"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404;p26">
              <a:extLst>
                <a:ext uri="{FF2B5EF4-FFF2-40B4-BE49-F238E27FC236}">
                  <a16:creationId xmlns:a16="http://schemas.microsoft.com/office/drawing/2014/main" id="{B5931B91-D723-44ED-9132-57267D5AF226}"/>
                </a:ext>
              </a:extLst>
            </p:cNvPr>
            <p:cNvSpPr/>
            <p:nvPr/>
          </p:nvSpPr>
          <p:spPr>
            <a:xfrm>
              <a:off x="6205049" y="2208693"/>
              <a:ext cx="1556320" cy="1048351"/>
            </a:xfrm>
            <a:custGeom>
              <a:avLst/>
              <a:gdLst/>
              <a:ahLst/>
              <a:cxnLst/>
              <a:rect l="l" t="t" r="r" b="b"/>
              <a:pathLst>
                <a:path w="35387" h="23837" extrusionOk="0">
                  <a:moveTo>
                    <a:pt x="11059" y="0"/>
                  </a:moveTo>
                  <a:lnTo>
                    <a:pt x="1" y="9793"/>
                  </a:lnTo>
                  <a:lnTo>
                    <a:pt x="1478" y="10642"/>
                  </a:lnTo>
                  <a:lnTo>
                    <a:pt x="11369" y="1884"/>
                  </a:lnTo>
                  <a:lnTo>
                    <a:pt x="32748" y="14226"/>
                  </a:lnTo>
                  <a:lnTo>
                    <a:pt x="22854" y="22984"/>
                  </a:lnTo>
                  <a:lnTo>
                    <a:pt x="24328" y="23837"/>
                  </a:lnTo>
                  <a:lnTo>
                    <a:pt x="35387" y="14045"/>
                  </a:lnTo>
                  <a:lnTo>
                    <a:pt x="11059"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405;p26">
              <a:extLst>
                <a:ext uri="{FF2B5EF4-FFF2-40B4-BE49-F238E27FC236}">
                  <a16:creationId xmlns:a16="http://schemas.microsoft.com/office/drawing/2014/main" id="{BC522550-363E-4439-98EE-E88D4E816344}"/>
                </a:ext>
              </a:extLst>
            </p:cNvPr>
            <p:cNvSpPr/>
            <p:nvPr/>
          </p:nvSpPr>
          <p:spPr>
            <a:xfrm>
              <a:off x="5767950" y="2669275"/>
              <a:ext cx="1463143" cy="691092"/>
            </a:xfrm>
            <a:custGeom>
              <a:avLst/>
              <a:gdLst/>
              <a:ahLst/>
              <a:cxnLst/>
              <a:rect l="l" t="t" r="r" b="b"/>
              <a:pathLst>
                <a:path w="32435" h="15321" extrusionOk="0">
                  <a:moveTo>
                    <a:pt x="11058" y="0"/>
                  </a:moveTo>
                  <a:lnTo>
                    <a:pt x="0" y="2980"/>
                  </a:lnTo>
                  <a:lnTo>
                    <a:pt x="21379" y="15321"/>
                  </a:lnTo>
                  <a:lnTo>
                    <a:pt x="32434" y="12342"/>
                  </a:lnTo>
                  <a:lnTo>
                    <a:pt x="11058"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406;p26">
              <a:extLst>
                <a:ext uri="{FF2B5EF4-FFF2-40B4-BE49-F238E27FC236}">
                  <a16:creationId xmlns:a16="http://schemas.microsoft.com/office/drawing/2014/main" id="{0FBD2E7C-A3A5-4055-BA22-60673455D331}"/>
                </a:ext>
              </a:extLst>
            </p:cNvPr>
            <p:cNvSpPr/>
            <p:nvPr/>
          </p:nvSpPr>
          <p:spPr>
            <a:xfrm>
              <a:off x="5718731" y="2639335"/>
              <a:ext cx="551377" cy="168487"/>
            </a:xfrm>
            <a:custGeom>
              <a:avLst/>
              <a:gdLst/>
              <a:ahLst/>
              <a:cxnLst/>
              <a:rect l="l" t="t" r="r" b="b"/>
              <a:pathLst>
                <a:path w="12537" h="3831" extrusionOk="0">
                  <a:moveTo>
                    <a:pt x="11059" y="1"/>
                  </a:moveTo>
                  <a:lnTo>
                    <a:pt x="1" y="2980"/>
                  </a:lnTo>
                  <a:lnTo>
                    <a:pt x="1478" y="3830"/>
                  </a:lnTo>
                  <a:lnTo>
                    <a:pt x="12536" y="850"/>
                  </a:lnTo>
                  <a:lnTo>
                    <a:pt x="1105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407;p26">
              <a:extLst>
                <a:ext uri="{FF2B5EF4-FFF2-40B4-BE49-F238E27FC236}">
                  <a16:creationId xmlns:a16="http://schemas.microsoft.com/office/drawing/2014/main" id="{66B5FE13-A7AB-4FBD-A37F-4B35AA892811}"/>
                </a:ext>
              </a:extLst>
            </p:cNvPr>
            <p:cNvSpPr/>
            <p:nvPr/>
          </p:nvSpPr>
          <p:spPr>
            <a:xfrm>
              <a:off x="6626543" y="2291550"/>
              <a:ext cx="422560" cy="272896"/>
            </a:xfrm>
            <a:custGeom>
              <a:avLst/>
              <a:gdLst/>
              <a:ahLst/>
              <a:cxnLst/>
              <a:rect l="l" t="t" r="r" b="b"/>
              <a:pathLst>
                <a:path w="9608" h="6205" extrusionOk="0">
                  <a:moveTo>
                    <a:pt x="1785" y="0"/>
                  </a:moveTo>
                  <a:lnTo>
                    <a:pt x="0" y="1581"/>
                  </a:lnTo>
                  <a:lnTo>
                    <a:pt x="738" y="6205"/>
                  </a:lnTo>
                  <a:lnTo>
                    <a:pt x="9608" y="4516"/>
                  </a:lnTo>
                  <a:lnTo>
                    <a:pt x="178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408;p26">
              <a:extLst>
                <a:ext uri="{FF2B5EF4-FFF2-40B4-BE49-F238E27FC236}">
                  <a16:creationId xmlns:a16="http://schemas.microsoft.com/office/drawing/2014/main" id="{7FD432E0-2317-4B8A-96FD-49DC4D3BE4D9}"/>
                </a:ext>
              </a:extLst>
            </p:cNvPr>
            <p:cNvSpPr/>
            <p:nvPr/>
          </p:nvSpPr>
          <p:spPr>
            <a:xfrm>
              <a:off x="7024903" y="2526925"/>
              <a:ext cx="329806" cy="288069"/>
            </a:xfrm>
            <a:custGeom>
              <a:avLst/>
              <a:gdLst/>
              <a:ahLst/>
              <a:cxnLst/>
              <a:rect l="l" t="t" r="r" b="b"/>
              <a:pathLst>
                <a:path w="7499" h="6550" extrusionOk="0">
                  <a:moveTo>
                    <a:pt x="2000" y="0"/>
                  </a:moveTo>
                  <a:lnTo>
                    <a:pt x="0" y="393"/>
                  </a:lnTo>
                  <a:lnTo>
                    <a:pt x="3898" y="6550"/>
                  </a:lnTo>
                  <a:cubicBezTo>
                    <a:pt x="5280" y="5775"/>
                    <a:pt x="6615" y="4673"/>
                    <a:pt x="7498" y="3174"/>
                  </a:cubicBezTo>
                  <a:lnTo>
                    <a:pt x="200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409;p26">
              <a:extLst>
                <a:ext uri="{FF2B5EF4-FFF2-40B4-BE49-F238E27FC236}">
                  <a16:creationId xmlns:a16="http://schemas.microsoft.com/office/drawing/2014/main" id="{8CC95963-9A0D-4120-A51E-6C84345C7551}"/>
                </a:ext>
              </a:extLst>
            </p:cNvPr>
            <p:cNvSpPr/>
            <p:nvPr/>
          </p:nvSpPr>
          <p:spPr>
            <a:xfrm>
              <a:off x="6861258" y="2556654"/>
              <a:ext cx="279405" cy="326156"/>
            </a:xfrm>
            <a:custGeom>
              <a:avLst/>
              <a:gdLst/>
              <a:ahLst/>
              <a:cxnLst/>
              <a:rect l="l" t="t" r="r" b="b"/>
              <a:pathLst>
                <a:path w="6353" h="7416" extrusionOk="0">
                  <a:moveTo>
                    <a:pt x="2270" y="0"/>
                  </a:moveTo>
                  <a:lnTo>
                    <a:pt x="1" y="440"/>
                  </a:lnTo>
                  <a:lnTo>
                    <a:pt x="1421" y="7358"/>
                  </a:lnTo>
                  <a:cubicBezTo>
                    <a:pt x="1768" y="7397"/>
                    <a:pt x="2133" y="7416"/>
                    <a:pt x="2517" y="7416"/>
                  </a:cubicBezTo>
                  <a:cubicBezTo>
                    <a:pt x="2601" y="7416"/>
                    <a:pt x="2687" y="7415"/>
                    <a:pt x="2773" y="7413"/>
                  </a:cubicBezTo>
                  <a:cubicBezTo>
                    <a:pt x="3575" y="7389"/>
                    <a:pt x="4923" y="7109"/>
                    <a:pt x="6353" y="6498"/>
                  </a:cubicBezTo>
                  <a:lnTo>
                    <a:pt x="227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410;p26">
              <a:extLst>
                <a:ext uri="{FF2B5EF4-FFF2-40B4-BE49-F238E27FC236}">
                  <a16:creationId xmlns:a16="http://schemas.microsoft.com/office/drawing/2014/main" id="{E3AE9C7C-CC2C-4596-B924-458AA1005632}"/>
                </a:ext>
              </a:extLst>
            </p:cNvPr>
            <p:cNvSpPr/>
            <p:nvPr/>
          </p:nvSpPr>
          <p:spPr>
            <a:xfrm>
              <a:off x="6666915" y="2587132"/>
              <a:ext cx="192764" cy="281428"/>
            </a:xfrm>
            <a:custGeom>
              <a:avLst/>
              <a:gdLst/>
              <a:ahLst/>
              <a:cxnLst/>
              <a:rect l="l" t="t" r="r" b="b"/>
              <a:pathLst>
                <a:path w="4383" h="6399" extrusionOk="0">
                  <a:moveTo>
                    <a:pt x="3137" y="0"/>
                  </a:moveTo>
                  <a:lnTo>
                    <a:pt x="1" y="610"/>
                  </a:lnTo>
                  <a:lnTo>
                    <a:pt x="631" y="4522"/>
                  </a:lnTo>
                  <a:cubicBezTo>
                    <a:pt x="1324" y="4976"/>
                    <a:pt x="2529" y="5911"/>
                    <a:pt x="4383" y="6399"/>
                  </a:cubicBezTo>
                  <a:lnTo>
                    <a:pt x="31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411;p26">
              <a:extLst>
                <a:ext uri="{FF2B5EF4-FFF2-40B4-BE49-F238E27FC236}">
                  <a16:creationId xmlns:a16="http://schemas.microsoft.com/office/drawing/2014/main" id="{C2682F22-1781-4375-8E8F-A235A590CF9F}"/>
                </a:ext>
              </a:extLst>
            </p:cNvPr>
            <p:cNvSpPr/>
            <p:nvPr/>
          </p:nvSpPr>
          <p:spPr>
            <a:xfrm>
              <a:off x="6964388" y="2690966"/>
              <a:ext cx="680942" cy="360152"/>
            </a:xfrm>
            <a:custGeom>
              <a:avLst/>
              <a:gdLst/>
              <a:ahLst/>
              <a:cxnLst/>
              <a:rect l="l" t="t" r="r" b="b"/>
              <a:pathLst>
                <a:path w="15483" h="8189" extrusionOk="0">
                  <a:moveTo>
                    <a:pt x="9840" y="1"/>
                  </a:moveTo>
                  <a:cubicBezTo>
                    <a:pt x="7731" y="3519"/>
                    <a:pt x="3044" y="5327"/>
                    <a:pt x="644" y="5327"/>
                  </a:cubicBezTo>
                  <a:cubicBezTo>
                    <a:pt x="570" y="5327"/>
                    <a:pt x="497" y="5325"/>
                    <a:pt x="428" y="5322"/>
                  </a:cubicBezTo>
                  <a:cubicBezTo>
                    <a:pt x="428" y="5322"/>
                    <a:pt x="1" y="5390"/>
                    <a:pt x="428" y="5635"/>
                  </a:cubicBezTo>
                  <a:cubicBezTo>
                    <a:pt x="854" y="5881"/>
                    <a:pt x="4851" y="8188"/>
                    <a:pt x="4851" y="8188"/>
                  </a:cubicBezTo>
                  <a:lnTo>
                    <a:pt x="11407" y="6867"/>
                  </a:lnTo>
                  <a:lnTo>
                    <a:pt x="15482" y="3260"/>
                  </a:lnTo>
                  <a:lnTo>
                    <a:pt x="984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412;p26">
              <a:extLst>
                <a:ext uri="{FF2B5EF4-FFF2-40B4-BE49-F238E27FC236}">
                  <a16:creationId xmlns:a16="http://schemas.microsoft.com/office/drawing/2014/main" id="{4015BBC5-6F4E-4887-A935-E34928B37C5F}"/>
                </a:ext>
              </a:extLst>
            </p:cNvPr>
            <p:cNvSpPr/>
            <p:nvPr/>
          </p:nvSpPr>
          <p:spPr>
            <a:xfrm>
              <a:off x="7231120" y="3047327"/>
              <a:ext cx="173589" cy="81539"/>
            </a:xfrm>
            <a:custGeom>
              <a:avLst/>
              <a:gdLst/>
              <a:ahLst/>
              <a:cxnLst/>
              <a:rect l="l" t="t" r="r" b="b"/>
              <a:pathLst>
                <a:path w="3947" h="1854" extrusionOk="0">
                  <a:moveTo>
                    <a:pt x="3946" y="0"/>
                  </a:moveTo>
                  <a:lnTo>
                    <a:pt x="1" y="785"/>
                  </a:lnTo>
                  <a:lnTo>
                    <a:pt x="1850" y="1853"/>
                  </a:lnTo>
                  <a:lnTo>
                    <a:pt x="394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413;p26">
              <a:extLst>
                <a:ext uri="{FF2B5EF4-FFF2-40B4-BE49-F238E27FC236}">
                  <a16:creationId xmlns:a16="http://schemas.microsoft.com/office/drawing/2014/main" id="{9155F85A-E0FA-4ECB-8F4D-98B9D74E16D6}"/>
                </a:ext>
              </a:extLst>
            </p:cNvPr>
            <p:cNvSpPr/>
            <p:nvPr/>
          </p:nvSpPr>
          <p:spPr>
            <a:xfrm>
              <a:off x="6270050" y="2404707"/>
              <a:ext cx="356546" cy="421680"/>
            </a:xfrm>
            <a:custGeom>
              <a:avLst/>
              <a:gdLst/>
              <a:ahLst/>
              <a:cxnLst/>
              <a:rect l="l" t="t" r="r" b="b"/>
              <a:pathLst>
                <a:path w="8107" h="9588" extrusionOk="0">
                  <a:moveTo>
                    <a:pt x="6983" y="1"/>
                  </a:moveTo>
                  <a:lnTo>
                    <a:pt x="0" y="6185"/>
                  </a:lnTo>
                  <a:lnTo>
                    <a:pt x="5895" y="9588"/>
                  </a:lnTo>
                  <a:lnTo>
                    <a:pt x="8106" y="8315"/>
                  </a:lnTo>
                  <a:lnTo>
                    <a:pt x="698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414;p26">
              <a:extLst>
                <a:ext uri="{FF2B5EF4-FFF2-40B4-BE49-F238E27FC236}">
                  <a16:creationId xmlns:a16="http://schemas.microsoft.com/office/drawing/2014/main" id="{01528893-498B-4E1D-986B-0CD771646C33}"/>
                </a:ext>
              </a:extLst>
            </p:cNvPr>
            <p:cNvSpPr/>
            <p:nvPr/>
          </p:nvSpPr>
          <p:spPr>
            <a:xfrm>
              <a:off x="6751443" y="2898018"/>
              <a:ext cx="509948" cy="321494"/>
            </a:xfrm>
            <a:custGeom>
              <a:avLst/>
              <a:gdLst/>
              <a:ahLst/>
              <a:cxnLst/>
              <a:rect l="l" t="t" r="r" b="b"/>
              <a:pathLst>
                <a:path w="11595" h="7310" extrusionOk="0">
                  <a:moveTo>
                    <a:pt x="601" y="0"/>
                  </a:moveTo>
                  <a:cubicBezTo>
                    <a:pt x="224" y="0"/>
                    <a:pt x="1" y="581"/>
                    <a:pt x="109" y="1351"/>
                  </a:cubicBezTo>
                  <a:lnTo>
                    <a:pt x="10430" y="7310"/>
                  </a:lnTo>
                  <a:lnTo>
                    <a:pt x="11594" y="6279"/>
                  </a:lnTo>
                  <a:cubicBezTo>
                    <a:pt x="11594" y="6279"/>
                    <a:pt x="1365" y="374"/>
                    <a:pt x="846" y="74"/>
                  </a:cubicBezTo>
                  <a:cubicBezTo>
                    <a:pt x="759" y="24"/>
                    <a:pt x="677" y="0"/>
                    <a:pt x="6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415;p26">
              <a:extLst>
                <a:ext uri="{FF2B5EF4-FFF2-40B4-BE49-F238E27FC236}">
                  <a16:creationId xmlns:a16="http://schemas.microsoft.com/office/drawing/2014/main" id="{72885369-2FA3-46AA-A82D-375DF8A144DF}"/>
                </a:ext>
              </a:extLst>
            </p:cNvPr>
            <p:cNvSpPr/>
            <p:nvPr/>
          </p:nvSpPr>
          <p:spPr>
            <a:xfrm>
              <a:off x="6583751" y="2821407"/>
              <a:ext cx="137965" cy="98647"/>
            </a:xfrm>
            <a:custGeom>
              <a:avLst/>
              <a:gdLst/>
              <a:ahLst/>
              <a:cxnLst/>
              <a:rect l="l" t="t" r="r" b="b"/>
              <a:pathLst>
                <a:path w="3137" h="2243" extrusionOk="0">
                  <a:moveTo>
                    <a:pt x="1512" y="1"/>
                  </a:moveTo>
                  <a:lnTo>
                    <a:pt x="0" y="830"/>
                  </a:lnTo>
                  <a:lnTo>
                    <a:pt x="2448" y="2242"/>
                  </a:lnTo>
                  <a:cubicBezTo>
                    <a:pt x="2338" y="1567"/>
                    <a:pt x="3137" y="966"/>
                    <a:pt x="3137" y="966"/>
                  </a:cubicBezTo>
                  <a:cubicBezTo>
                    <a:pt x="3137" y="966"/>
                    <a:pt x="2021" y="294"/>
                    <a:pt x="151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416;p26">
              <a:extLst>
                <a:ext uri="{FF2B5EF4-FFF2-40B4-BE49-F238E27FC236}">
                  <a16:creationId xmlns:a16="http://schemas.microsoft.com/office/drawing/2014/main" id="{76A73AB4-BF29-4163-8FAA-7312970A4DBB}"/>
                </a:ext>
              </a:extLst>
            </p:cNvPr>
            <p:cNvSpPr/>
            <p:nvPr/>
          </p:nvSpPr>
          <p:spPr>
            <a:xfrm>
              <a:off x="5783732" y="2752228"/>
              <a:ext cx="446265" cy="205211"/>
            </a:xfrm>
            <a:custGeom>
              <a:avLst/>
              <a:gdLst/>
              <a:ahLst/>
              <a:cxnLst/>
              <a:rect l="l" t="t" r="r" b="b"/>
              <a:pathLst>
                <a:path w="10147" h="4666" extrusionOk="0">
                  <a:moveTo>
                    <a:pt x="4679" y="0"/>
                  </a:moveTo>
                  <a:lnTo>
                    <a:pt x="0" y="1263"/>
                  </a:lnTo>
                  <a:lnTo>
                    <a:pt x="5895" y="4666"/>
                  </a:lnTo>
                  <a:lnTo>
                    <a:pt x="10147" y="3522"/>
                  </a:lnTo>
                  <a:lnTo>
                    <a:pt x="4679"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417;p26">
              <a:extLst>
                <a:ext uri="{FF2B5EF4-FFF2-40B4-BE49-F238E27FC236}">
                  <a16:creationId xmlns:a16="http://schemas.microsoft.com/office/drawing/2014/main" id="{EECF0841-8EBC-4627-908E-057F7495850B}"/>
                </a:ext>
              </a:extLst>
            </p:cNvPr>
            <p:cNvSpPr/>
            <p:nvPr/>
          </p:nvSpPr>
          <p:spPr>
            <a:xfrm>
              <a:off x="6057500" y="2706007"/>
              <a:ext cx="103925" cy="69972"/>
            </a:xfrm>
            <a:custGeom>
              <a:avLst/>
              <a:gdLst/>
              <a:ahLst/>
              <a:cxnLst/>
              <a:rect l="l" t="t" r="r" b="b"/>
              <a:pathLst>
                <a:path w="2363" h="1591" extrusionOk="0">
                  <a:moveTo>
                    <a:pt x="2362" y="0"/>
                  </a:moveTo>
                  <a:lnTo>
                    <a:pt x="1" y="638"/>
                  </a:lnTo>
                  <a:lnTo>
                    <a:pt x="1478" y="1590"/>
                  </a:lnTo>
                  <a:lnTo>
                    <a:pt x="2362"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418;p26">
              <a:extLst>
                <a:ext uri="{FF2B5EF4-FFF2-40B4-BE49-F238E27FC236}">
                  <a16:creationId xmlns:a16="http://schemas.microsoft.com/office/drawing/2014/main" id="{85A6D501-E701-4D51-ACAD-B8AD5E4B267C}"/>
                </a:ext>
              </a:extLst>
            </p:cNvPr>
            <p:cNvSpPr/>
            <p:nvPr/>
          </p:nvSpPr>
          <p:spPr>
            <a:xfrm>
              <a:off x="6172505" y="2676717"/>
              <a:ext cx="356810" cy="212160"/>
            </a:xfrm>
            <a:custGeom>
              <a:avLst/>
              <a:gdLst/>
              <a:ahLst/>
              <a:cxnLst/>
              <a:rect l="l" t="t" r="r" b="b"/>
              <a:pathLst>
                <a:path w="8113" h="4824" extrusionOk="0">
                  <a:moveTo>
                    <a:pt x="2218" y="0"/>
                  </a:moveTo>
                  <a:lnTo>
                    <a:pt x="1557" y="178"/>
                  </a:lnTo>
                  <a:lnTo>
                    <a:pt x="0" y="2987"/>
                  </a:lnTo>
                  <a:lnTo>
                    <a:pt x="0" y="2990"/>
                  </a:lnTo>
                  <a:lnTo>
                    <a:pt x="2850" y="4823"/>
                  </a:lnTo>
                  <a:lnTo>
                    <a:pt x="8113" y="3403"/>
                  </a:lnTo>
                  <a:lnTo>
                    <a:pt x="2218"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419;p26">
              <a:extLst>
                <a:ext uri="{FF2B5EF4-FFF2-40B4-BE49-F238E27FC236}">
                  <a16:creationId xmlns:a16="http://schemas.microsoft.com/office/drawing/2014/main" id="{427B92A3-B25B-4CDA-88C1-8417393E619C}"/>
                </a:ext>
              </a:extLst>
            </p:cNvPr>
            <p:cNvSpPr/>
            <p:nvPr/>
          </p:nvSpPr>
          <p:spPr>
            <a:xfrm>
              <a:off x="6756236" y="2957390"/>
              <a:ext cx="453962" cy="294974"/>
            </a:xfrm>
            <a:custGeom>
              <a:avLst/>
              <a:gdLst/>
              <a:ahLst/>
              <a:cxnLst/>
              <a:rect l="l" t="t" r="r" b="b"/>
              <a:pathLst>
                <a:path w="10322" h="6707" extrusionOk="0">
                  <a:moveTo>
                    <a:pt x="0" y="1"/>
                  </a:moveTo>
                  <a:cubicBezTo>
                    <a:pt x="0" y="1"/>
                    <a:pt x="1966" y="4363"/>
                    <a:pt x="2368" y="5110"/>
                  </a:cubicBezTo>
                  <a:cubicBezTo>
                    <a:pt x="2768" y="5854"/>
                    <a:pt x="3253" y="6031"/>
                    <a:pt x="4017" y="6195"/>
                  </a:cubicBezTo>
                  <a:cubicBezTo>
                    <a:pt x="4768" y="6355"/>
                    <a:pt x="7457" y="6694"/>
                    <a:pt x="7557" y="6707"/>
                  </a:cubicBezTo>
                  <a:lnTo>
                    <a:pt x="7560" y="6707"/>
                  </a:lnTo>
                  <a:lnTo>
                    <a:pt x="10321" y="5960"/>
                  </a:lnTo>
                  <a:lnTo>
                    <a:pt x="0"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420;p26">
              <a:extLst>
                <a:ext uri="{FF2B5EF4-FFF2-40B4-BE49-F238E27FC236}">
                  <a16:creationId xmlns:a16="http://schemas.microsoft.com/office/drawing/2014/main" id="{F71D71A7-94E2-424E-86BD-F7B80CE4E344}"/>
                </a:ext>
              </a:extLst>
            </p:cNvPr>
            <p:cNvSpPr/>
            <p:nvPr/>
          </p:nvSpPr>
          <p:spPr>
            <a:xfrm>
              <a:off x="6346309" y="2857866"/>
              <a:ext cx="474808" cy="367805"/>
            </a:xfrm>
            <a:custGeom>
              <a:avLst/>
              <a:gdLst/>
              <a:ahLst/>
              <a:cxnLst/>
              <a:rect l="l" t="t" r="r" b="b"/>
              <a:pathLst>
                <a:path w="10796" h="8363" extrusionOk="0">
                  <a:moveTo>
                    <a:pt x="5399" y="1"/>
                  </a:moveTo>
                  <a:lnTo>
                    <a:pt x="0" y="1413"/>
                  </a:lnTo>
                  <a:lnTo>
                    <a:pt x="10796" y="8363"/>
                  </a:lnTo>
                  <a:lnTo>
                    <a:pt x="10796" y="8363"/>
                  </a:lnTo>
                  <a:lnTo>
                    <a:pt x="7847" y="1413"/>
                  </a:lnTo>
                  <a:lnTo>
                    <a:pt x="5399"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421;p26">
              <a:extLst>
                <a:ext uri="{FF2B5EF4-FFF2-40B4-BE49-F238E27FC236}">
                  <a16:creationId xmlns:a16="http://schemas.microsoft.com/office/drawing/2014/main" id="{38FC7F0B-EAFA-4A84-94DE-024B94105157}"/>
                </a:ext>
              </a:extLst>
            </p:cNvPr>
            <p:cNvSpPr/>
            <p:nvPr/>
          </p:nvSpPr>
          <p:spPr>
            <a:xfrm>
              <a:off x="6093079" y="2937863"/>
              <a:ext cx="593114" cy="300427"/>
            </a:xfrm>
            <a:custGeom>
              <a:avLst/>
              <a:gdLst/>
              <a:ahLst/>
              <a:cxnLst/>
              <a:rect l="l" t="t" r="r" b="b"/>
              <a:pathLst>
                <a:path w="13486" h="6831" extrusionOk="0">
                  <a:moveTo>
                    <a:pt x="4202" y="1"/>
                  </a:moveTo>
                  <a:lnTo>
                    <a:pt x="4" y="1100"/>
                  </a:lnTo>
                  <a:lnTo>
                    <a:pt x="0" y="1107"/>
                  </a:lnTo>
                  <a:lnTo>
                    <a:pt x="9919" y="6831"/>
                  </a:lnTo>
                  <a:lnTo>
                    <a:pt x="13485" y="5980"/>
                  </a:lnTo>
                  <a:lnTo>
                    <a:pt x="4202"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422;p26">
              <a:extLst>
                <a:ext uri="{FF2B5EF4-FFF2-40B4-BE49-F238E27FC236}">
                  <a16:creationId xmlns:a16="http://schemas.microsoft.com/office/drawing/2014/main" id="{51475780-C99D-4CA1-A74C-549B03F1B127}"/>
                </a:ext>
              </a:extLst>
            </p:cNvPr>
            <p:cNvSpPr/>
            <p:nvPr/>
          </p:nvSpPr>
          <p:spPr>
            <a:xfrm>
              <a:off x="6594130" y="3239426"/>
              <a:ext cx="267179" cy="111093"/>
            </a:xfrm>
            <a:custGeom>
              <a:avLst/>
              <a:gdLst/>
              <a:ahLst/>
              <a:cxnLst/>
              <a:rect l="l" t="t" r="r" b="b"/>
              <a:pathLst>
                <a:path w="6075" h="2526" extrusionOk="0">
                  <a:moveTo>
                    <a:pt x="3458" y="1"/>
                  </a:moveTo>
                  <a:lnTo>
                    <a:pt x="0" y="823"/>
                  </a:lnTo>
                  <a:lnTo>
                    <a:pt x="2952" y="2526"/>
                  </a:lnTo>
                  <a:lnTo>
                    <a:pt x="6075" y="1686"/>
                  </a:lnTo>
                  <a:lnTo>
                    <a:pt x="3458"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423;p26">
              <a:extLst>
                <a:ext uri="{FF2B5EF4-FFF2-40B4-BE49-F238E27FC236}">
                  <a16:creationId xmlns:a16="http://schemas.microsoft.com/office/drawing/2014/main" id="{9F0CDF48-3D03-41EB-8942-AF963AAADE96}"/>
                </a:ext>
              </a:extLst>
            </p:cNvPr>
            <p:cNvSpPr/>
            <p:nvPr/>
          </p:nvSpPr>
          <p:spPr>
            <a:xfrm>
              <a:off x="6871021" y="3265550"/>
              <a:ext cx="112193" cy="31710"/>
            </a:xfrm>
            <a:custGeom>
              <a:avLst/>
              <a:gdLst/>
              <a:ahLst/>
              <a:cxnLst/>
              <a:rect l="l" t="t" r="r" b="b"/>
              <a:pathLst>
                <a:path w="2551" h="721" extrusionOk="0">
                  <a:moveTo>
                    <a:pt x="1" y="0"/>
                  </a:moveTo>
                  <a:lnTo>
                    <a:pt x="1158" y="720"/>
                  </a:lnTo>
                  <a:lnTo>
                    <a:pt x="2551" y="345"/>
                  </a:lnTo>
                  <a:lnTo>
                    <a:pt x="1"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424;p26">
              <a:extLst>
                <a:ext uri="{FF2B5EF4-FFF2-40B4-BE49-F238E27FC236}">
                  <a16:creationId xmlns:a16="http://schemas.microsoft.com/office/drawing/2014/main" id="{C363311C-AD2F-4C15-8482-402BB5F52508}"/>
                </a:ext>
              </a:extLst>
            </p:cNvPr>
            <p:cNvSpPr/>
            <p:nvPr/>
          </p:nvSpPr>
          <p:spPr>
            <a:xfrm>
              <a:off x="6346309" y="3275621"/>
              <a:ext cx="377700" cy="243341"/>
            </a:xfrm>
            <a:custGeom>
              <a:avLst/>
              <a:gdLst/>
              <a:ahLst/>
              <a:cxnLst/>
              <a:rect l="l" t="t" r="r" b="b"/>
              <a:pathLst>
                <a:path w="8588" h="5533" extrusionOk="0">
                  <a:moveTo>
                    <a:pt x="5635" y="0"/>
                  </a:moveTo>
                  <a:lnTo>
                    <a:pt x="908" y="1621"/>
                  </a:lnTo>
                  <a:lnTo>
                    <a:pt x="0" y="5110"/>
                  </a:lnTo>
                  <a:lnTo>
                    <a:pt x="4362" y="5532"/>
                  </a:lnTo>
                  <a:lnTo>
                    <a:pt x="8587" y="1703"/>
                  </a:lnTo>
                  <a:lnTo>
                    <a:pt x="563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425;p26">
              <a:extLst>
                <a:ext uri="{FF2B5EF4-FFF2-40B4-BE49-F238E27FC236}">
                  <a16:creationId xmlns:a16="http://schemas.microsoft.com/office/drawing/2014/main" id="{38461954-0473-4C23-BF6D-FC1C04AB4087}"/>
                </a:ext>
              </a:extLst>
            </p:cNvPr>
            <p:cNvSpPr/>
            <p:nvPr/>
          </p:nvSpPr>
          <p:spPr>
            <a:xfrm>
              <a:off x="5329826" y="3084797"/>
              <a:ext cx="521779" cy="275491"/>
            </a:xfrm>
            <a:custGeom>
              <a:avLst/>
              <a:gdLst/>
              <a:ahLst/>
              <a:cxnLst/>
              <a:rect l="l" t="t" r="r" b="b"/>
              <a:pathLst>
                <a:path w="11864" h="6264" extrusionOk="0">
                  <a:moveTo>
                    <a:pt x="7782" y="1"/>
                  </a:moveTo>
                  <a:lnTo>
                    <a:pt x="3304" y="2523"/>
                  </a:lnTo>
                  <a:lnTo>
                    <a:pt x="673" y="2455"/>
                  </a:lnTo>
                  <a:lnTo>
                    <a:pt x="0" y="3063"/>
                  </a:lnTo>
                  <a:lnTo>
                    <a:pt x="5539" y="6264"/>
                  </a:lnTo>
                  <a:lnTo>
                    <a:pt x="11864" y="841"/>
                  </a:lnTo>
                  <a:lnTo>
                    <a:pt x="778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426;p26">
              <a:extLst>
                <a:ext uri="{FF2B5EF4-FFF2-40B4-BE49-F238E27FC236}">
                  <a16:creationId xmlns:a16="http://schemas.microsoft.com/office/drawing/2014/main" id="{6B0D1B7F-390E-4D0F-B3FC-138395DD60CE}"/>
                </a:ext>
              </a:extLst>
            </p:cNvPr>
            <p:cNvSpPr/>
            <p:nvPr/>
          </p:nvSpPr>
          <p:spPr>
            <a:xfrm>
              <a:off x="5990256" y="2986504"/>
              <a:ext cx="539063" cy="307904"/>
            </a:xfrm>
            <a:custGeom>
              <a:avLst/>
              <a:gdLst/>
              <a:ahLst/>
              <a:cxnLst/>
              <a:rect l="l" t="t" r="r" b="b"/>
              <a:pathLst>
                <a:path w="12257" h="7001" extrusionOk="0">
                  <a:moveTo>
                    <a:pt x="2338" y="1"/>
                  </a:moveTo>
                  <a:lnTo>
                    <a:pt x="0" y="2052"/>
                  </a:lnTo>
                  <a:lnTo>
                    <a:pt x="8571" y="7001"/>
                  </a:lnTo>
                  <a:lnTo>
                    <a:pt x="12257" y="5725"/>
                  </a:lnTo>
                  <a:lnTo>
                    <a:pt x="233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427;p26">
              <a:extLst>
                <a:ext uri="{FF2B5EF4-FFF2-40B4-BE49-F238E27FC236}">
                  <a16:creationId xmlns:a16="http://schemas.microsoft.com/office/drawing/2014/main" id="{432698DA-633F-4251-80E5-CEC23C348418}"/>
                </a:ext>
              </a:extLst>
            </p:cNvPr>
            <p:cNvSpPr/>
            <p:nvPr/>
          </p:nvSpPr>
          <p:spPr>
            <a:xfrm>
              <a:off x="5772429" y="2807774"/>
              <a:ext cx="270565" cy="272588"/>
            </a:xfrm>
            <a:custGeom>
              <a:avLst/>
              <a:gdLst/>
              <a:ahLst/>
              <a:cxnLst/>
              <a:rect l="l" t="t" r="r" b="b"/>
              <a:pathLst>
                <a:path w="6152" h="6198" extrusionOk="0">
                  <a:moveTo>
                    <a:pt x="257" y="0"/>
                  </a:moveTo>
                  <a:lnTo>
                    <a:pt x="1" y="5532"/>
                  </a:lnTo>
                  <a:lnTo>
                    <a:pt x="2896" y="6198"/>
                  </a:lnTo>
                  <a:lnTo>
                    <a:pt x="6152" y="3403"/>
                  </a:lnTo>
                  <a:lnTo>
                    <a:pt x="25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428;p26">
              <a:extLst>
                <a:ext uri="{FF2B5EF4-FFF2-40B4-BE49-F238E27FC236}">
                  <a16:creationId xmlns:a16="http://schemas.microsoft.com/office/drawing/2014/main" id="{B50C8715-31BA-45E4-8250-8D1CF67CC96A}"/>
                </a:ext>
              </a:extLst>
            </p:cNvPr>
            <p:cNvSpPr/>
            <p:nvPr/>
          </p:nvSpPr>
          <p:spPr>
            <a:xfrm>
              <a:off x="5603462" y="2863891"/>
              <a:ext cx="118306" cy="182737"/>
            </a:xfrm>
            <a:custGeom>
              <a:avLst/>
              <a:gdLst/>
              <a:ahLst/>
              <a:cxnLst/>
              <a:rect l="l" t="t" r="r" b="b"/>
              <a:pathLst>
                <a:path w="2690" h="4155" extrusionOk="0">
                  <a:moveTo>
                    <a:pt x="2690" y="0"/>
                  </a:moveTo>
                  <a:lnTo>
                    <a:pt x="0" y="2444"/>
                  </a:lnTo>
                  <a:lnTo>
                    <a:pt x="584" y="4154"/>
                  </a:lnTo>
                  <a:lnTo>
                    <a:pt x="1150" y="3830"/>
                  </a:lnTo>
                  <a:lnTo>
                    <a:pt x="2509" y="4021"/>
                  </a:lnTo>
                  <a:lnTo>
                    <a:pt x="269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429;p26">
              <a:extLst>
                <a:ext uri="{FF2B5EF4-FFF2-40B4-BE49-F238E27FC236}">
                  <a16:creationId xmlns:a16="http://schemas.microsoft.com/office/drawing/2014/main" id="{7D2670A6-DA35-44A9-ACE6-804B6150DAE2}"/>
                </a:ext>
              </a:extLst>
            </p:cNvPr>
            <p:cNvSpPr/>
            <p:nvPr/>
          </p:nvSpPr>
          <p:spPr>
            <a:xfrm>
              <a:off x="5417168" y="3019972"/>
              <a:ext cx="153446" cy="120285"/>
            </a:xfrm>
            <a:custGeom>
              <a:avLst/>
              <a:gdLst/>
              <a:ahLst/>
              <a:cxnLst/>
              <a:rect l="l" t="t" r="r" b="b"/>
              <a:pathLst>
                <a:path w="3489" h="2735" extrusionOk="0">
                  <a:moveTo>
                    <a:pt x="3014" y="1"/>
                  </a:moveTo>
                  <a:lnTo>
                    <a:pt x="1" y="2735"/>
                  </a:lnTo>
                  <a:lnTo>
                    <a:pt x="1206" y="2694"/>
                  </a:lnTo>
                  <a:lnTo>
                    <a:pt x="3489" y="1376"/>
                  </a:lnTo>
                  <a:lnTo>
                    <a:pt x="301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430;p26">
              <a:extLst>
                <a:ext uri="{FF2B5EF4-FFF2-40B4-BE49-F238E27FC236}">
                  <a16:creationId xmlns:a16="http://schemas.microsoft.com/office/drawing/2014/main" id="{E7B24413-F5D5-4118-B2FD-FC3411ABA0C7}"/>
                </a:ext>
              </a:extLst>
            </p:cNvPr>
            <p:cNvSpPr/>
            <p:nvPr/>
          </p:nvSpPr>
          <p:spPr>
            <a:xfrm>
              <a:off x="5733156" y="3121871"/>
              <a:ext cx="565319" cy="322329"/>
            </a:xfrm>
            <a:custGeom>
              <a:avLst/>
              <a:gdLst/>
              <a:ahLst/>
              <a:cxnLst/>
              <a:rect l="l" t="t" r="r" b="b"/>
              <a:pathLst>
                <a:path w="12854" h="7329" extrusionOk="0">
                  <a:moveTo>
                    <a:pt x="4676" y="1"/>
                  </a:moveTo>
                  <a:lnTo>
                    <a:pt x="0" y="4110"/>
                  </a:lnTo>
                  <a:lnTo>
                    <a:pt x="5574" y="7329"/>
                  </a:lnTo>
                  <a:lnTo>
                    <a:pt x="12853" y="4721"/>
                  </a:lnTo>
                  <a:lnTo>
                    <a:pt x="467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431;p26">
              <a:extLst>
                <a:ext uri="{FF2B5EF4-FFF2-40B4-BE49-F238E27FC236}">
                  <a16:creationId xmlns:a16="http://schemas.microsoft.com/office/drawing/2014/main" id="{27EAAC57-3049-46B0-9F1D-9311EED8B1DB}"/>
                </a:ext>
              </a:extLst>
            </p:cNvPr>
            <p:cNvSpPr/>
            <p:nvPr/>
          </p:nvSpPr>
          <p:spPr>
            <a:xfrm>
              <a:off x="5978250" y="3376025"/>
              <a:ext cx="335963" cy="353115"/>
            </a:xfrm>
            <a:custGeom>
              <a:avLst/>
              <a:gdLst/>
              <a:ahLst/>
              <a:cxnLst/>
              <a:rect l="l" t="t" r="r" b="b"/>
              <a:pathLst>
                <a:path w="7639" h="8029" extrusionOk="0">
                  <a:moveTo>
                    <a:pt x="7639" y="1"/>
                  </a:moveTo>
                  <a:lnTo>
                    <a:pt x="1" y="2741"/>
                  </a:lnTo>
                  <a:lnTo>
                    <a:pt x="598" y="5297"/>
                  </a:lnTo>
                  <a:lnTo>
                    <a:pt x="598" y="5300"/>
                  </a:lnTo>
                  <a:lnTo>
                    <a:pt x="5322" y="8028"/>
                  </a:lnTo>
                  <a:lnTo>
                    <a:pt x="76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432;p26">
              <a:extLst>
                <a:ext uri="{FF2B5EF4-FFF2-40B4-BE49-F238E27FC236}">
                  <a16:creationId xmlns:a16="http://schemas.microsoft.com/office/drawing/2014/main" id="{4D751F78-1B60-4AEB-8A94-59396FF1CB9A}"/>
                </a:ext>
              </a:extLst>
            </p:cNvPr>
            <p:cNvSpPr/>
            <p:nvPr/>
          </p:nvSpPr>
          <p:spPr>
            <a:xfrm>
              <a:off x="6280561" y="3556426"/>
              <a:ext cx="201472" cy="196239"/>
            </a:xfrm>
            <a:custGeom>
              <a:avLst/>
              <a:gdLst/>
              <a:ahLst/>
              <a:cxnLst/>
              <a:rect l="l" t="t" r="r" b="b"/>
              <a:pathLst>
                <a:path w="4581" h="4462" extrusionOk="0">
                  <a:moveTo>
                    <a:pt x="1164" y="1"/>
                  </a:moveTo>
                  <a:lnTo>
                    <a:pt x="1" y="4462"/>
                  </a:lnTo>
                  <a:lnTo>
                    <a:pt x="1642" y="2973"/>
                  </a:lnTo>
                  <a:lnTo>
                    <a:pt x="4580" y="305"/>
                  </a:lnTo>
                  <a:lnTo>
                    <a:pt x="116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433;p26">
              <a:extLst>
                <a:ext uri="{FF2B5EF4-FFF2-40B4-BE49-F238E27FC236}">
                  <a16:creationId xmlns:a16="http://schemas.microsoft.com/office/drawing/2014/main" id="{7C9EEA8E-8FC5-4262-8B67-19C02724248B}"/>
                </a:ext>
              </a:extLst>
            </p:cNvPr>
            <p:cNvSpPr/>
            <p:nvPr/>
          </p:nvSpPr>
          <p:spPr>
            <a:xfrm>
              <a:off x="5836110" y="3500309"/>
              <a:ext cx="115008" cy="77317"/>
            </a:xfrm>
            <a:custGeom>
              <a:avLst/>
              <a:gdLst/>
              <a:ahLst/>
              <a:cxnLst/>
              <a:rect l="l" t="t" r="r" b="b"/>
              <a:pathLst>
                <a:path w="2615" h="1758" extrusionOk="0">
                  <a:moveTo>
                    <a:pt x="2120" y="1"/>
                  </a:moveTo>
                  <a:lnTo>
                    <a:pt x="0" y="263"/>
                  </a:lnTo>
                  <a:lnTo>
                    <a:pt x="2591" y="1758"/>
                  </a:lnTo>
                  <a:lnTo>
                    <a:pt x="2615" y="1704"/>
                  </a:lnTo>
                  <a:lnTo>
                    <a:pt x="212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434;p26">
              <a:extLst>
                <a:ext uri="{FF2B5EF4-FFF2-40B4-BE49-F238E27FC236}">
                  <a16:creationId xmlns:a16="http://schemas.microsoft.com/office/drawing/2014/main" id="{F59C42E5-FC88-4EA1-92E3-49F9D0DE6BC4}"/>
                </a:ext>
              </a:extLst>
            </p:cNvPr>
            <p:cNvSpPr/>
            <p:nvPr/>
          </p:nvSpPr>
          <p:spPr>
            <a:xfrm>
              <a:off x="5630157" y="3340446"/>
              <a:ext cx="275183" cy="137965"/>
            </a:xfrm>
            <a:custGeom>
              <a:avLst/>
              <a:gdLst/>
              <a:ahLst/>
              <a:cxnLst/>
              <a:rect l="l" t="t" r="r" b="b"/>
              <a:pathLst>
                <a:path w="6257" h="3137" extrusionOk="0">
                  <a:moveTo>
                    <a:pt x="1363" y="0"/>
                  </a:moveTo>
                  <a:lnTo>
                    <a:pt x="0" y="1195"/>
                  </a:lnTo>
                  <a:lnTo>
                    <a:pt x="3363" y="3137"/>
                  </a:lnTo>
                  <a:lnTo>
                    <a:pt x="3366" y="3137"/>
                  </a:lnTo>
                  <a:lnTo>
                    <a:pt x="6257" y="2690"/>
                  </a:lnTo>
                  <a:lnTo>
                    <a:pt x="136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435;p26">
              <a:extLst>
                <a:ext uri="{FF2B5EF4-FFF2-40B4-BE49-F238E27FC236}">
                  <a16:creationId xmlns:a16="http://schemas.microsoft.com/office/drawing/2014/main" id="{18E0CE4E-B403-4938-BA20-DE2CBD89B253}"/>
                </a:ext>
              </a:extLst>
            </p:cNvPr>
            <p:cNvSpPr/>
            <p:nvPr/>
          </p:nvSpPr>
          <p:spPr>
            <a:xfrm>
              <a:off x="6626543" y="2291550"/>
              <a:ext cx="422560" cy="272896"/>
            </a:xfrm>
            <a:custGeom>
              <a:avLst/>
              <a:gdLst/>
              <a:ahLst/>
              <a:cxnLst/>
              <a:rect l="l" t="t" r="r" b="b"/>
              <a:pathLst>
                <a:path w="9608" h="6205" extrusionOk="0">
                  <a:moveTo>
                    <a:pt x="1785" y="0"/>
                  </a:moveTo>
                  <a:lnTo>
                    <a:pt x="0" y="1581"/>
                  </a:lnTo>
                  <a:lnTo>
                    <a:pt x="738" y="6205"/>
                  </a:lnTo>
                  <a:lnTo>
                    <a:pt x="9608" y="4516"/>
                  </a:lnTo>
                  <a:lnTo>
                    <a:pt x="1785" y="0"/>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436;p26">
              <a:extLst>
                <a:ext uri="{FF2B5EF4-FFF2-40B4-BE49-F238E27FC236}">
                  <a16:creationId xmlns:a16="http://schemas.microsoft.com/office/drawing/2014/main" id="{FBC2768E-7E19-4952-9299-80F1FDCCED8E}"/>
                </a:ext>
              </a:extLst>
            </p:cNvPr>
            <p:cNvSpPr/>
            <p:nvPr/>
          </p:nvSpPr>
          <p:spPr>
            <a:xfrm>
              <a:off x="7024903" y="2526925"/>
              <a:ext cx="329806" cy="288069"/>
            </a:xfrm>
            <a:custGeom>
              <a:avLst/>
              <a:gdLst/>
              <a:ahLst/>
              <a:cxnLst/>
              <a:rect l="l" t="t" r="r" b="b"/>
              <a:pathLst>
                <a:path w="7499" h="6550" extrusionOk="0">
                  <a:moveTo>
                    <a:pt x="2000" y="0"/>
                  </a:moveTo>
                  <a:lnTo>
                    <a:pt x="0" y="393"/>
                  </a:lnTo>
                  <a:lnTo>
                    <a:pt x="3898" y="6550"/>
                  </a:lnTo>
                  <a:cubicBezTo>
                    <a:pt x="5280" y="5775"/>
                    <a:pt x="6615" y="4673"/>
                    <a:pt x="7498" y="3174"/>
                  </a:cubicBezTo>
                  <a:lnTo>
                    <a:pt x="2000" y="0"/>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437;p26">
              <a:extLst>
                <a:ext uri="{FF2B5EF4-FFF2-40B4-BE49-F238E27FC236}">
                  <a16:creationId xmlns:a16="http://schemas.microsoft.com/office/drawing/2014/main" id="{025D47D5-62DE-4979-A8F3-514A98FF7103}"/>
                </a:ext>
              </a:extLst>
            </p:cNvPr>
            <p:cNvSpPr/>
            <p:nvPr/>
          </p:nvSpPr>
          <p:spPr>
            <a:xfrm>
              <a:off x="6861258" y="2556654"/>
              <a:ext cx="279405" cy="326200"/>
            </a:xfrm>
            <a:custGeom>
              <a:avLst/>
              <a:gdLst/>
              <a:ahLst/>
              <a:cxnLst/>
              <a:rect l="l" t="t" r="r" b="b"/>
              <a:pathLst>
                <a:path w="6353" h="7417" extrusionOk="0">
                  <a:moveTo>
                    <a:pt x="2270" y="0"/>
                  </a:moveTo>
                  <a:lnTo>
                    <a:pt x="1" y="440"/>
                  </a:lnTo>
                  <a:lnTo>
                    <a:pt x="1421" y="7358"/>
                  </a:lnTo>
                  <a:cubicBezTo>
                    <a:pt x="1759" y="7396"/>
                    <a:pt x="2110" y="7416"/>
                    <a:pt x="2479" y="7416"/>
                  </a:cubicBezTo>
                  <a:cubicBezTo>
                    <a:pt x="2578" y="7416"/>
                    <a:pt x="2673" y="7416"/>
                    <a:pt x="2773" y="7413"/>
                  </a:cubicBezTo>
                  <a:cubicBezTo>
                    <a:pt x="3575" y="7389"/>
                    <a:pt x="4923" y="7109"/>
                    <a:pt x="6353" y="6498"/>
                  </a:cubicBezTo>
                  <a:lnTo>
                    <a:pt x="2270" y="0"/>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438;p26">
              <a:extLst>
                <a:ext uri="{FF2B5EF4-FFF2-40B4-BE49-F238E27FC236}">
                  <a16:creationId xmlns:a16="http://schemas.microsoft.com/office/drawing/2014/main" id="{473BC2F5-F9CE-4DEC-87F4-247C7149E8D5}"/>
                </a:ext>
              </a:extLst>
            </p:cNvPr>
            <p:cNvSpPr/>
            <p:nvPr/>
          </p:nvSpPr>
          <p:spPr>
            <a:xfrm>
              <a:off x="6666915" y="2587132"/>
              <a:ext cx="192764" cy="281428"/>
            </a:xfrm>
            <a:custGeom>
              <a:avLst/>
              <a:gdLst/>
              <a:ahLst/>
              <a:cxnLst/>
              <a:rect l="l" t="t" r="r" b="b"/>
              <a:pathLst>
                <a:path w="4383" h="6399" extrusionOk="0">
                  <a:moveTo>
                    <a:pt x="3137" y="0"/>
                  </a:moveTo>
                  <a:lnTo>
                    <a:pt x="1" y="610"/>
                  </a:lnTo>
                  <a:lnTo>
                    <a:pt x="631" y="4522"/>
                  </a:lnTo>
                  <a:cubicBezTo>
                    <a:pt x="1324" y="4976"/>
                    <a:pt x="2529" y="5911"/>
                    <a:pt x="4383" y="6399"/>
                  </a:cubicBezTo>
                  <a:lnTo>
                    <a:pt x="3137" y="0"/>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39;p26">
              <a:extLst>
                <a:ext uri="{FF2B5EF4-FFF2-40B4-BE49-F238E27FC236}">
                  <a16:creationId xmlns:a16="http://schemas.microsoft.com/office/drawing/2014/main" id="{8B9D68C5-6133-4F14-BA19-3FCE4A3BD616}"/>
                </a:ext>
              </a:extLst>
            </p:cNvPr>
            <p:cNvSpPr/>
            <p:nvPr/>
          </p:nvSpPr>
          <p:spPr>
            <a:xfrm>
              <a:off x="6974943" y="2690966"/>
              <a:ext cx="670387" cy="360152"/>
            </a:xfrm>
            <a:custGeom>
              <a:avLst/>
              <a:gdLst/>
              <a:ahLst/>
              <a:cxnLst/>
              <a:rect l="l" t="t" r="r" b="b"/>
              <a:pathLst>
                <a:path w="15243" h="8189" extrusionOk="0">
                  <a:moveTo>
                    <a:pt x="9600" y="1"/>
                  </a:moveTo>
                  <a:lnTo>
                    <a:pt x="9600" y="4"/>
                  </a:lnTo>
                  <a:cubicBezTo>
                    <a:pt x="7491" y="3519"/>
                    <a:pt x="2806" y="5328"/>
                    <a:pt x="402" y="5328"/>
                  </a:cubicBezTo>
                  <a:cubicBezTo>
                    <a:pt x="331" y="5328"/>
                    <a:pt x="259" y="5325"/>
                    <a:pt x="188" y="5322"/>
                  </a:cubicBezTo>
                  <a:cubicBezTo>
                    <a:pt x="188" y="5322"/>
                    <a:pt x="0" y="5352"/>
                    <a:pt x="0" y="5444"/>
                  </a:cubicBezTo>
                  <a:cubicBezTo>
                    <a:pt x="0" y="5489"/>
                    <a:pt x="44" y="5553"/>
                    <a:pt x="188" y="5635"/>
                  </a:cubicBezTo>
                  <a:cubicBezTo>
                    <a:pt x="614" y="5881"/>
                    <a:pt x="4611" y="8188"/>
                    <a:pt x="4611" y="8188"/>
                  </a:cubicBezTo>
                  <a:lnTo>
                    <a:pt x="11167" y="6867"/>
                  </a:lnTo>
                  <a:lnTo>
                    <a:pt x="15242" y="3260"/>
                  </a:lnTo>
                  <a:lnTo>
                    <a:pt x="9600" y="1"/>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40;p26">
              <a:extLst>
                <a:ext uri="{FF2B5EF4-FFF2-40B4-BE49-F238E27FC236}">
                  <a16:creationId xmlns:a16="http://schemas.microsoft.com/office/drawing/2014/main" id="{E438D37B-DB7D-45B3-9337-88EF82B4BA90}"/>
                </a:ext>
              </a:extLst>
            </p:cNvPr>
            <p:cNvSpPr/>
            <p:nvPr/>
          </p:nvSpPr>
          <p:spPr>
            <a:xfrm>
              <a:off x="7231120" y="3047327"/>
              <a:ext cx="173589" cy="81539"/>
            </a:xfrm>
            <a:custGeom>
              <a:avLst/>
              <a:gdLst/>
              <a:ahLst/>
              <a:cxnLst/>
              <a:rect l="l" t="t" r="r" b="b"/>
              <a:pathLst>
                <a:path w="3947" h="1854" extrusionOk="0">
                  <a:moveTo>
                    <a:pt x="3946" y="0"/>
                  </a:moveTo>
                  <a:lnTo>
                    <a:pt x="1" y="785"/>
                  </a:lnTo>
                  <a:lnTo>
                    <a:pt x="1850" y="1853"/>
                  </a:lnTo>
                  <a:lnTo>
                    <a:pt x="3946" y="0"/>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41;p26">
              <a:extLst>
                <a:ext uri="{FF2B5EF4-FFF2-40B4-BE49-F238E27FC236}">
                  <a16:creationId xmlns:a16="http://schemas.microsoft.com/office/drawing/2014/main" id="{96A754B4-8575-4BC4-B2B7-AE742FE4C0F9}"/>
                </a:ext>
              </a:extLst>
            </p:cNvPr>
            <p:cNvSpPr/>
            <p:nvPr/>
          </p:nvSpPr>
          <p:spPr>
            <a:xfrm>
              <a:off x="6577154" y="2404707"/>
              <a:ext cx="49434" cy="365694"/>
            </a:xfrm>
            <a:custGeom>
              <a:avLst/>
              <a:gdLst/>
              <a:ahLst/>
              <a:cxnLst/>
              <a:rect l="l" t="t" r="r" b="b"/>
              <a:pathLst>
                <a:path w="1124" h="8315" extrusionOk="0">
                  <a:moveTo>
                    <a:pt x="0" y="1"/>
                  </a:moveTo>
                  <a:lnTo>
                    <a:pt x="0" y="1"/>
                  </a:lnTo>
                  <a:lnTo>
                    <a:pt x="1123" y="8315"/>
                  </a:lnTo>
                  <a:close/>
                </a:path>
              </a:pathLst>
            </a:custGeom>
            <a:solidFill>
              <a:srgbClr val="2E3C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42;p26">
              <a:extLst>
                <a:ext uri="{FF2B5EF4-FFF2-40B4-BE49-F238E27FC236}">
                  <a16:creationId xmlns:a16="http://schemas.microsoft.com/office/drawing/2014/main" id="{5469167D-DFBA-43DD-9354-539B2587087D}"/>
                </a:ext>
              </a:extLst>
            </p:cNvPr>
            <p:cNvSpPr/>
            <p:nvPr/>
          </p:nvSpPr>
          <p:spPr>
            <a:xfrm>
              <a:off x="6270050" y="2404707"/>
              <a:ext cx="356546" cy="421680"/>
            </a:xfrm>
            <a:custGeom>
              <a:avLst/>
              <a:gdLst/>
              <a:ahLst/>
              <a:cxnLst/>
              <a:rect l="l" t="t" r="r" b="b"/>
              <a:pathLst>
                <a:path w="8107" h="9588" extrusionOk="0">
                  <a:moveTo>
                    <a:pt x="6983" y="1"/>
                  </a:moveTo>
                  <a:lnTo>
                    <a:pt x="6747" y="209"/>
                  </a:lnTo>
                  <a:cubicBezTo>
                    <a:pt x="5857" y="2485"/>
                    <a:pt x="4737" y="4837"/>
                    <a:pt x="4195" y="5946"/>
                  </a:cubicBezTo>
                  <a:cubicBezTo>
                    <a:pt x="4096" y="6151"/>
                    <a:pt x="3894" y="6264"/>
                    <a:pt x="3690" y="6264"/>
                  </a:cubicBezTo>
                  <a:cubicBezTo>
                    <a:pt x="3587" y="6264"/>
                    <a:pt x="3482" y="6233"/>
                    <a:pt x="3389" y="6175"/>
                  </a:cubicBezTo>
                  <a:lnTo>
                    <a:pt x="1847" y="5301"/>
                  </a:lnTo>
                  <a:cubicBezTo>
                    <a:pt x="1847" y="5301"/>
                    <a:pt x="1680" y="5168"/>
                    <a:pt x="1417" y="4929"/>
                  </a:cubicBezTo>
                  <a:lnTo>
                    <a:pt x="0" y="6185"/>
                  </a:lnTo>
                  <a:lnTo>
                    <a:pt x="5895" y="9588"/>
                  </a:lnTo>
                  <a:lnTo>
                    <a:pt x="8106" y="8315"/>
                  </a:lnTo>
                  <a:lnTo>
                    <a:pt x="6983" y="1"/>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43;p26">
              <a:extLst>
                <a:ext uri="{FF2B5EF4-FFF2-40B4-BE49-F238E27FC236}">
                  <a16:creationId xmlns:a16="http://schemas.microsoft.com/office/drawing/2014/main" id="{D41E2CA7-4ED1-4C1A-867E-C22A9528B14E}"/>
                </a:ext>
              </a:extLst>
            </p:cNvPr>
            <p:cNvSpPr/>
            <p:nvPr/>
          </p:nvSpPr>
          <p:spPr>
            <a:xfrm>
              <a:off x="6755005" y="2898106"/>
              <a:ext cx="506386" cy="321406"/>
            </a:xfrm>
            <a:custGeom>
              <a:avLst/>
              <a:gdLst/>
              <a:ahLst/>
              <a:cxnLst/>
              <a:rect l="l" t="t" r="r" b="b"/>
              <a:pathLst>
                <a:path w="11514" h="7308" extrusionOk="0">
                  <a:moveTo>
                    <a:pt x="520" y="0"/>
                  </a:moveTo>
                  <a:cubicBezTo>
                    <a:pt x="209" y="0"/>
                    <a:pt x="0" y="396"/>
                    <a:pt x="0" y="969"/>
                  </a:cubicBezTo>
                  <a:cubicBezTo>
                    <a:pt x="0" y="1089"/>
                    <a:pt x="11" y="1219"/>
                    <a:pt x="28" y="1349"/>
                  </a:cubicBezTo>
                  <a:lnTo>
                    <a:pt x="10349" y="7308"/>
                  </a:lnTo>
                  <a:lnTo>
                    <a:pt x="11513" y="6277"/>
                  </a:lnTo>
                  <a:cubicBezTo>
                    <a:pt x="11513" y="6277"/>
                    <a:pt x="1284" y="372"/>
                    <a:pt x="765" y="72"/>
                  </a:cubicBezTo>
                  <a:cubicBezTo>
                    <a:pt x="680" y="21"/>
                    <a:pt x="598" y="0"/>
                    <a:pt x="520" y="0"/>
                  </a:cubicBez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44;p26">
              <a:extLst>
                <a:ext uri="{FF2B5EF4-FFF2-40B4-BE49-F238E27FC236}">
                  <a16:creationId xmlns:a16="http://schemas.microsoft.com/office/drawing/2014/main" id="{11809F1F-97BE-40F2-A0A7-B980A77B90F5}"/>
                </a:ext>
              </a:extLst>
            </p:cNvPr>
            <p:cNvSpPr/>
            <p:nvPr/>
          </p:nvSpPr>
          <p:spPr>
            <a:xfrm>
              <a:off x="6583751" y="2821407"/>
              <a:ext cx="137965" cy="98647"/>
            </a:xfrm>
            <a:custGeom>
              <a:avLst/>
              <a:gdLst/>
              <a:ahLst/>
              <a:cxnLst/>
              <a:rect l="l" t="t" r="r" b="b"/>
              <a:pathLst>
                <a:path w="3137" h="2243" extrusionOk="0">
                  <a:moveTo>
                    <a:pt x="1512" y="1"/>
                  </a:moveTo>
                  <a:lnTo>
                    <a:pt x="0" y="830"/>
                  </a:lnTo>
                  <a:lnTo>
                    <a:pt x="2448" y="2242"/>
                  </a:lnTo>
                  <a:cubicBezTo>
                    <a:pt x="2440" y="2198"/>
                    <a:pt x="2437" y="2157"/>
                    <a:pt x="2437" y="2113"/>
                  </a:cubicBezTo>
                  <a:cubicBezTo>
                    <a:pt x="2437" y="1492"/>
                    <a:pt x="3137" y="966"/>
                    <a:pt x="3137" y="966"/>
                  </a:cubicBezTo>
                  <a:cubicBezTo>
                    <a:pt x="3137" y="966"/>
                    <a:pt x="2021" y="294"/>
                    <a:pt x="1512" y="1"/>
                  </a:cubicBez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45;p26">
              <a:extLst>
                <a:ext uri="{FF2B5EF4-FFF2-40B4-BE49-F238E27FC236}">
                  <a16:creationId xmlns:a16="http://schemas.microsoft.com/office/drawing/2014/main" id="{DE2DDD77-09E0-48F9-9AE3-F47E1A03009E}"/>
                </a:ext>
              </a:extLst>
            </p:cNvPr>
            <p:cNvSpPr/>
            <p:nvPr/>
          </p:nvSpPr>
          <p:spPr>
            <a:xfrm>
              <a:off x="6346309" y="3275621"/>
              <a:ext cx="377700" cy="243341"/>
            </a:xfrm>
            <a:custGeom>
              <a:avLst/>
              <a:gdLst/>
              <a:ahLst/>
              <a:cxnLst/>
              <a:rect l="l" t="t" r="r" b="b"/>
              <a:pathLst>
                <a:path w="8588" h="5533" extrusionOk="0">
                  <a:moveTo>
                    <a:pt x="5635" y="0"/>
                  </a:moveTo>
                  <a:lnTo>
                    <a:pt x="908" y="1621"/>
                  </a:lnTo>
                  <a:lnTo>
                    <a:pt x="0" y="5110"/>
                  </a:lnTo>
                  <a:lnTo>
                    <a:pt x="4362" y="5532"/>
                  </a:lnTo>
                  <a:lnTo>
                    <a:pt x="8587" y="1703"/>
                  </a:lnTo>
                  <a:lnTo>
                    <a:pt x="5635" y="0"/>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46;p26">
              <a:extLst>
                <a:ext uri="{FF2B5EF4-FFF2-40B4-BE49-F238E27FC236}">
                  <a16:creationId xmlns:a16="http://schemas.microsoft.com/office/drawing/2014/main" id="{1FC5D643-6734-4282-8589-A830843CDFB8}"/>
                </a:ext>
              </a:extLst>
            </p:cNvPr>
            <p:cNvSpPr/>
            <p:nvPr/>
          </p:nvSpPr>
          <p:spPr>
            <a:xfrm>
              <a:off x="5329826" y="3084797"/>
              <a:ext cx="521779" cy="275491"/>
            </a:xfrm>
            <a:custGeom>
              <a:avLst/>
              <a:gdLst/>
              <a:ahLst/>
              <a:cxnLst/>
              <a:rect l="l" t="t" r="r" b="b"/>
              <a:pathLst>
                <a:path w="11864" h="6264" extrusionOk="0">
                  <a:moveTo>
                    <a:pt x="7782" y="1"/>
                  </a:moveTo>
                  <a:lnTo>
                    <a:pt x="3304" y="2523"/>
                  </a:lnTo>
                  <a:lnTo>
                    <a:pt x="673" y="2455"/>
                  </a:lnTo>
                  <a:lnTo>
                    <a:pt x="0" y="3063"/>
                  </a:lnTo>
                  <a:lnTo>
                    <a:pt x="5539" y="6264"/>
                  </a:lnTo>
                  <a:lnTo>
                    <a:pt x="11864" y="841"/>
                  </a:lnTo>
                  <a:lnTo>
                    <a:pt x="7782" y="1"/>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47;p26">
              <a:extLst>
                <a:ext uri="{FF2B5EF4-FFF2-40B4-BE49-F238E27FC236}">
                  <a16:creationId xmlns:a16="http://schemas.microsoft.com/office/drawing/2014/main" id="{9DA53F4D-547D-4E38-86B1-BB6E8A84B7C2}"/>
                </a:ext>
              </a:extLst>
            </p:cNvPr>
            <p:cNvSpPr/>
            <p:nvPr/>
          </p:nvSpPr>
          <p:spPr>
            <a:xfrm>
              <a:off x="5990256" y="2986504"/>
              <a:ext cx="539063" cy="307904"/>
            </a:xfrm>
            <a:custGeom>
              <a:avLst/>
              <a:gdLst/>
              <a:ahLst/>
              <a:cxnLst/>
              <a:rect l="l" t="t" r="r" b="b"/>
              <a:pathLst>
                <a:path w="12257" h="7001" extrusionOk="0">
                  <a:moveTo>
                    <a:pt x="2338" y="1"/>
                  </a:moveTo>
                  <a:lnTo>
                    <a:pt x="0" y="2052"/>
                  </a:lnTo>
                  <a:lnTo>
                    <a:pt x="8571" y="7001"/>
                  </a:lnTo>
                  <a:lnTo>
                    <a:pt x="12257" y="5725"/>
                  </a:lnTo>
                  <a:lnTo>
                    <a:pt x="2338" y="1"/>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48;p26">
              <a:extLst>
                <a:ext uri="{FF2B5EF4-FFF2-40B4-BE49-F238E27FC236}">
                  <a16:creationId xmlns:a16="http://schemas.microsoft.com/office/drawing/2014/main" id="{647F9965-1D3D-44A7-AA8A-B7750EF01910}"/>
                </a:ext>
              </a:extLst>
            </p:cNvPr>
            <p:cNvSpPr/>
            <p:nvPr/>
          </p:nvSpPr>
          <p:spPr>
            <a:xfrm>
              <a:off x="5772429" y="2807774"/>
              <a:ext cx="270565" cy="272588"/>
            </a:xfrm>
            <a:custGeom>
              <a:avLst/>
              <a:gdLst/>
              <a:ahLst/>
              <a:cxnLst/>
              <a:rect l="l" t="t" r="r" b="b"/>
              <a:pathLst>
                <a:path w="6152" h="6198" extrusionOk="0">
                  <a:moveTo>
                    <a:pt x="257" y="0"/>
                  </a:moveTo>
                  <a:lnTo>
                    <a:pt x="1" y="5532"/>
                  </a:lnTo>
                  <a:lnTo>
                    <a:pt x="2896" y="6198"/>
                  </a:lnTo>
                  <a:lnTo>
                    <a:pt x="6152" y="3403"/>
                  </a:lnTo>
                  <a:lnTo>
                    <a:pt x="257" y="0"/>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49;p26">
              <a:extLst>
                <a:ext uri="{FF2B5EF4-FFF2-40B4-BE49-F238E27FC236}">
                  <a16:creationId xmlns:a16="http://schemas.microsoft.com/office/drawing/2014/main" id="{2F82E4E6-C7F6-433A-9A6F-857417B353DB}"/>
                </a:ext>
              </a:extLst>
            </p:cNvPr>
            <p:cNvSpPr/>
            <p:nvPr/>
          </p:nvSpPr>
          <p:spPr>
            <a:xfrm>
              <a:off x="5603462" y="2863891"/>
              <a:ext cx="118306" cy="182737"/>
            </a:xfrm>
            <a:custGeom>
              <a:avLst/>
              <a:gdLst/>
              <a:ahLst/>
              <a:cxnLst/>
              <a:rect l="l" t="t" r="r" b="b"/>
              <a:pathLst>
                <a:path w="2690" h="4155" extrusionOk="0">
                  <a:moveTo>
                    <a:pt x="2690" y="0"/>
                  </a:moveTo>
                  <a:lnTo>
                    <a:pt x="2174" y="468"/>
                  </a:lnTo>
                  <a:lnTo>
                    <a:pt x="0" y="2444"/>
                  </a:lnTo>
                  <a:lnTo>
                    <a:pt x="584" y="4154"/>
                  </a:lnTo>
                  <a:lnTo>
                    <a:pt x="1150" y="3830"/>
                  </a:lnTo>
                  <a:lnTo>
                    <a:pt x="2509" y="4021"/>
                  </a:lnTo>
                  <a:lnTo>
                    <a:pt x="2690" y="0"/>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50;p26">
              <a:extLst>
                <a:ext uri="{FF2B5EF4-FFF2-40B4-BE49-F238E27FC236}">
                  <a16:creationId xmlns:a16="http://schemas.microsoft.com/office/drawing/2014/main" id="{346CE204-8564-4855-8778-F5884607F35D}"/>
                </a:ext>
              </a:extLst>
            </p:cNvPr>
            <p:cNvSpPr/>
            <p:nvPr/>
          </p:nvSpPr>
          <p:spPr>
            <a:xfrm>
              <a:off x="5417168" y="3019972"/>
              <a:ext cx="153446" cy="120285"/>
            </a:xfrm>
            <a:custGeom>
              <a:avLst/>
              <a:gdLst/>
              <a:ahLst/>
              <a:cxnLst/>
              <a:rect l="l" t="t" r="r" b="b"/>
              <a:pathLst>
                <a:path w="3489" h="2735" extrusionOk="0">
                  <a:moveTo>
                    <a:pt x="3014" y="1"/>
                  </a:moveTo>
                  <a:lnTo>
                    <a:pt x="1" y="2735"/>
                  </a:lnTo>
                  <a:lnTo>
                    <a:pt x="1206" y="2694"/>
                  </a:lnTo>
                  <a:lnTo>
                    <a:pt x="3489" y="1376"/>
                  </a:lnTo>
                  <a:lnTo>
                    <a:pt x="3014" y="1"/>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51;p26">
              <a:extLst>
                <a:ext uri="{FF2B5EF4-FFF2-40B4-BE49-F238E27FC236}">
                  <a16:creationId xmlns:a16="http://schemas.microsoft.com/office/drawing/2014/main" id="{544DF067-FA7B-42FA-871F-D45E9F0DBA5C}"/>
                </a:ext>
              </a:extLst>
            </p:cNvPr>
            <p:cNvSpPr/>
            <p:nvPr/>
          </p:nvSpPr>
          <p:spPr>
            <a:xfrm>
              <a:off x="5733156" y="3121871"/>
              <a:ext cx="565319" cy="322329"/>
            </a:xfrm>
            <a:custGeom>
              <a:avLst/>
              <a:gdLst/>
              <a:ahLst/>
              <a:cxnLst/>
              <a:rect l="l" t="t" r="r" b="b"/>
              <a:pathLst>
                <a:path w="12854" h="7329" extrusionOk="0">
                  <a:moveTo>
                    <a:pt x="4676" y="1"/>
                  </a:moveTo>
                  <a:lnTo>
                    <a:pt x="0" y="4110"/>
                  </a:lnTo>
                  <a:lnTo>
                    <a:pt x="5574" y="7329"/>
                  </a:lnTo>
                  <a:lnTo>
                    <a:pt x="12853" y="4721"/>
                  </a:lnTo>
                  <a:lnTo>
                    <a:pt x="4676" y="1"/>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52;p26">
              <a:extLst>
                <a:ext uri="{FF2B5EF4-FFF2-40B4-BE49-F238E27FC236}">
                  <a16:creationId xmlns:a16="http://schemas.microsoft.com/office/drawing/2014/main" id="{1D295A64-BF40-48A3-AFBC-EFD4A2AB5D91}"/>
                </a:ext>
              </a:extLst>
            </p:cNvPr>
            <p:cNvSpPr/>
            <p:nvPr/>
          </p:nvSpPr>
          <p:spPr>
            <a:xfrm>
              <a:off x="5978250" y="3376025"/>
              <a:ext cx="335963" cy="353115"/>
            </a:xfrm>
            <a:custGeom>
              <a:avLst/>
              <a:gdLst/>
              <a:ahLst/>
              <a:cxnLst/>
              <a:rect l="l" t="t" r="r" b="b"/>
              <a:pathLst>
                <a:path w="7639" h="8029" extrusionOk="0">
                  <a:moveTo>
                    <a:pt x="7639" y="1"/>
                  </a:moveTo>
                  <a:lnTo>
                    <a:pt x="1" y="2741"/>
                  </a:lnTo>
                  <a:lnTo>
                    <a:pt x="598" y="5297"/>
                  </a:lnTo>
                  <a:lnTo>
                    <a:pt x="598" y="5300"/>
                  </a:lnTo>
                  <a:lnTo>
                    <a:pt x="5322" y="8028"/>
                  </a:lnTo>
                  <a:lnTo>
                    <a:pt x="7639" y="1"/>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53;p26">
              <a:extLst>
                <a:ext uri="{FF2B5EF4-FFF2-40B4-BE49-F238E27FC236}">
                  <a16:creationId xmlns:a16="http://schemas.microsoft.com/office/drawing/2014/main" id="{C4F4BBDD-CA38-4C95-98E0-C41F6BB67F06}"/>
                </a:ext>
              </a:extLst>
            </p:cNvPr>
            <p:cNvSpPr/>
            <p:nvPr/>
          </p:nvSpPr>
          <p:spPr>
            <a:xfrm>
              <a:off x="6280561" y="3556426"/>
              <a:ext cx="201472" cy="196239"/>
            </a:xfrm>
            <a:custGeom>
              <a:avLst/>
              <a:gdLst/>
              <a:ahLst/>
              <a:cxnLst/>
              <a:rect l="l" t="t" r="r" b="b"/>
              <a:pathLst>
                <a:path w="4581" h="4462" extrusionOk="0">
                  <a:moveTo>
                    <a:pt x="1164" y="1"/>
                  </a:moveTo>
                  <a:lnTo>
                    <a:pt x="1" y="4462"/>
                  </a:lnTo>
                  <a:lnTo>
                    <a:pt x="1642" y="2973"/>
                  </a:lnTo>
                  <a:lnTo>
                    <a:pt x="4580" y="305"/>
                  </a:lnTo>
                  <a:lnTo>
                    <a:pt x="1164" y="1"/>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454;p26">
              <a:extLst>
                <a:ext uri="{FF2B5EF4-FFF2-40B4-BE49-F238E27FC236}">
                  <a16:creationId xmlns:a16="http://schemas.microsoft.com/office/drawing/2014/main" id="{90BD142A-FDB3-4C59-BE0C-628B002574D3}"/>
                </a:ext>
              </a:extLst>
            </p:cNvPr>
            <p:cNvSpPr/>
            <p:nvPr/>
          </p:nvSpPr>
          <p:spPr>
            <a:xfrm>
              <a:off x="5836110" y="3500309"/>
              <a:ext cx="115008" cy="77317"/>
            </a:xfrm>
            <a:custGeom>
              <a:avLst/>
              <a:gdLst/>
              <a:ahLst/>
              <a:cxnLst/>
              <a:rect l="l" t="t" r="r" b="b"/>
              <a:pathLst>
                <a:path w="2615" h="1758" extrusionOk="0">
                  <a:moveTo>
                    <a:pt x="2120" y="1"/>
                  </a:moveTo>
                  <a:lnTo>
                    <a:pt x="0" y="263"/>
                  </a:lnTo>
                  <a:lnTo>
                    <a:pt x="2591" y="1758"/>
                  </a:lnTo>
                  <a:lnTo>
                    <a:pt x="2615" y="1704"/>
                  </a:lnTo>
                  <a:lnTo>
                    <a:pt x="2120" y="1"/>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455;p26">
              <a:extLst>
                <a:ext uri="{FF2B5EF4-FFF2-40B4-BE49-F238E27FC236}">
                  <a16:creationId xmlns:a16="http://schemas.microsoft.com/office/drawing/2014/main" id="{98C3F198-2875-4FF4-8C64-BD2D48836702}"/>
                </a:ext>
              </a:extLst>
            </p:cNvPr>
            <p:cNvSpPr/>
            <p:nvPr/>
          </p:nvSpPr>
          <p:spPr>
            <a:xfrm>
              <a:off x="5630157" y="3340446"/>
              <a:ext cx="275183" cy="137965"/>
            </a:xfrm>
            <a:custGeom>
              <a:avLst/>
              <a:gdLst/>
              <a:ahLst/>
              <a:cxnLst/>
              <a:rect l="l" t="t" r="r" b="b"/>
              <a:pathLst>
                <a:path w="6257" h="3137" extrusionOk="0">
                  <a:moveTo>
                    <a:pt x="1363" y="0"/>
                  </a:moveTo>
                  <a:lnTo>
                    <a:pt x="4" y="1195"/>
                  </a:lnTo>
                  <a:lnTo>
                    <a:pt x="0" y="1195"/>
                  </a:lnTo>
                  <a:lnTo>
                    <a:pt x="3363" y="3137"/>
                  </a:lnTo>
                  <a:lnTo>
                    <a:pt x="3366" y="3137"/>
                  </a:lnTo>
                  <a:lnTo>
                    <a:pt x="6257" y="2690"/>
                  </a:lnTo>
                  <a:lnTo>
                    <a:pt x="1363" y="0"/>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456;p26">
              <a:extLst>
                <a:ext uri="{FF2B5EF4-FFF2-40B4-BE49-F238E27FC236}">
                  <a16:creationId xmlns:a16="http://schemas.microsoft.com/office/drawing/2014/main" id="{404129DE-6196-4D41-9CD7-E1517AFF7BBD}"/>
                </a:ext>
              </a:extLst>
            </p:cNvPr>
            <p:cNvSpPr/>
            <p:nvPr/>
          </p:nvSpPr>
          <p:spPr>
            <a:xfrm>
              <a:off x="4931905" y="3239426"/>
              <a:ext cx="384605" cy="177899"/>
            </a:xfrm>
            <a:custGeom>
              <a:avLst/>
              <a:gdLst/>
              <a:ahLst/>
              <a:cxnLst/>
              <a:rect l="l" t="t" r="r" b="b"/>
              <a:pathLst>
                <a:path w="8745" h="4045" extrusionOk="0">
                  <a:moveTo>
                    <a:pt x="7373" y="1"/>
                  </a:moveTo>
                  <a:lnTo>
                    <a:pt x="0" y="1984"/>
                  </a:lnTo>
                  <a:lnTo>
                    <a:pt x="3570" y="4045"/>
                  </a:lnTo>
                  <a:lnTo>
                    <a:pt x="8745" y="3438"/>
                  </a:lnTo>
                  <a:lnTo>
                    <a:pt x="7373"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457;p26">
              <a:extLst>
                <a:ext uri="{FF2B5EF4-FFF2-40B4-BE49-F238E27FC236}">
                  <a16:creationId xmlns:a16="http://schemas.microsoft.com/office/drawing/2014/main" id="{530D9DDA-9C3D-4EAF-8EB5-F64A0C4B7C32}"/>
                </a:ext>
              </a:extLst>
            </p:cNvPr>
            <p:cNvSpPr/>
            <p:nvPr/>
          </p:nvSpPr>
          <p:spPr>
            <a:xfrm>
              <a:off x="5297413" y="3219460"/>
              <a:ext cx="276062" cy="165937"/>
            </a:xfrm>
            <a:custGeom>
              <a:avLst/>
              <a:gdLst/>
              <a:ahLst/>
              <a:cxnLst/>
              <a:rect l="l" t="t" r="r" b="b"/>
              <a:pathLst>
                <a:path w="6277" h="3773" extrusionOk="0">
                  <a:moveTo>
                    <a:pt x="737" y="1"/>
                  </a:moveTo>
                  <a:lnTo>
                    <a:pt x="0" y="198"/>
                  </a:lnTo>
                  <a:lnTo>
                    <a:pt x="1448" y="3772"/>
                  </a:lnTo>
                  <a:lnTo>
                    <a:pt x="6276" y="3202"/>
                  </a:lnTo>
                  <a:lnTo>
                    <a:pt x="737"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458;p26">
              <a:extLst>
                <a:ext uri="{FF2B5EF4-FFF2-40B4-BE49-F238E27FC236}">
                  <a16:creationId xmlns:a16="http://schemas.microsoft.com/office/drawing/2014/main" id="{9E4C3323-58B7-4D20-9952-BBCA8CA8CFB9}"/>
                </a:ext>
              </a:extLst>
            </p:cNvPr>
            <p:cNvSpPr/>
            <p:nvPr/>
          </p:nvSpPr>
          <p:spPr>
            <a:xfrm>
              <a:off x="5151491" y="3392956"/>
              <a:ext cx="626583" cy="252841"/>
            </a:xfrm>
            <a:custGeom>
              <a:avLst/>
              <a:gdLst/>
              <a:ahLst/>
              <a:cxnLst/>
              <a:rect l="l" t="t" r="r" b="b"/>
              <a:pathLst>
                <a:path w="14247" h="5749" extrusionOk="0">
                  <a:moveTo>
                    <a:pt x="10884" y="1"/>
                  </a:moveTo>
                  <a:lnTo>
                    <a:pt x="1" y="1377"/>
                  </a:lnTo>
                  <a:lnTo>
                    <a:pt x="7571" y="5748"/>
                  </a:lnTo>
                  <a:lnTo>
                    <a:pt x="14247" y="1943"/>
                  </a:lnTo>
                  <a:lnTo>
                    <a:pt x="10884"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59;p26">
              <a:extLst>
                <a:ext uri="{FF2B5EF4-FFF2-40B4-BE49-F238E27FC236}">
                  <a16:creationId xmlns:a16="http://schemas.microsoft.com/office/drawing/2014/main" id="{ACEA7B52-9857-45B7-919C-EEB5C5B72F3C}"/>
                </a:ext>
              </a:extLst>
            </p:cNvPr>
            <p:cNvSpPr/>
            <p:nvPr/>
          </p:nvSpPr>
          <p:spPr>
            <a:xfrm>
              <a:off x="5905289" y="3609113"/>
              <a:ext cx="307024" cy="251478"/>
            </a:xfrm>
            <a:custGeom>
              <a:avLst/>
              <a:gdLst/>
              <a:ahLst/>
              <a:cxnLst/>
              <a:rect l="l" t="t" r="r" b="b"/>
              <a:pathLst>
                <a:path w="6981" h="5718" extrusionOk="0">
                  <a:moveTo>
                    <a:pt x="2257" y="0"/>
                  </a:moveTo>
                  <a:lnTo>
                    <a:pt x="1" y="5718"/>
                  </a:lnTo>
                  <a:lnTo>
                    <a:pt x="5499" y="4236"/>
                  </a:lnTo>
                  <a:lnTo>
                    <a:pt x="6981" y="2728"/>
                  </a:lnTo>
                  <a:lnTo>
                    <a:pt x="2257"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460;p26">
              <a:extLst>
                <a:ext uri="{FF2B5EF4-FFF2-40B4-BE49-F238E27FC236}">
                  <a16:creationId xmlns:a16="http://schemas.microsoft.com/office/drawing/2014/main" id="{A6182F1D-A557-45D8-B942-4E6BF958BDF7}"/>
                </a:ext>
              </a:extLst>
            </p:cNvPr>
            <p:cNvSpPr/>
            <p:nvPr/>
          </p:nvSpPr>
          <p:spPr>
            <a:xfrm>
              <a:off x="5541628" y="3511831"/>
              <a:ext cx="408486" cy="338558"/>
            </a:xfrm>
            <a:custGeom>
              <a:avLst/>
              <a:gdLst/>
              <a:ahLst/>
              <a:cxnLst/>
              <a:rect l="l" t="t" r="r" b="b"/>
              <a:pathLst>
                <a:path w="9288" h="7698" extrusionOk="0">
                  <a:moveTo>
                    <a:pt x="6696" y="1"/>
                  </a:moveTo>
                  <a:lnTo>
                    <a:pt x="0" y="3793"/>
                  </a:lnTo>
                  <a:lnTo>
                    <a:pt x="6761" y="7697"/>
                  </a:lnTo>
                  <a:lnTo>
                    <a:pt x="9287" y="1496"/>
                  </a:lnTo>
                  <a:lnTo>
                    <a:pt x="6696"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464;p26">
              <a:extLst>
                <a:ext uri="{FF2B5EF4-FFF2-40B4-BE49-F238E27FC236}">
                  <a16:creationId xmlns:a16="http://schemas.microsoft.com/office/drawing/2014/main" id="{ECDA4A1F-FEA7-4DEA-B2D9-17102DD8355C}"/>
                </a:ext>
              </a:extLst>
            </p:cNvPr>
            <p:cNvSpPr/>
            <p:nvPr/>
          </p:nvSpPr>
          <p:spPr>
            <a:xfrm>
              <a:off x="6993667" y="3675610"/>
              <a:ext cx="572224" cy="400306"/>
            </a:xfrm>
            <a:custGeom>
              <a:avLst/>
              <a:gdLst/>
              <a:ahLst/>
              <a:cxnLst/>
              <a:rect l="l" t="t" r="r" b="b"/>
              <a:pathLst>
                <a:path w="13011" h="9102" extrusionOk="0">
                  <a:moveTo>
                    <a:pt x="1" y="0"/>
                  </a:moveTo>
                  <a:lnTo>
                    <a:pt x="1" y="1741"/>
                  </a:lnTo>
                  <a:lnTo>
                    <a:pt x="4" y="1741"/>
                  </a:lnTo>
                  <a:cubicBezTo>
                    <a:pt x="4" y="1778"/>
                    <a:pt x="21" y="1826"/>
                    <a:pt x="62" y="1884"/>
                  </a:cubicBezTo>
                  <a:lnTo>
                    <a:pt x="5130" y="8987"/>
                  </a:lnTo>
                  <a:cubicBezTo>
                    <a:pt x="5184" y="9063"/>
                    <a:pt x="5240" y="9101"/>
                    <a:pt x="5290" y="9101"/>
                  </a:cubicBezTo>
                  <a:cubicBezTo>
                    <a:pt x="5353" y="9101"/>
                    <a:pt x="5405" y="9040"/>
                    <a:pt x="5427" y="8922"/>
                  </a:cubicBezTo>
                  <a:lnTo>
                    <a:pt x="6069" y="5591"/>
                  </a:lnTo>
                  <a:cubicBezTo>
                    <a:pt x="6110" y="5379"/>
                    <a:pt x="6315" y="5198"/>
                    <a:pt x="6529" y="5184"/>
                  </a:cubicBezTo>
                  <a:lnTo>
                    <a:pt x="12850" y="4779"/>
                  </a:lnTo>
                  <a:cubicBezTo>
                    <a:pt x="12956" y="4771"/>
                    <a:pt x="13011" y="4754"/>
                    <a:pt x="13011" y="4734"/>
                  </a:cubicBezTo>
                  <a:lnTo>
                    <a:pt x="13011" y="299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465;p26">
              <a:extLst>
                <a:ext uri="{FF2B5EF4-FFF2-40B4-BE49-F238E27FC236}">
                  <a16:creationId xmlns:a16="http://schemas.microsoft.com/office/drawing/2014/main" id="{4133863D-9251-42BB-92B2-49722E74F7B7}"/>
                </a:ext>
              </a:extLst>
            </p:cNvPr>
            <p:cNvSpPr/>
            <p:nvPr/>
          </p:nvSpPr>
          <p:spPr>
            <a:xfrm>
              <a:off x="6991908" y="3671256"/>
              <a:ext cx="576402" cy="328047"/>
            </a:xfrm>
            <a:custGeom>
              <a:avLst/>
              <a:gdLst/>
              <a:ahLst/>
              <a:cxnLst/>
              <a:rect l="l" t="t" r="r" b="b"/>
              <a:pathLst>
                <a:path w="13106" h="7459" extrusionOk="0">
                  <a:moveTo>
                    <a:pt x="160" y="1"/>
                  </a:moveTo>
                  <a:cubicBezTo>
                    <a:pt x="30" y="1"/>
                    <a:pt x="1" y="96"/>
                    <a:pt x="102" y="239"/>
                  </a:cubicBezTo>
                  <a:lnTo>
                    <a:pt x="5170" y="7345"/>
                  </a:lnTo>
                  <a:cubicBezTo>
                    <a:pt x="5224" y="7421"/>
                    <a:pt x="5280" y="7458"/>
                    <a:pt x="5329" y="7458"/>
                  </a:cubicBezTo>
                  <a:cubicBezTo>
                    <a:pt x="5392" y="7458"/>
                    <a:pt x="5444" y="7397"/>
                    <a:pt x="5467" y="7280"/>
                  </a:cubicBezTo>
                  <a:lnTo>
                    <a:pt x="6109" y="3946"/>
                  </a:lnTo>
                  <a:cubicBezTo>
                    <a:pt x="6150" y="3734"/>
                    <a:pt x="6355" y="3553"/>
                    <a:pt x="6569" y="3539"/>
                  </a:cubicBezTo>
                  <a:lnTo>
                    <a:pt x="12890" y="3133"/>
                  </a:lnTo>
                  <a:cubicBezTo>
                    <a:pt x="13102" y="3120"/>
                    <a:pt x="13106" y="3068"/>
                    <a:pt x="12897" y="3021"/>
                  </a:cubicBezTo>
                  <a:lnTo>
                    <a:pt x="255" y="14"/>
                  </a:lnTo>
                  <a:cubicBezTo>
                    <a:pt x="219" y="5"/>
                    <a:pt x="187" y="1"/>
                    <a:pt x="1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466;p26">
              <a:extLst>
                <a:ext uri="{FF2B5EF4-FFF2-40B4-BE49-F238E27FC236}">
                  <a16:creationId xmlns:a16="http://schemas.microsoft.com/office/drawing/2014/main" id="{B5F3332C-C30C-46FF-870C-810E5F3271BD}"/>
                </a:ext>
              </a:extLst>
            </p:cNvPr>
            <p:cNvSpPr/>
            <p:nvPr/>
          </p:nvSpPr>
          <p:spPr>
            <a:xfrm>
              <a:off x="5151227" y="1167450"/>
              <a:ext cx="822998" cy="1082436"/>
            </a:xfrm>
            <a:custGeom>
              <a:avLst/>
              <a:gdLst/>
              <a:ahLst/>
              <a:cxnLst/>
              <a:rect l="l" t="t" r="r" b="b"/>
              <a:pathLst>
                <a:path w="18713" h="24612" extrusionOk="0">
                  <a:moveTo>
                    <a:pt x="13050" y="1"/>
                  </a:moveTo>
                  <a:cubicBezTo>
                    <a:pt x="11838" y="1"/>
                    <a:pt x="10469" y="397"/>
                    <a:pt x="9020" y="1232"/>
                  </a:cubicBezTo>
                  <a:cubicBezTo>
                    <a:pt x="4038" y="4110"/>
                    <a:pt x="0" y="11107"/>
                    <a:pt x="0" y="16857"/>
                  </a:cubicBezTo>
                  <a:cubicBezTo>
                    <a:pt x="0" y="19717"/>
                    <a:pt x="996" y="21731"/>
                    <a:pt x="2611" y="22680"/>
                  </a:cubicBezTo>
                  <a:lnTo>
                    <a:pt x="2611" y="22683"/>
                  </a:lnTo>
                  <a:lnTo>
                    <a:pt x="2635" y="22697"/>
                  </a:lnTo>
                  <a:cubicBezTo>
                    <a:pt x="2642" y="22697"/>
                    <a:pt x="2645" y="22701"/>
                    <a:pt x="2648" y="22704"/>
                  </a:cubicBezTo>
                  <a:lnTo>
                    <a:pt x="5952" y="24612"/>
                  </a:lnTo>
                  <a:lnTo>
                    <a:pt x="6525" y="23100"/>
                  </a:lnTo>
                  <a:cubicBezTo>
                    <a:pt x="7321" y="22905"/>
                    <a:pt x="8157" y="22567"/>
                    <a:pt x="9020" y="22069"/>
                  </a:cubicBezTo>
                  <a:cubicBezTo>
                    <a:pt x="14003" y="19192"/>
                    <a:pt x="18045" y="12195"/>
                    <a:pt x="18045" y="6441"/>
                  </a:cubicBezTo>
                  <a:cubicBezTo>
                    <a:pt x="18045" y="5448"/>
                    <a:pt x="17922" y="4564"/>
                    <a:pt x="17696" y="3782"/>
                  </a:cubicBezTo>
                  <a:lnTo>
                    <a:pt x="18713" y="2513"/>
                  </a:lnTo>
                  <a:lnTo>
                    <a:pt x="15406" y="605"/>
                  </a:lnTo>
                  <a:cubicBezTo>
                    <a:pt x="15403" y="602"/>
                    <a:pt x="15400" y="598"/>
                    <a:pt x="15396" y="598"/>
                  </a:cubicBezTo>
                  <a:lnTo>
                    <a:pt x="15369" y="584"/>
                  </a:lnTo>
                  <a:cubicBezTo>
                    <a:pt x="14693" y="200"/>
                    <a:pt x="13911" y="1"/>
                    <a:pt x="13050"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467;p26">
              <a:extLst>
                <a:ext uri="{FF2B5EF4-FFF2-40B4-BE49-F238E27FC236}">
                  <a16:creationId xmlns:a16="http://schemas.microsoft.com/office/drawing/2014/main" id="{2AAEA750-4727-4AEC-BBAE-FEEE064D5E43}"/>
                </a:ext>
              </a:extLst>
            </p:cNvPr>
            <p:cNvSpPr/>
            <p:nvPr/>
          </p:nvSpPr>
          <p:spPr>
            <a:xfrm>
              <a:off x="5557944" y="938100"/>
              <a:ext cx="234062" cy="335391"/>
            </a:xfrm>
            <a:custGeom>
              <a:avLst/>
              <a:gdLst/>
              <a:ahLst/>
              <a:cxnLst/>
              <a:rect l="l" t="t" r="r" b="b"/>
              <a:pathLst>
                <a:path w="5322" h="7626" extrusionOk="0">
                  <a:moveTo>
                    <a:pt x="1510" y="1"/>
                  </a:moveTo>
                  <a:cubicBezTo>
                    <a:pt x="1425" y="1"/>
                    <a:pt x="1360" y="69"/>
                    <a:pt x="1360" y="151"/>
                  </a:cubicBezTo>
                  <a:cubicBezTo>
                    <a:pt x="1360" y="233"/>
                    <a:pt x="1425" y="301"/>
                    <a:pt x="1510" y="301"/>
                  </a:cubicBezTo>
                  <a:cubicBezTo>
                    <a:pt x="3444" y="301"/>
                    <a:pt x="5021" y="1874"/>
                    <a:pt x="5021" y="3813"/>
                  </a:cubicBezTo>
                  <a:cubicBezTo>
                    <a:pt x="5021" y="5751"/>
                    <a:pt x="3444" y="7325"/>
                    <a:pt x="1510" y="7325"/>
                  </a:cubicBezTo>
                  <a:cubicBezTo>
                    <a:pt x="1066" y="7325"/>
                    <a:pt x="632" y="7246"/>
                    <a:pt x="226" y="7082"/>
                  </a:cubicBezTo>
                  <a:cubicBezTo>
                    <a:pt x="209" y="7076"/>
                    <a:pt x="191" y="7073"/>
                    <a:pt x="174" y="7073"/>
                  </a:cubicBezTo>
                  <a:cubicBezTo>
                    <a:pt x="113" y="7073"/>
                    <a:pt x="56" y="7109"/>
                    <a:pt x="32" y="7168"/>
                  </a:cubicBezTo>
                  <a:cubicBezTo>
                    <a:pt x="1" y="7246"/>
                    <a:pt x="39" y="7332"/>
                    <a:pt x="117" y="7362"/>
                  </a:cubicBezTo>
                  <a:cubicBezTo>
                    <a:pt x="561" y="7537"/>
                    <a:pt x="1028" y="7625"/>
                    <a:pt x="1510" y="7625"/>
                  </a:cubicBezTo>
                  <a:cubicBezTo>
                    <a:pt x="3612" y="7625"/>
                    <a:pt x="5322" y="5915"/>
                    <a:pt x="5322" y="3813"/>
                  </a:cubicBezTo>
                  <a:cubicBezTo>
                    <a:pt x="5322" y="1710"/>
                    <a:pt x="3612" y="1"/>
                    <a:pt x="151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468;p26">
              <a:extLst>
                <a:ext uri="{FF2B5EF4-FFF2-40B4-BE49-F238E27FC236}">
                  <a16:creationId xmlns:a16="http://schemas.microsoft.com/office/drawing/2014/main" id="{3AB8E718-DF7B-476F-9F52-56925906510F}"/>
                </a:ext>
              </a:extLst>
            </p:cNvPr>
            <p:cNvSpPr/>
            <p:nvPr/>
          </p:nvSpPr>
          <p:spPr>
            <a:xfrm>
              <a:off x="5298161" y="1252241"/>
              <a:ext cx="793619" cy="1024822"/>
            </a:xfrm>
            <a:custGeom>
              <a:avLst/>
              <a:gdLst/>
              <a:ahLst/>
              <a:cxnLst/>
              <a:rect l="l" t="t" r="r" b="b"/>
              <a:pathLst>
                <a:path w="18045" h="23302" extrusionOk="0">
                  <a:moveTo>
                    <a:pt x="13052" y="1"/>
                  </a:moveTo>
                  <a:cubicBezTo>
                    <a:pt x="11838" y="1"/>
                    <a:pt x="10469" y="397"/>
                    <a:pt x="9021" y="1233"/>
                  </a:cubicBezTo>
                  <a:cubicBezTo>
                    <a:pt x="4038" y="4110"/>
                    <a:pt x="0" y="11107"/>
                    <a:pt x="0" y="16861"/>
                  </a:cubicBezTo>
                  <a:cubicBezTo>
                    <a:pt x="0" y="20941"/>
                    <a:pt x="2032" y="23302"/>
                    <a:pt x="4992" y="23302"/>
                  </a:cubicBezTo>
                  <a:cubicBezTo>
                    <a:pt x="6204" y="23302"/>
                    <a:pt x="7573" y="22905"/>
                    <a:pt x="9021" y="22069"/>
                  </a:cubicBezTo>
                  <a:cubicBezTo>
                    <a:pt x="14004" y="19193"/>
                    <a:pt x="18045" y="12196"/>
                    <a:pt x="18045" y="6441"/>
                  </a:cubicBezTo>
                  <a:cubicBezTo>
                    <a:pt x="18045" y="2360"/>
                    <a:pt x="16012" y="1"/>
                    <a:pt x="1305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69;p26">
              <a:extLst>
                <a:ext uri="{FF2B5EF4-FFF2-40B4-BE49-F238E27FC236}">
                  <a16:creationId xmlns:a16="http://schemas.microsoft.com/office/drawing/2014/main" id="{898CB0C4-A35E-4875-968F-6D3D84271328}"/>
                </a:ext>
              </a:extLst>
            </p:cNvPr>
            <p:cNvSpPr/>
            <p:nvPr/>
          </p:nvSpPr>
          <p:spPr>
            <a:xfrm>
              <a:off x="5406657" y="1360781"/>
              <a:ext cx="576578" cy="807781"/>
            </a:xfrm>
            <a:custGeom>
              <a:avLst/>
              <a:gdLst/>
              <a:ahLst/>
              <a:cxnLst/>
              <a:rect l="l" t="t" r="r" b="b"/>
              <a:pathLst>
                <a:path w="13110" h="18367" extrusionOk="0">
                  <a:moveTo>
                    <a:pt x="10584" y="1"/>
                  </a:moveTo>
                  <a:cubicBezTo>
                    <a:pt x="9779" y="1"/>
                    <a:pt x="8809" y="311"/>
                    <a:pt x="7790" y="902"/>
                  </a:cubicBezTo>
                  <a:cubicBezTo>
                    <a:pt x="3567" y="3339"/>
                    <a:pt x="1" y="9520"/>
                    <a:pt x="1" y="14393"/>
                  </a:cubicBezTo>
                  <a:cubicBezTo>
                    <a:pt x="1" y="15131"/>
                    <a:pt x="96" y="16475"/>
                    <a:pt x="707" y="17396"/>
                  </a:cubicBezTo>
                  <a:cubicBezTo>
                    <a:pt x="1083" y="17960"/>
                    <a:pt x="1656" y="18366"/>
                    <a:pt x="2527" y="18366"/>
                  </a:cubicBezTo>
                  <a:cubicBezTo>
                    <a:pt x="3332" y="18366"/>
                    <a:pt x="4298" y="18052"/>
                    <a:pt x="5322" y="17465"/>
                  </a:cubicBezTo>
                  <a:cubicBezTo>
                    <a:pt x="9543" y="15025"/>
                    <a:pt x="13110" y="8847"/>
                    <a:pt x="13110" y="3973"/>
                  </a:cubicBezTo>
                  <a:cubicBezTo>
                    <a:pt x="13110" y="2806"/>
                    <a:pt x="12875" y="123"/>
                    <a:pt x="10731" y="4"/>
                  </a:cubicBezTo>
                  <a:cubicBezTo>
                    <a:pt x="10684" y="1"/>
                    <a:pt x="10636" y="1"/>
                    <a:pt x="105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70;p26">
              <a:extLst>
                <a:ext uri="{FF2B5EF4-FFF2-40B4-BE49-F238E27FC236}">
                  <a16:creationId xmlns:a16="http://schemas.microsoft.com/office/drawing/2014/main" id="{D681022B-8BF0-4134-B553-1B2B845EC0AB}"/>
                </a:ext>
              </a:extLst>
            </p:cNvPr>
            <p:cNvSpPr/>
            <p:nvPr/>
          </p:nvSpPr>
          <p:spPr>
            <a:xfrm>
              <a:off x="5406657" y="1360781"/>
              <a:ext cx="503043" cy="765296"/>
            </a:xfrm>
            <a:custGeom>
              <a:avLst/>
              <a:gdLst/>
              <a:ahLst/>
              <a:cxnLst/>
              <a:rect l="l" t="t" r="r" b="b"/>
              <a:pathLst>
                <a:path w="11438" h="17401" extrusionOk="0">
                  <a:moveTo>
                    <a:pt x="10584" y="1"/>
                  </a:moveTo>
                  <a:cubicBezTo>
                    <a:pt x="9779" y="1"/>
                    <a:pt x="8809" y="311"/>
                    <a:pt x="7790" y="902"/>
                  </a:cubicBezTo>
                  <a:cubicBezTo>
                    <a:pt x="3567" y="3339"/>
                    <a:pt x="1" y="9520"/>
                    <a:pt x="1" y="14393"/>
                  </a:cubicBezTo>
                  <a:cubicBezTo>
                    <a:pt x="1" y="15131"/>
                    <a:pt x="96" y="16475"/>
                    <a:pt x="707" y="17396"/>
                  </a:cubicBezTo>
                  <a:cubicBezTo>
                    <a:pt x="755" y="17400"/>
                    <a:pt x="803" y="17400"/>
                    <a:pt x="854" y="17400"/>
                  </a:cubicBezTo>
                  <a:cubicBezTo>
                    <a:pt x="1663" y="17400"/>
                    <a:pt x="2629" y="17089"/>
                    <a:pt x="3649" y="16499"/>
                  </a:cubicBezTo>
                  <a:cubicBezTo>
                    <a:pt x="7871" y="14062"/>
                    <a:pt x="11438" y="7885"/>
                    <a:pt x="11438" y="3011"/>
                  </a:cubicBezTo>
                  <a:cubicBezTo>
                    <a:pt x="11438" y="2270"/>
                    <a:pt x="11345" y="925"/>
                    <a:pt x="10731" y="4"/>
                  </a:cubicBezTo>
                  <a:cubicBezTo>
                    <a:pt x="10684" y="1"/>
                    <a:pt x="10636" y="1"/>
                    <a:pt x="10584"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471;p26">
              <a:extLst>
                <a:ext uri="{FF2B5EF4-FFF2-40B4-BE49-F238E27FC236}">
                  <a16:creationId xmlns:a16="http://schemas.microsoft.com/office/drawing/2014/main" id="{38FA5173-D0BA-4E6F-8961-4F487C72007E}"/>
                </a:ext>
              </a:extLst>
            </p:cNvPr>
            <p:cNvSpPr/>
            <p:nvPr/>
          </p:nvSpPr>
          <p:spPr>
            <a:xfrm>
              <a:off x="5558912" y="1656671"/>
              <a:ext cx="84661" cy="105992"/>
            </a:xfrm>
            <a:custGeom>
              <a:avLst/>
              <a:gdLst/>
              <a:ahLst/>
              <a:cxnLst/>
              <a:rect l="l" t="t" r="r" b="b"/>
              <a:pathLst>
                <a:path w="1925" h="2410" extrusionOk="0">
                  <a:moveTo>
                    <a:pt x="260" y="1"/>
                  </a:moveTo>
                  <a:cubicBezTo>
                    <a:pt x="137" y="1"/>
                    <a:pt x="0" y="284"/>
                    <a:pt x="71" y="423"/>
                  </a:cubicBezTo>
                  <a:lnTo>
                    <a:pt x="1099" y="2409"/>
                  </a:lnTo>
                  <a:lnTo>
                    <a:pt x="1924" y="884"/>
                  </a:lnTo>
                  <a:lnTo>
                    <a:pt x="297" y="10"/>
                  </a:lnTo>
                  <a:cubicBezTo>
                    <a:pt x="285" y="4"/>
                    <a:pt x="272" y="1"/>
                    <a:pt x="2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472;p26">
              <a:extLst>
                <a:ext uri="{FF2B5EF4-FFF2-40B4-BE49-F238E27FC236}">
                  <a16:creationId xmlns:a16="http://schemas.microsoft.com/office/drawing/2014/main" id="{68CD2E26-386D-42F8-BB80-CBE23F8D2B0F}"/>
                </a:ext>
              </a:extLst>
            </p:cNvPr>
            <p:cNvSpPr/>
            <p:nvPr/>
          </p:nvSpPr>
          <p:spPr>
            <a:xfrm>
              <a:off x="5631829" y="1724178"/>
              <a:ext cx="84837" cy="105992"/>
            </a:xfrm>
            <a:custGeom>
              <a:avLst/>
              <a:gdLst/>
              <a:ahLst/>
              <a:cxnLst/>
              <a:rect l="l" t="t" r="r" b="b"/>
              <a:pathLst>
                <a:path w="1929" h="2410" extrusionOk="0">
                  <a:moveTo>
                    <a:pt x="830" y="0"/>
                  </a:moveTo>
                  <a:lnTo>
                    <a:pt x="0" y="1526"/>
                  </a:lnTo>
                  <a:lnTo>
                    <a:pt x="1628" y="2400"/>
                  </a:lnTo>
                  <a:cubicBezTo>
                    <a:pt x="1640" y="2406"/>
                    <a:pt x="1653" y="2409"/>
                    <a:pt x="1665" y="2409"/>
                  </a:cubicBezTo>
                  <a:cubicBezTo>
                    <a:pt x="1788" y="2409"/>
                    <a:pt x="1928" y="2126"/>
                    <a:pt x="1854" y="1986"/>
                  </a:cubicBezTo>
                  <a:lnTo>
                    <a:pt x="8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73;p26">
              <a:extLst>
                <a:ext uri="{FF2B5EF4-FFF2-40B4-BE49-F238E27FC236}">
                  <a16:creationId xmlns:a16="http://schemas.microsoft.com/office/drawing/2014/main" id="{1FCE811B-6F76-438C-9FAB-C35CEC38C4E6}"/>
                </a:ext>
              </a:extLst>
            </p:cNvPr>
            <p:cNvSpPr/>
            <p:nvPr/>
          </p:nvSpPr>
          <p:spPr>
            <a:xfrm>
              <a:off x="5605397" y="1510089"/>
              <a:ext cx="67905" cy="221175"/>
            </a:xfrm>
            <a:custGeom>
              <a:avLst/>
              <a:gdLst/>
              <a:ahLst/>
              <a:cxnLst/>
              <a:rect l="l" t="t" r="r" b="b"/>
              <a:pathLst>
                <a:path w="1544" h="5029" extrusionOk="0">
                  <a:moveTo>
                    <a:pt x="1100" y="1"/>
                  </a:moveTo>
                  <a:cubicBezTo>
                    <a:pt x="991" y="1"/>
                    <a:pt x="847" y="151"/>
                    <a:pt x="806" y="383"/>
                  </a:cubicBezTo>
                  <a:lnTo>
                    <a:pt x="1" y="5029"/>
                  </a:lnTo>
                  <a:lnTo>
                    <a:pt x="1" y="5029"/>
                  </a:lnTo>
                  <a:lnTo>
                    <a:pt x="1543" y="4250"/>
                  </a:lnTo>
                  <a:lnTo>
                    <a:pt x="1226" y="172"/>
                  </a:lnTo>
                  <a:cubicBezTo>
                    <a:pt x="1216" y="53"/>
                    <a:pt x="1164" y="1"/>
                    <a:pt x="11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474;p26">
              <a:extLst>
                <a:ext uri="{FF2B5EF4-FFF2-40B4-BE49-F238E27FC236}">
                  <a16:creationId xmlns:a16="http://schemas.microsoft.com/office/drawing/2014/main" id="{44F7FE50-DC9E-42AB-8131-7A9C81C61A2B}"/>
                </a:ext>
              </a:extLst>
            </p:cNvPr>
            <p:cNvSpPr/>
            <p:nvPr/>
          </p:nvSpPr>
          <p:spPr>
            <a:xfrm>
              <a:off x="5602099" y="1755535"/>
              <a:ext cx="68037" cy="221175"/>
            </a:xfrm>
            <a:custGeom>
              <a:avLst/>
              <a:gdLst/>
              <a:ahLst/>
              <a:cxnLst/>
              <a:rect l="l" t="t" r="r" b="b"/>
              <a:pathLst>
                <a:path w="1547" h="5029" extrusionOk="0">
                  <a:moveTo>
                    <a:pt x="1547" y="1"/>
                  </a:moveTo>
                  <a:lnTo>
                    <a:pt x="0" y="779"/>
                  </a:lnTo>
                  <a:lnTo>
                    <a:pt x="318" y="4857"/>
                  </a:lnTo>
                  <a:cubicBezTo>
                    <a:pt x="328" y="4976"/>
                    <a:pt x="380" y="5029"/>
                    <a:pt x="443" y="5029"/>
                  </a:cubicBezTo>
                  <a:cubicBezTo>
                    <a:pt x="552" y="5029"/>
                    <a:pt x="697" y="4878"/>
                    <a:pt x="738" y="4646"/>
                  </a:cubicBezTo>
                  <a:lnTo>
                    <a:pt x="15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75;p26">
              <a:extLst>
                <a:ext uri="{FF2B5EF4-FFF2-40B4-BE49-F238E27FC236}">
                  <a16:creationId xmlns:a16="http://schemas.microsoft.com/office/drawing/2014/main" id="{FD9714C7-912C-41B3-9D55-B85311479E3F}"/>
                </a:ext>
              </a:extLst>
            </p:cNvPr>
            <p:cNvSpPr/>
            <p:nvPr/>
          </p:nvSpPr>
          <p:spPr>
            <a:xfrm>
              <a:off x="5478870" y="1702717"/>
              <a:ext cx="142055" cy="129433"/>
            </a:xfrm>
            <a:custGeom>
              <a:avLst/>
              <a:gdLst/>
              <a:ahLst/>
              <a:cxnLst/>
              <a:rect l="l" t="t" r="r" b="b"/>
              <a:pathLst>
                <a:path w="3230" h="2943" extrusionOk="0">
                  <a:moveTo>
                    <a:pt x="3229" y="1"/>
                  </a:moveTo>
                  <a:lnTo>
                    <a:pt x="256" y="2318"/>
                  </a:lnTo>
                  <a:cubicBezTo>
                    <a:pt x="36" y="2490"/>
                    <a:pt x="0" y="2943"/>
                    <a:pt x="191" y="2943"/>
                  </a:cubicBezTo>
                  <a:cubicBezTo>
                    <a:pt x="200" y="2943"/>
                    <a:pt x="211" y="2941"/>
                    <a:pt x="222" y="2939"/>
                  </a:cubicBezTo>
                  <a:lnTo>
                    <a:pt x="3103" y="2301"/>
                  </a:lnTo>
                  <a:lnTo>
                    <a:pt x="32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76;p26">
              <a:extLst>
                <a:ext uri="{FF2B5EF4-FFF2-40B4-BE49-F238E27FC236}">
                  <a16:creationId xmlns:a16="http://schemas.microsoft.com/office/drawing/2014/main" id="{DADAEAFF-4057-4938-A57E-4A6580688227}"/>
                </a:ext>
              </a:extLst>
            </p:cNvPr>
            <p:cNvSpPr/>
            <p:nvPr/>
          </p:nvSpPr>
          <p:spPr>
            <a:xfrm>
              <a:off x="5654478" y="1654648"/>
              <a:ext cx="142187" cy="129477"/>
            </a:xfrm>
            <a:custGeom>
              <a:avLst/>
              <a:gdLst/>
              <a:ahLst/>
              <a:cxnLst/>
              <a:rect l="l" t="t" r="r" b="b"/>
              <a:pathLst>
                <a:path w="3233" h="2944" extrusionOk="0">
                  <a:moveTo>
                    <a:pt x="3039" y="1"/>
                  </a:moveTo>
                  <a:cubicBezTo>
                    <a:pt x="3029" y="1"/>
                    <a:pt x="3018" y="2"/>
                    <a:pt x="3007" y="4"/>
                  </a:cubicBezTo>
                  <a:lnTo>
                    <a:pt x="131" y="643"/>
                  </a:lnTo>
                  <a:lnTo>
                    <a:pt x="0" y="2943"/>
                  </a:lnTo>
                  <a:lnTo>
                    <a:pt x="2974" y="626"/>
                  </a:lnTo>
                  <a:cubicBezTo>
                    <a:pt x="3197" y="454"/>
                    <a:pt x="3233" y="1"/>
                    <a:pt x="30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77;p26">
              <a:extLst>
                <a:ext uri="{FF2B5EF4-FFF2-40B4-BE49-F238E27FC236}">
                  <a16:creationId xmlns:a16="http://schemas.microsoft.com/office/drawing/2014/main" id="{C6FE62E6-DCC8-4DEB-BB0F-2E10EFC23E3C}"/>
                </a:ext>
              </a:extLst>
            </p:cNvPr>
            <p:cNvSpPr/>
            <p:nvPr/>
          </p:nvSpPr>
          <p:spPr>
            <a:xfrm>
              <a:off x="5488633" y="1811520"/>
              <a:ext cx="92226" cy="20451"/>
            </a:xfrm>
            <a:custGeom>
              <a:avLst/>
              <a:gdLst/>
              <a:ahLst/>
              <a:cxnLst/>
              <a:rect l="l" t="t" r="r" b="b"/>
              <a:pathLst>
                <a:path w="2097" h="465" extrusionOk="0">
                  <a:moveTo>
                    <a:pt x="2096" y="0"/>
                  </a:moveTo>
                  <a:lnTo>
                    <a:pt x="0" y="46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478;p26">
              <a:extLst>
                <a:ext uri="{FF2B5EF4-FFF2-40B4-BE49-F238E27FC236}">
                  <a16:creationId xmlns:a16="http://schemas.microsoft.com/office/drawing/2014/main" id="{DCA8334D-4804-4080-8695-CCE84EA48DDE}"/>
                </a:ext>
              </a:extLst>
            </p:cNvPr>
            <p:cNvSpPr/>
            <p:nvPr/>
          </p:nvSpPr>
          <p:spPr>
            <a:xfrm>
              <a:off x="5587102" y="1666478"/>
              <a:ext cx="101198" cy="153842"/>
            </a:xfrm>
            <a:custGeom>
              <a:avLst/>
              <a:gdLst/>
              <a:ahLst/>
              <a:cxnLst/>
              <a:rect l="l" t="t" r="r" b="b"/>
              <a:pathLst>
                <a:path w="2301" h="3498" extrusionOk="0">
                  <a:moveTo>
                    <a:pt x="1594" y="1"/>
                  </a:moveTo>
                  <a:cubicBezTo>
                    <a:pt x="1486" y="1"/>
                    <a:pt x="1367" y="31"/>
                    <a:pt x="1242" y="94"/>
                  </a:cubicBezTo>
                  <a:cubicBezTo>
                    <a:pt x="631" y="404"/>
                    <a:pt x="92" y="1394"/>
                    <a:pt x="42" y="2309"/>
                  </a:cubicBezTo>
                  <a:cubicBezTo>
                    <a:pt x="0" y="3038"/>
                    <a:pt x="280" y="3498"/>
                    <a:pt x="706" y="3498"/>
                  </a:cubicBezTo>
                  <a:cubicBezTo>
                    <a:pt x="815" y="3498"/>
                    <a:pt x="933" y="3468"/>
                    <a:pt x="1058" y="3405"/>
                  </a:cubicBezTo>
                  <a:cubicBezTo>
                    <a:pt x="1672" y="3094"/>
                    <a:pt x="2208" y="2104"/>
                    <a:pt x="2260" y="1189"/>
                  </a:cubicBezTo>
                  <a:cubicBezTo>
                    <a:pt x="2300" y="461"/>
                    <a:pt x="2020" y="1"/>
                    <a:pt x="1594"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479;p26">
              <a:extLst>
                <a:ext uri="{FF2B5EF4-FFF2-40B4-BE49-F238E27FC236}">
                  <a16:creationId xmlns:a16="http://schemas.microsoft.com/office/drawing/2014/main" id="{B24A2E75-59B1-4C9A-A99E-A3A49A2A4B62}"/>
                </a:ext>
              </a:extLst>
            </p:cNvPr>
            <p:cNvSpPr/>
            <p:nvPr/>
          </p:nvSpPr>
          <p:spPr>
            <a:xfrm>
              <a:off x="5587102" y="1666478"/>
              <a:ext cx="101198" cy="153842"/>
            </a:xfrm>
            <a:custGeom>
              <a:avLst/>
              <a:gdLst/>
              <a:ahLst/>
              <a:cxnLst/>
              <a:rect l="l" t="t" r="r" b="b"/>
              <a:pathLst>
                <a:path w="2301" h="3498" extrusionOk="0">
                  <a:moveTo>
                    <a:pt x="1594" y="1"/>
                  </a:moveTo>
                  <a:cubicBezTo>
                    <a:pt x="1486" y="1"/>
                    <a:pt x="1367" y="31"/>
                    <a:pt x="1242" y="94"/>
                  </a:cubicBezTo>
                  <a:cubicBezTo>
                    <a:pt x="631" y="404"/>
                    <a:pt x="92" y="1394"/>
                    <a:pt x="42" y="2309"/>
                  </a:cubicBezTo>
                  <a:cubicBezTo>
                    <a:pt x="0" y="3038"/>
                    <a:pt x="280" y="3498"/>
                    <a:pt x="706" y="3498"/>
                  </a:cubicBezTo>
                  <a:cubicBezTo>
                    <a:pt x="815" y="3498"/>
                    <a:pt x="933" y="3468"/>
                    <a:pt x="1058" y="3405"/>
                  </a:cubicBezTo>
                  <a:cubicBezTo>
                    <a:pt x="1672" y="3094"/>
                    <a:pt x="2208" y="2104"/>
                    <a:pt x="2260" y="1189"/>
                  </a:cubicBezTo>
                  <a:cubicBezTo>
                    <a:pt x="2300" y="461"/>
                    <a:pt x="2020" y="1"/>
                    <a:pt x="15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480;p26">
              <a:extLst>
                <a:ext uri="{FF2B5EF4-FFF2-40B4-BE49-F238E27FC236}">
                  <a16:creationId xmlns:a16="http://schemas.microsoft.com/office/drawing/2014/main" id="{B4FE47EF-9BB7-4569-BD7F-337047BB73D3}"/>
                </a:ext>
              </a:extLst>
            </p:cNvPr>
            <p:cNvSpPr/>
            <p:nvPr/>
          </p:nvSpPr>
          <p:spPr>
            <a:xfrm>
              <a:off x="5605089" y="1693789"/>
              <a:ext cx="65354" cy="99219"/>
            </a:xfrm>
            <a:custGeom>
              <a:avLst/>
              <a:gdLst/>
              <a:ahLst/>
              <a:cxnLst/>
              <a:rect l="l" t="t" r="r" b="b"/>
              <a:pathLst>
                <a:path w="1486" h="2256" extrusionOk="0">
                  <a:moveTo>
                    <a:pt x="1030" y="1"/>
                  </a:moveTo>
                  <a:cubicBezTo>
                    <a:pt x="959" y="1"/>
                    <a:pt x="883" y="20"/>
                    <a:pt x="803" y="60"/>
                  </a:cubicBezTo>
                  <a:cubicBezTo>
                    <a:pt x="407" y="261"/>
                    <a:pt x="58" y="900"/>
                    <a:pt x="25" y="1490"/>
                  </a:cubicBezTo>
                  <a:cubicBezTo>
                    <a:pt x="0" y="1961"/>
                    <a:pt x="182" y="2256"/>
                    <a:pt x="457" y="2256"/>
                  </a:cubicBezTo>
                  <a:cubicBezTo>
                    <a:pt x="527" y="2256"/>
                    <a:pt x="603" y="2237"/>
                    <a:pt x="683" y="2197"/>
                  </a:cubicBezTo>
                  <a:cubicBezTo>
                    <a:pt x="1079" y="1995"/>
                    <a:pt x="1424" y="1357"/>
                    <a:pt x="1458" y="766"/>
                  </a:cubicBezTo>
                  <a:cubicBezTo>
                    <a:pt x="1485" y="296"/>
                    <a:pt x="1304" y="1"/>
                    <a:pt x="10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481;p26">
              <a:extLst>
                <a:ext uri="{FF2B5EF4-FFF2-40B4-BE49-F238E27FC236}">
                  <a16:creationId xmlns:a16="http://schemas.microsoft.com/office/drawing/2014/main" id="{56A073E4-C1D5-400C-904E-3DE8A6DFE0C0}"/>
                </a:ext>
              </a:extLst>
            </p:cNvPr>
            <p:cNvSpPr/>
            <p:nvPr/>
          </p:nvSpPr>
          <p:spPr>
            <a:xfrm>
              <a:off x="5537098" y="1189087"/>
              <a:ext cx="168619" cy="114084"/>
            </a:xfrm>
            <a:custGeom>
              <a:avLst/>
              <a:gdLst/>
              <a:ahLst/>
              <a:cxnLst/>
              <a:rect l="l" t="t" r="r" b="b"/>
              <a:pathLst>
                <a:path w="3834" h="2594" extrusionOk="0">
                  <a:moveTo>
                    <a:pt x="1917" y="1"/>
                  </a:moveTo>
                  <a:cubicBezTo>
                    <a:pt x="1602" y="1"/>
                    <a:pt x="1287" y="46"/>
                    <a:pt x="1004" y="137"/>
                  </a:cubicBezTo>
                  <a:lnTo>
                    <a:pt x="28" y="137"/>
                  </a:lnTo>
                  <a:lnTo>
                    <a:pt x="28" y="1437"/>
                  </a:lnTo>
                  <a:lnTo>
                    <a:pt x="35" y="1437"/>
                  </a:lnTo>
                  <a:cubicBezTo>
                    <a:pt x="1" y="1737"/>
                    <a:pt x="185" y="2044"/>
                    <a:pt x="581" y="2276"/>
                  </a:cubicBezTo>
                  <a:cubicBezTo>
                    <a:pt x="949" y="2488"/>
                    <a:pt x="1433" y="2594"/>
                    <a:pt x="1917" y="2594"/>
                  </a:cubicBezTo>
                  <a:cubicBezTo>
                    <a:pt x="2401" y="2594"/>
                    <a:pt x="2885" y="2488"/>
                    <a:pt x="3253" y="2276"/>
                  </a:cubicBezTo>
                  <a:cubicBezTo>
                    <a:pt x="3652" y="2044"/>
                    <a:pt x="3833" y="1737"/>
                    <a:pt x="3803" y="1437"/>
                  </a:cubicBezTo>
                  <a:lnTo>
                    <a:pt x="3810" y="1437"/>
                  </a:lnTo>
                  <a:lnTo>
                    <a:pt x="3810" y="137"/>
                  </a:lnTo>
                  <a:lnTo>
                    <a:pt x="2830" y="137"/>
                  </a:lnTo>
                  <a:cubicBezTo>
                    <a:pt x="2547" y="46"/>
                    <a:pt x="2232" y="1"/>
                    <a:pt x="191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82;p26">
              <a:extLst>
                <a:ext uri="{FF2B5EF4-FFF2-40B4-BE49-F238E27FC236}">
                  <a16:creationId xmlns:a16="http://schemas.microsoft.com/office/drawing/2014/main" id="{B8EFF4C0-456D-447D-A34A-3A30FE79509C}"/>
                </a:ext>
              </a:extLst>
            </p:cNvPr>
            <p:cNvSpPr/>
            <p:nvPr/>
          </p:nvSpPr>
          <p:spPr>
            <a:xfrm>
              <a:off x="5537098" y="1189087"/>
              <a:ext cx="168619" cy="114084"/>
            </a:xfrm>
            <a:custGeom>
              <a:avLst/>
              <a:gdLst/>
              <a:ahLst/>
              <a:cxnLst/>
              <a:rect l="l" t="t" r="r" b="b"/>
              <a:pathLst>
                <a:path w="3834" h="2594" extrusionOk="0">
                  <a:moveTo>
                    <a:pt x="1917" y="1"/>
                  </a:moveTo>
                  <a:cubicBezTo>
                    <a:pt x="1602" y="1"/>
                    <a:pt x="1287" y="46"/>
                    <a:pt x="1004" y="137"/>
                  </a:cubicBezTo>
                  <a:lnTo>
                    <a:pt x="28" y="137"/>
                  </a:lnTo>
                  <a:lnTo>
                    <a:pt x="28" y="1437"/>
                  </a:lnTo>
                  <a:lnTo>
                    <a:pt x="35" y="1437"/>
                  </a:lnTo>
                  <a:cubicBezTo>
                    <a:pt x="1" y="1737"/>
                    <a:pt x="185" y="2044"/>
                    <a:pt x="581" y="2276"/>
                  </a:cubicBezTo>
                  <a:cubicBezTo>
                    <a:pt x="949" y="2488"/>
                    <a:pt x="1433" y="2594"/>
                    <a:pt x="1917" y="2594"/>
                  </a:cubicBezTo>
                  <a:cubicBezTo>
                    <a:pt x="2401" y="2594"/>
                    <a:pt x="2885" y="2488"/>
                    <a:pt x="3253" y="2276"/>
                  </a:cubicBezTo>
                  <a:cubicBezTo>
                    <a:pt x="3652" y="2044"/>
                    <a:pt x="3833" y="1737"/>
                    <a:pt x="3803" y="1437"/>
                  </a:cubicBezTo>
                  <a:lnTo>
                    <a:pt x="3810" y="1437"/>
                  </a:lnTo>
                  <a:lnTo>
                    <a:pt x="3810" y="137"/>
                  </a:lnTo>
                  <a:lnTo>
                    <a:pt x="2830" y="137"/>
                  </a:lnTo>
                  <a:cubicBezTo>
                    <a:pt x="2547" y="46"/>
                    <a:pt x="2232" y="1"/>
                    <a:pt x="19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483;p26">
              <a:extLst>
                <a:ext uri="{FF2B5EF4-FFF2-40B4-BE49-F238E27FC236}">
                  <a16:creationId xmlns:a16="http://schemas.microsoft.com/office/drawing/2014/main" id="{358D9C0F-D1DB-4603-AA98-EA42F6C171E9}"/>
                </a:ext>
              </a:extLst>
            </p:cNvPr>
            <p:cNvSpPr/>
            <p:nvPr/>
          </p:nvSpPr>
          <p:spPr>
            <a:xfrm>
              <a:off x="5530193" y="1147044"/>
              <a:ext cx="182561" cy="96052"/>
            </a:xfrm>
            <a:custGeom>
              <a:avLst/>
              <a:gdLst/>
              <a:ahLst/>
              <a:cxnLst/>
              <a:rect l="l" t="t" r="r" b="b"/>
              <a:pathLst>
                <a:path w="4151" h="2184" extrusionOk="0">
                  <a:moveTo>
                    <a:pt x="2074" y="1"/>
                  </a:moveTo>
                  <a:cubicBezTo>
                    <a:pt x="1590" y="1"/>
                    <a:pt x="1106" y="108"/>
                    <a:pt x="738" y="321"/>
                  </a:cubicBezTo>
                  <a:cubicBezTo>
                    <a:pt x="0" y="748"/>
                    <a:pt x="0" y="1438"/>
                    <a:pt x="738" y="1864"/>
                  </a:cubicBezTo>
                  <a:cubicBezTo>
                    <a:pt x="1106" y="2077"/>
                    <a:pt x="1590" y="2184"/>
                    <a:pt x="2074" y="2184"/>
                  </a:cubicBezTo>
                  <a:cubicBezTo>
                    <a:pt x="2558" y="2184"/>
                    <a:pt x="3042" y="2077"/>
                    <a:pt x="3410" y="1864"/>
                  </a:cubicBezTo>
                  <a:cubicBezTo>
                    <a:pt x="4151" y="1438"/>
                    <a:pt x="4151" y="748"/>
                    <a:pt x="3410" y="321"/>
                  </a:cubicBezTo>
                  <a:cubicBezTo>
                    <a:pt x="3042" y="108"/>
                    <a:pt x="2558" y="1"/>
                    <a:pt x="2074"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84;p26">
              <a:extLst>
                <a:ext uri="{FF2B5EF4-FFF2-40B4-BE49-F238E27FC236}">
                  <a16:creationId xmlns:a16="http://schemas.microsoft.com/office/drawing/2014/main" id="{133DF867-166D-47B0-A713-C358480E24C6}"/>
                </a:ext>
              </a:extLst>
            </p:cNvPr>
            <p:cNvSpPr/>
            <p:nvPr/>
          </p:nvSpPr>
          <p:spPr>
            <a:xfrm>
              <a:off x="5506357" y="1127473"/>
              <a:ext cx="235997" cy="115579"/>
            </a:xfrm>
            <a:custGeom>
              <a:avLst/>
              <a:gdLst/>
              <a:ahLst/>
              <a:cxnLst/>
              <a:rect l="l" t="t" r="r" b="b"/>
              <a:pathLst>
                <a:path w="5366" h="2628" extrusionOk="0">
                  <a:moveTo>
                    <a:pt x="2682" y="0"/>
                  </a:moveTo>
                  <a:cubicBezTo>
                    <a:pt x="2241" y="0"/>
                    <a:pt x="1800" y="63"/>
                    <a:pt x="1402" y="189"/>
                  </a:cubicBezTo>
                  <a:lnTo>
                    <a:pt x="34" y="189"/>
                  </a:lnTo>
                  <a:lnTo>
                    <a:pt x="34" y="1009"/>
                  </a:lnTo>
                  <a:lnTo>
                    <a:pt x="41" y="1009"/>
                  </a:lnTo>
                  <a:cubicBezTo>
                    <a:pt x="0" y="1429"/>
                    <a:pt x="252" y="1859"/>
                    <a:pt x="809" y="2182"/>
                  </a:cubicBezTo>
                  <a:cubicBezTo>
                    <a:pt x="1326" y="2479"/>
                    <a:pt x="2003" y="2628"/>
                    <a:pt x="2681" y="2628"/>
                  </a:cubicBezTo>
                  <a:cubicBezTo>
                    <a:pt x="3358" y="2628"/>
                    <a:pt x="4036" y="2479"/>
                    <a:pt x="4553" y="2182"/>
                  </a:cubicBezTo>
                  <a:cubicBezTo>
                    <a:pt x="5109" y="1859"/>
                    <a:pt x="5365" y="1429"/>
                    <a:pt x="5321" y="1009"/>
                  </a:cubicBezTo>
                  <a:lnTo>
                    <a:pt x="5328" y="1009"/>
                  </a:lnTo>
                  <a:lnTo>
                    <a:pt x="5328" y="189"/>
                  </a:lnTo>
                  <a:lnTo>
                    <a:pt x="3959" y="189"/>
                  </a:lnTo>
                  <a:cubicBezTo>
                    <a:pt x="3563" y="63"/>
                    <a:pt x="3123" y="0"/>
                    <a:pt x="2682"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85;p26">
              <a:extLst>
                <a:ext uri="{FF2B5EF4-FFF2-40B4-BE49-F238E27FC236}">
                  <a16:creationId xmlns:a16="http://schemas.microsoft.com/office/drawing/2014/main" id="{04DE8D74-A214-4CD2-AE2A-180FF89BE8A7}"/>
                </a:ext>
              </a:extLst>
            </p:cNvPr>
            <p:cNvSpPr/>
            <p:nvPr/>
          </p:nvSpPr>
          <p:spPr>
            <a:xfrm>
              <a:off x="5496418" y="1068585"/>
              <a:ext cx="255700" cy="134403"/>
            </a:xfrm>
            <a:custGeom>
              <a:avLst/>
              <a:gdLst/>
              <a:ahLst/>
              <a:cxnLst/>
              <a:rect l="l" t="t" r="r" b="b"/>
              <a:pathLst>
                <a:path w="5814" h="3056" extrusionOk="0">
                  <a:moveTo>
                    <a:pt x="2907" y="1"/>
                  </a:moveTo>
                  <a:cubicBezTo>
                    <a:pt x="2229" y="1"/>
                    <a:pt x="1552" y="149"/>
                    <a:pt x="1035" y="446"/>
                  </a:cubicBezTo>
                  <a:cubicBezTo>
                    <a:pt x="1" y="1043"/>
                    <a:pt x="1" y="2013"/>
                    <a:pt x="1035" y="2610"/>
                  </a:cubicBezTo>
                  <a:cubicBezTo>
                    <a:pt x="1552" y="2907"/>
                    <a:pt x="2229" y="3056"/>
                    <a:pt x="2907" y="3056"/>
                  </a:cubicBezTo>
                  <a:cubicBezTo>
                    <a:pt x="3584" y="3056"/>
                    <a:pt x="4262" y="2907"/>
                    <a:pt x="4779" y="2610"/>
                  </a:cubicBezTo>
                  <a:cubicBezTo>
                    <a:pt x="5813" y="2013"/>
                    <a:pt x="5813" y="1043"/>
                    <a:pt x="4779" y="446"/>
                  </a:cubicBezTo>
                  <a:cubicBezTo>
                    <a:pt x="4262" y="149"/>
                    <a:pt x="3584" y="1"/>
                    <a:pt x="290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86;p26">
              <a:extLst>
                <a:ext uri="{FF2B5EF4-FFF2-40B4-BE49-F238E27FC236}">
                  <a16:creationId xmlns:a16="http://schemas.microsoft.com/office/drawing/2014/main" id="{73C2805B-CD73-4C6A-8501-EE0B973793DD}"/>
                </a:ext>
              </a:extLst>
            </p:cNvPr>
            <p:cNvSpPr/>
            <p:nvPr/>
          </p:nvSpPr>
          <p:spPr>
            <a:xfrm>
              <a:off x="5456661" y="938100"/>
              <a:ext cx="174293" cy="324265"/>
            </a:xfrm>
            <a:custGeom>
              <a:avLst/>
              <a:gdLst/>
              <a:ahLst/>
              <a:cxnLst/>
              <a:rect l="l" t="t" r="r" b="b"/>
              <a:pathLst>
                <a:path w="3963" h="7373" extrusionOk="0">
                  <a:moveTo>
                    <a:pt x="3813" y="1"/>
                  </a:moveTo>
                  <a:cubicBezTo>
                    <a:pt x="1710" y="1"/>
                    <a:pt x="1" y="1710"/>
                    <a:pt x="1" y="3813"/>
                  </a:cubicBezTo>
                  <a:cubicBezTo>
                    <a:pt x="1" y="5393"/>
                    <a:pt x="949" y="6786"/>
                    <a:pt x="2420" y="7362"/>
                  </a:cubicBezTo>
                  <a:cubicBezTo>
                    <a:pt x="2437" y="7369"/>
                    <a:pt x="2455" y="7373"/>
                    <a:pt x="2475" y="7373"/>
                  </a:cubicBezTo>
                  <a:cubicBezTo>
                    <a:pt x="2532" y="7373"/>
                    <a:pt x="2591" y="7339"/>
                    <a:pt x="2614" y="7277"/>
                  </a:cubicBezTo>
                  <a:cubicBezTo>
                    <a:pt x="2642" y="7202"/>
                    <a:pt x="2605" y="7113"/>
                    <a:pt x="2529" y="7082"/>
                  </a:cubicBezTo>
                  <a:cubicBezTo>
                    <a:pt x="1174" y="6554"/>
                    <a:pt x="297" y="5267"/>
                    <a:pt x="297" y="3813"/>
                  </a:cubicBezTo>
                  <a:cubicBezTo>
                    <a:pt x="297" y="1874"/>
                    <a:pt x="1874" y="301"/>
                    <a:pt x="3813" y="301"/>
                  </a:cubicBezTo>
                  <a:cubicBezTo>
                    <a:pt x="3895" y="301"/>
                    <a:pt x="3963" y="233"/>
                    <a:pt x="3963" y="151"/>
                  </a:cubicBezTo>
                  <a:cubicBezTo>
                    <a:pt x="3963" y="69"/>
                    <a:pt x="3895" y="1"/>
                    <a:pt x="381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87;p26">
              <a:extLst>
                <a:ext uri="{FF2B5EF4-FFF2-40B4-BE49-F238E27FC236}">
                  <a16:creationId xmlns:a16="http://schemas.microsoft.com/office/drawing/2014/main" id="{AB088176-49B6-45A1-8101-143C3D7C7DFD}"/>
                </a:ext>
              </a:extLst>
            </p:cNvPr>
            <p:cNvSpPr/>
            <p:nvPr/>
          </p:nvSpPr>
          <p:spPr>
            <a:xfrm>
              <a:off x="6666920" y="1243059"/>
              <a:ext cx="461922" cy="349025"/>
            </a:xfrm>
            <a:custGeom>
              <a:avLst/>
              <a:gdLst/>
              <a:ahLst/>
              <a:cxnLst/>
              <a:rect l="l" t="t" r="r" b="b"/>
              <a:pathLst>
                <a:path w="10503" h="7936" extrusionOk="0">
                  <a:moveTo>
                    <a:pt x="4865" y="0"/>
                  </a:moveTo>
                  <a:cubicBezTo>
                    <a:pt x="4595" y="0"/>
                    <a:pt x="4290" y="88"/>
                    <a:pt x="3967" y="275"/>
                  </a:cubicBezTo>
                  <a:cubicBezTo>
                    <a:pt x="2857" y="916"/>
                    <a:pt x="1956" y="2476"/>
                    <a:pt x="1956" y="3759"/>
                  </a:cubicBezTo>
                  <a:lnTo>
                    <a:pt x="1956" y="4479"/>
                  </a:lnTo>
                  <a:cubicBezTo>
                    <a:pt x="1956" y="4811"/>
                    <a:pt x="2018" y="5090"/>
                    <a:pt x="2127" y="5312"/>
                  </a:cubicBezTo>
                  <a:lnTo>
                    <a:pt x="745" y="6111"/>
                  </a:lnTo>
                  <a:cubicBezTo>
                    <a:pt x="335" y="6350"/>
                    <a:pt x="1" y="6927"/>
                    <a:pt x="1" y="7404"/>
                  </a:cubicBezTo>
                  <a:cubicBezTo>
                    <a:pt x="1" y="7741"/>
                    <a:pt x="169" y="7935"/>
                    <a:pt x="413" y="7935"/>
                  </a:cubicBezTo>
                  <a:cubicBezTo>
                    <a:pt x="513" y="7935"/>
                    <a:pt x="626" y="7903"/>
                    <a:pt x="745" y="7834"/>
                  </a:cubicBezTo>
                  <a:lnTo>
                    <a:pt x="9758" y="2630"/>
                  </a:lnTo>
                  <a:cubicBezTo>
                    <a:pt x="10168" y="2394"/>
                    <a:pt x="10503" y="1814"/>
                    <a:pt x="10503" y="1339"/>
                  </a:cubicBezTo>
                  <a:cubicBezTo>
                    <a:pt x="10503" y="1003"/>
                    <a:pt x="10334" y="807"/>
                    <a:pt x="10090" y="807"/>
                  </a:cubicBezTo>
                  <a:cubicBezTo>
                    <a:pt x="9990" y="807"/>
                    <a:pt x="9877" y="840"/>
                    <a:pt x="9758" y="909"/>
                  </a:cubicBezTo>
                  <a:lnTo>
                    <a:pt x="8093" y="1869"/>
                  </a:lnTo>
                  <a:cubicBezTo>
                    <a:pt x="8104" y="1793"/>
                    <a:pt x="8110" y="1722"/>
                    <a:pt x="8110" y="1650"/>
                  </a:cubicBezTo>
                  <a:lnTo>
                    <a:pt x="8110" y="1166"/>
                  </a:lnTo>
                  <a:cubicBezTo>
                    <a:pt x="8110" y="558"/>
                    <a:pt x="7806" y="206"/>
                    <a:pt x="7365" y="206"/>
                  </a:cubicBezTo>
                  <a:cubicBezTo>
                    <a:pt x="7185" y="206"/>
                    <a:pt x="6981" y="266"/>
                    <a:pt x="6765" y="391"/>
                  </a:cubicBezTo>
                  <a:cubicBezTo>
                    <a:pt x="6465" y="565"/>
                    <a:pt x="6188" y="838"/>
                    <a:pt x="5963" y="1162"/>
                  </a:cubicBezTo>
                  <a:cubicBezTo>
                    <a:pt x="5879" y="422"/>
                    <a:pt x="5455" y="0"/>
                    <a:pt x="4865"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88;p26">
              <a:extLst>
                <a:ext uri="{FF2B5EF4-FFF2-40B4-BE49-F238E27FC236}">
                  <a16:creationId xmlns:a16="http://schemas.microsoft.com/office/drawing/2014/main" id="{C9585F87-7668-45D0-B131-C7DA0FC6964C}"/>
                </a:ext>
              </a:extLst>
            </p:cNvPr>
            <p:cNvSpPr/>
            <p:nvPr/>
          </p:nvSpPr>
          <p:spPr>
            <a:xfrm>
              <a:off x="6721754" y="3218930"/>
              <a:ext cx="554171" cy="168504"/>
            </a:xfrm>
            <a:custGeom>
              <a:avLst/>
              <a:gdLst/>
              <a:ahLst/>
              <a:cxnLst/>
              <a:rect l="l" t="t" r="r" b="b"/>
              <a:pathLst>
                <a:path w="12530" h="3834" extrusionOk="0">
                  <a:moveTo>
                    <a:pt x="11055" y="1"/>
                  </a:moveTo>
                  <a:lnTo>
                    <a:pt x="0" y="2980"/>
                  </a:lnTo>
                  <a:lnTo>
                    <a:pt x="1471" y="3833"/>
                  </a:lnTo>
                  <a:lnTo>
                    <a:pt x="12529" y="854"/>
                  </a:lnTo>
                  <a:lnTo>
                    <a:pt x="11055"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489;p26">
              <a:extLst>
                <a:ext uri="{FF2B5EF4-FFF2-40B4-BE49-F238E27FC236}">
                  <a16:creationId xmlns:a16="http://schemas.microsoft.com/office/drawing/2014/main" id="{88527E0F-1747-4964-900D-13672FAD5532}"/>
                </a:ext>
              </a:extLst>
            </p:cNvPr>
            <p:cNvSpPr/>
            <p:nvPr/>
          </p:nvSpPr>
          <p:spPr>
            <a:xfrm>
              <a:off x="5636182" y="1566734"/>
              <a:ext cx="100846" cy="167696"/>
            </a:xfrm>
            <a:custGeom>
              <a:avLst/>
              <a:gdLst/>
              <a:ahLst/>
              <a:cxnLst/>
              <a:rect l="l" t="t" r="r" b="b"/>
              <a:pathLst>
                <a:path w="2293" h="3813" extrusionOk="0">
                  <a:moveTo>
                    <a:pt x="2150" y="0"/>
                  </a:moveTo>
                  <a:cubicBezTo>
                    <a:pt x="2108" y="0"/>
                    <a:pt x="2057" y="31"/>
                    <a:pt x="2007" y="103"/>
                  </a:cubicBezTo>
                  <a:lnTo>
                    <a:pt x="0" y="2983"/>
                  </a:lnTo>
                  <a:lnTo>
                    <a:pt x="772" y="3813"/>
                  </a:lnTo>
                  <a:lnTo>
                    <a:pt x="2215" y="328"/>
                  </a:lnTo>
                  <a:cubicBezTo>
                    <a:pt x="2292" y="142"/>
                    <a:pt x="2241" y="0"/>
                    <a:pt x="21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490;p26">
              <a:extLst>
                <a:ext uri="{FF2B5EF4-FFF2-40B4-BE49-F238E27FC236}">
                  <a16:creationId xmlns:a16="http://schemas.microsoft.com/office/drawing/2014/main" id="{8F3C7675-DC7B-4F82-9039-571CC22BDD3D}"/>
                </a:ext>
              </a:extLst>
            </p:cNvPr>
            <p:cNvSpPr/>
            <p:nvPr/>
          </p:nvSpPr>
          <p:spPr>
            <a:xfrm>
              <a:off x="5538373" y="1752413"/>
              <a:ext cx="100846" cy="167652"/>
            </a:xfrm>
            <a:custGeom>
              <a:avLst/>
              <a:gdLst/>
              <a:ahLst/>
              <a:cxnLst/>
              <a:rect l="l" t="t" r="r" b="b"/>
              <a:pathLst>
                <a:path w="2293" h="3812" extrusionOk="0">
                  <a:moveTo>
                    <a:pt x="1521" y="0"/>
                  </a:moveTo>
                  <a:lnTo>
                    <a:pt x="77" y="3481"/>
                  </a:lnTo>
                  <a:cubicBezTo>
                    <a:pt x="1" y="3669"/>
                    <a:pt x="52" y="3811"/>
                    <a:pt x="142" y="3811"/>
                  </a:cubicBezTo>
                  <a:cubicBezTo>
                    <a:pt x="184" y="3811"/>
                    <a:pt x="235" y="3780"/>
                    <a:pt x="285" y="3707"/>
                  </a:cubicBezTo>
                  <a:lnTo>
                    <a:pt x="2292" y="829"/>
                  </a:lnTo>
                  <a:lnTo>
                    <a:pt x="152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OpenStreetMap - Wikipedia">
            <a:extLst>
              <a:ext uri="{FF2B5EF4-FFF2-40B4-BE49-F238E27FC236}">
                <a16:creationId xmlns:a16="http://schemas.microsoft.com/office/drawing/2014/main" id="{7E94B438-0C43-4A3E-9D47-2CAE05EB01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5298" y="2393877"/>
            <a:ext cx="896845" cy="89684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80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0" grpId="0" build="p"/>
      <p:bldP spid="9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30" name="Google Shape;730;p29"/>
          <p:cNvSpPr txBox="1">
            <a:spLocks noGrp="1"/>
          </p:cNvSpPr>
          <p:nvPr>
            <p:ph type="subTitle" idx="2"/>
          </p:nvPr>
        </p:nvSpPr>
        <p:spPr>
          <a:xfrm flipH="1">
            <a:off x="1437442" y="2084750"/>
            <a:ext cx="3089400" cy="57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Dosis" panose="020B0604020202020204" charset="0"/>
              </a:rPr>
              <a:t>User authentication and interactive notification system has been implemented which notification will contain the information of the victims.</a:t>
            </a:r>
            <a:endParaRPr dirty="0">
              <a:latin typeface="Dosis" panose="020B0604020202020204" charset="0"/>
            </a:endParaRPr>
          </a:p>
        </p:txBody>
      </p:sp>
      <p:sp>
        <p:nvSpPr>
          <p:cNvPr id="3" name="Subtitle 2">
            <a:extLst>
              <a:ext uri="{FF2B5EF4-FFF2-40B4-BE49-F238E27FC236}">
                <a16:creationId xmlns:a16="http://schemas.microsoft.com/office/drawing/2014/main" id="{B65A1E83-3215-4435-AFB6-7B5C0C8A6B21}"/>
              </a:ext>
            </a:extLst>
          </p:cNvPr>
          <p:cNvSpPr>
            <a:spLocks noGrp="1"/>
          </p:cNvSpPr>
          <p:nvPr>
            <p:ph type="subTitle" idx="1"/>
          </p:nvPr>
        </p:nvSpPr>
        <p:spPr>
          <a:xfrm flipH="1">
            <a:off x="1450328" y="3179351"/>
            <a:ext cx="3051000" cy="540000"/>
          </a:xfrm>
        </p:spPr>
        <p:txBody>
          <a:bodyPr/>
          <a:lstStyle/>
          <a:p>
            <a:r>
              <a:rPr lang="en-US" sz="1800" dirty="0">
                <a:solidFill>
                  <a:schemeClr val="accent5"/>
                </a:solidFill>
              </a:rPr>
              <a:t>Interactive notification</a:t>
            </a:r>
            <a:r>
              <a:rPr lang="en-US" dirty="0"/>
              <a:t> </a:t>
            </a:r>
          </a:p>
        </p:txBody>
      </p:sp>
      <p:grpSp>
        <p:nvGrpSpPr>
          <p:cNvPr id="105" name="Google Shape;7099;p43">
            <a:extLst>
              <a:ext uri="{FF2B5EF4-FFF2-40B4-BE49-F238E27FC236}">
                <a16:creationId xmlns:a16="http://schemas.microsoft.com/office/drawing/2014/main" id="{7700E49E-9FFE-4886-B8A6-8798DAA7C32A}"/>
              </a:ext>
            </a:extLst>
          </p:cNvPr>
          <p:cNvGrpSpPr/>
          <p:nvPr/>
        </p:nvGrpSpPr>
        <p:grpSpPr>
          <a:xfrm>
            <a:off x="5455228" y="1151573"/>
            <a:ext cx="2826029" cy="3023754"/>
            <a:chOff x="2452550" y="3132288"/>
            <a:chExt cx="1657300" cy="1759100"/>
          </a:xfrm>
        </p:grpSpPr>
        <p:sp>
          <p:nvSpPr>
            <p:cNvPr id="106" name="Google Shape;7100;p43">
              <a:extLst>
                <a:ext uri="{FF2B5EF4-FFF2-40B4-BE49-F238E27FC236}">
                  <a16:creationId xmlns:a16="http://schemas.microsoft.com/office/drawing/2014/main" id="{C7815E39-4E28-4F86-B59F-50A494CEB809}"/>
                </a:ext>
              </a:extLst>
            </p:cNvPr>
            <p:cNvSpPr/>
            <p:nvPr/>
          </p:nvSpPr>
          <p:spPr>
            <a:xfrm>
              <a:off x="3561300" y="3251538"/>
              <a:ext cx="120025" cy="69125"/>
            </a:xfrm>
            <a:custGeom>
              <a:avLst/>
              <a:gdLst/>
              <a:ahLst/>
              <a:cxnLst/>
              <a:rect l="l" t="t" r="r" b="b"/>
              <a:pathLst>
                <a:path w="4801" h="2765" extrusionOk="0">
                  <a:moveTo>
                    <a:pt x="4801" y="1"/>
                  </a:moveTo>
                  <a:lnTo>
                    <a:pt x="4801" y="1"/>
                  </a:lnTo>
                  <a:cubicBezTo>
                    <a:pt x="4781" y="10"/>
                    <a:pt x="4761" y="21"/>
                    <a:pt x="4738" y="30"/>
                  </a:cubicBezTo>
                  <a:lnTo>
                    <a:pt x="1" y="2764"/>
                  </a:lnTo>
                  <a:lnTo>
                    <a:pt x="4741" y="30"/>
                  </a:lnTo>
                  <a:lnTo>
                    <a:pt x="48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7101;p43">
              <a:extLst>
                <a:ext uri="{FF2B5EF4-FFF2-40B4-BE49-F238E27FC236}">
                  <a16:creationId xmlns:a16="http://schemas.microsoft.com/office/drawing/2014/main" id="{B9C58787-097F-4FC3-BA13-39F821991C8A}"/>
                </a:ext>
              </a:extLst>
            </p:cNvPr>
            <p:cNvSpPr/>
            <p:nvPr/>
          </p:nvSpPr>
          <p:spPr>
            <a:xfrm>
              <a:off x="3718075" y="3132288"/>
              <a:ext cx="299975" cy="173900"/>
            </a:xfrm>
            <a:custGeom>
              <a:avLst/>
              <a:gdLst/>
              <a:ahLst/>
              <a:cxnLst/>
              <a:rect l="l" t="t" r="r" b="b"/>
              <a:pathLst>
                <a:path w="11999" h="6956" extrusionOk="0">
                  <a:moveTo>
                    <a:pt x="11193" y="1"/>
                  </a:moveTo>
                  <a:cubicBezTo>
                    <a:pt x="11180" y="1"/>
                    <a:pt x="11163" y="4"/>
                    <a:pt x="11147" y="7"/>
                  </a:cubicBezTo>
                  <a:cubicBezTo>
                    <a:pt x="11107" y="13"/>
                    <a:pt x="11067" y="30"/>
                    <a:pt x="11024" y="53"/>
                  </a:cubicBezTo>
                  <a:lnTo>
                    <a:pt x="0" y="6414"/>
                  </a:lnTo>
                  <a:lnTo>
                    <a:pt x="87" y="6696"/>
                  </a:lnTo>
                  <a:cubicBezTo>
                    <a:pt x="136" y="6863"/>
                    <a:pt x="263" y="6956"/>
                    <a:pt x="409" y="6956"/>
                  </a:cubicBezTo>
                  <a:cubicBezTo>
                    <a:pt x="469" y="6956"/>
                    <a:pt x="535" y="6939"/>
                    <a:pt x="602" y="6903"/>
                  </a:cubicBezTo>
                  <a:lnTo>
                    <a:pt x="11745" y="472"/>
                  </a:lnTo>
                  <a:cubicBezTo>
                    <a:pt x="11808" y="436"/>
                    <a:pt x="11868" y="420"/>
                    <a:pt x="11919" y="420"/>
                  </a:cubicBezTo>
                  <a:cubicBezTo>
                    <a:pt x="11948" y="420"/>
                    <a:pt x="11975" y="423"/>
                    <a:pt x="11998" y="432"/>
                  </a:cubicBezTo>
                  <a:lnTo>
                    <a:pt x="11389" y="80"/>
                  </a:lnTo>
                  <a:lnTo>
                    <a:pt x="11297" y="27"/>
                  </a:lnTo>
                  <a:lnTo>
                    <a:pt x="11293" y="27"/>
                  </a:lnTo>
                  <a:cubicBezTo>
                    <a:pt x="11266" y="10"/>
                    <a:pt x="11233" y="1"/>
                    <a:pt x="11193" y="1"/>
                  </a:cubicBezTo>
                  <a:close/>
                </a:path>
              </a:pathLst>
            </a:custGeom>
            <a:solidFill>
              <a:srgbClr val="7DEB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 name="Google Shape;7102;p43">
              <a:extLst>
                <a:ext uri="{FF2B5EF4-FFF2-40B4-BE49-F238E27FC236}">
                  <a16:creationId xmlns:a16="http://schemas.microsoft.com/office/drawing/2014/main" id="{31CD402D-373B-42F4-9825-2F36496C1319}"/>
                </a:ext>
              </a:extLst>
            </p:cNvPr>
            <p:cNvGrpSpPr/>
            <p:nvPr/>
          </p:nvGrpSpPr>
          <p:grpSpPr>
            <a:xfrm>
              <a:off x="2452550" y="3132313"/>
              <a:ext cx="1657300" cy="1759075"/>
              <a:chOff x="2452550" y="3132313"/>
              <a:chExt cx="1657300" cy="1759075"/>
            </a:xfrm>
          </p:grpSpPr>
          <p:sp>
            <p:nvSpPr>
              <p:cNvPr id="109" name="Google Shape;7103;p43">
                <a:extLst>
                  <a:ext uri="{FF2B5EF4-FFF2-40B4-BE49-F238E27FC236}">
                    <a16:creationId xmlns:a16="http://schemas.microsoft.com/office/drawing/2014/main" id="{1F281E81-D8E4-481E-8E5C-B6526A666579}"/>
                  </a:ext>
                </a:extLst>
              </p:cNvPr>
              <p:cNvSpPr/>
              <p:nvPr/>
            </p:nvSpPr>
            <p:spPr>
              <a:xfrm>
                <a:off x="2640075" y="3249813"/>
                <a:ext cx="538650" cy="1336275"/>
              </a:xfrm>
              <a:custGeom>
                <a:avLst/>
                <a:gdLst/>
                <a:ahLst/>
                <a:cxnLst/>
                <a:rect l="l" t="t" r="r" b="b"/>
                <a:pathLst>
                  <a:path w="21546" h="53451" extrusionOk="0">
                    <a:moveTo>
                      <a:pt x="19751" y="1"/>
                    </a:moveTo>
                    <a:cubicBezTo>
                      <a:pt x="19508" y="1"/>
                      <a:pt x="19265" y="54"/>
                      <a:pt x="19080" y="162"/>
                    </a:cubicBezTo>
                    <a:lnTo>
                      <a:pt x="672" y="10790"/>
                    </a:lnTo>
                    <a:cubicBezTo>
                      <a:pt x="303" y="11004"/>
                      <a:pt x="0" y="11522"/>
                      <a:pt x="0" y="11951"/>
                    </a:cubicBezTo>
                    <a:lnTo>
                      <a:pt x="0" y="51868"/>
                    </a:lnTo>
                    <a:cubicBezTo>
                      <a:pt x="0" y="52293"/>
                      <a:pt x="303" y="52812"/>
                      <a:pt x="672" y="53025"/>
                    </a:cubicBezTo>
                    <a:lnTo>
                      <a:pt x="1128" y="53288"/>
                    </a:lnTo>
                    <a:cubicBezTo>
                      <a:pt x="1313" y="53396"/>
                      <a:pt x="1555" y="53450"/>
                      <a:pt x="1797" y="53450"/>
                    </a:cubicBezTo>
                    <a:cubicBezTo>
                      <a:pt x="2039" y="53450"/>
                      <a:pt x="2282" y="53396"/>
                      <a:pt x="2469" y="53288"/>
                    </a:cubicBezTo>
                    <a:lnTo>
                      <a:pt x="20877" y="42661"/>
                    </a:lnTo>
                    <a:cubicBezTo>
                      <a:pt x="21246" y="42447"/>
                      <a:pt x="21546" y="41929"/>
                      <a:pt x="21546" y="41500"/>
                    </a:cubicBezTo>
                    <a:lnTo>
                      <a:pt x="21546" y="1583"/>
                    </a:lnTo>
                    <a:cubicBezTo>
                      <a:pt x="21546" y="1157"/>
                      <a:pt x="21246" y="638"/>
                      <a:pt x="20877" y="426"/>
                    </a:cubicBezTo>
                    <a:lnTo>
                      <a:pt x="20421" y="162"/>
                    </a:lnTo>
                    <a:cubicBezTo>
                      <a:pt x="20236" y="54"/>
                      <a:pt x="19994" y="1"/>
                      <a:pt x="19751"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7104;p43">
                <a:extLst>
                  <a:ext uri="{FF2B5EF4-FFF2-40B4-BE49-F238E27FC236}">
                    <a16:creationId xmlns:a16="http://schemas.microsoft.com/office/drawing/2014/main" id="{B9744339-DD29-4C34-B03C-5E9C6C7CFD9D}"/>
                  </a:ext>
                </a:extLst>
              </p:cNvPr>
              <p:cNvSpPr/>
              <p:nvPr/>
            </p:nvSpPr>
            <p:spPr>
              <a:xfrm>
                <a:off x="2640075" y="3532038"/>
                <a:ext cx="67375" cy="1054050"/>
              </a:xfrm>
              <a:custGeom>
                <a:avLst/>
                <a:gdLst/>
                <a:ahLst/>
                <a:cxnLst/>
                <a:rect l="l" t="t" r="r" b="b"/>
                <a:pathLst>
                  <a:path w="2695" h="42162" extrusionOk="0">
                    <a:moveTo>
                      <a:pt x="197" y="0"/>
                    </a:moveTo>
                    <a:cubicBezTo>
                      <a:pt x="77" y="210"/>
                      <a:pt x="0" y="446"/>
                      <a:pt x="0" y="662"/>
                    </a:cubicBezTo>
                    <a:lnTo>
                      <a:pt x="0" y="40579"/>
                    </a:lnTo>
                    <a:cubicBezTo>
                      <a:pt x="0" y="41004"/>
                      <a:pt x="303" y="41523"/>
                      <a:pt x="672" y="41736"/>
                    </a:cubicBezTo>
                    <a:lnTo>
                      <a:pt x="1128" y="41999"/>
                    </a:lnTo>
                    <a:cubicBezTo>
                      <a:pt x="1313" y="42107"/>
                      <a:pt x="1555" y="42161"/>
                      <a:pt x="1797" y="42161"/>
                    </a:cubicBezTo>
                    <a:cubicBezTo>
                      <a:pt x="2039" y="42161"/>
                      <a:pt x="2282" y="42107"/>
                      <a:pt x="2469" y="41999"/>
                    </a:cubicBezTo>
                    <a:lnTo>
                      <a:pt x="2695" y="41870"/>
                    </a:lnTo>
                    <a:lnTo>
                      <a:pt x="2695" y="1444"/>
                    </a:lnTo>
                    <a:lnTo>
                      <a:pt x="19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7105;p43">
                <a:extLst>
                  <a:ext uri="{FF2B5EF4-FFF2-40B4-BE49-F238E27FC236}">
                    <a16:creationId xmlns:a16="http://schemas.microsoft.com/office/drawing/2014/main" id="{92D6C438-491C-41D1-BE5E-36ECEC43FB92}"/>
                  </a:ext>
                </a:extLst>
              </p:cNvPr>
              <p:cNvSpPr/>
              <p:nvPr/>
            </p:nvSpPr>
            <p:spPr>
              <a:xfrm>
                <a:off x="2684975" y="3277463"/>
                <a:ext cx="493750" cy="1306900"/>
              </a:xfrm>
              <a:custGeom>
                <a:avLst/>
                <a:gdLst/>
                <a:ahLst/>
                <a:cxnLst/>
                <a:rect l="l" t="t" r="r" b="b"/>
                <a:pathLst>
                  <a:path w="19750" h="52276" extrusionOk="0">
                    <a:moveTo>
                      <a:pt x="19379" y="0"/>
                    </a:moveTo>
                    <a:cubicBezTo>
                      <a:pt x="19289" y="0"/>
                      <a:pt x="19188" y="29"/>
                      <a:pt x="19081" y="91"/>
                    </a:cubicBezTo>
                    <a:lnTo>
                      <a:pt x="673" y="10719"/>
                    </a:lnTo>
                    <a:cubicBezTo>
                      <a:pt x="300" y="10935"/>
                      <a:pt x="0" y="11454"/>
                      <a:pt x="0" y="11880"/>
                    </a:cubicBezTo>
                    <a:lnTo>
                      <a:pt x="0" y="51796"/>
                    </a:lnTo>
                    <a:cubicBezTo>
                      <a:pt x="0" y="52100"/>
                      <a:pt x="150" y="52275"/>
                      <a:pt x="370" y="52275"/>
                    </a:cubicBezTo>
                    <a:cubicBezTo>
                      <a:pt x="461" y="52275"/>
                      <a:pt x="564" y="52245"/>
                      <a:pt x="673" y="52182"/>
                    </a:cubicBezTo>
                    <a:lnTo>
                      <a:pt x="19081" y="41555"/>
                    </a:lnTo>
                    <a:cubicBezTo>
                      <a:pt x="19450" y="41341"/>
                      <a:pt x="19750" y="40823"/>
                      <a:pt x="19750" y="40394"/>
                    </a:cubicBezTo>
                    <a:lnTo>
                      <a:pt x="19750" y="477"/>
                    </a:lnTo>
                    <a:cubicBezTo>
                      <a:pt x="19750" y="175"/>
                      <a:pt x="19599" y="0"/>
                      <a:pt x="19379"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7106;p43">
                <a:extLst>
                  <a:ext uri="{FF2B5EF4-FFF2-40B4-BE49-F238E27FC236}">
                    <a16:creationId xmlns:a16="http://schemas.microsoft.com/office/drawing/2014/main" id="{2190CCA7-2243-4824-972B-D422E1646906}"/>
                  </a:ext>
                </a:extLst>
              </p:cNvPr>
              <p:cNvSpPr/>
              <p:nvPr/>
            </p:nvSpPr>
            <p:spPr>
              <a:xfrm>
                <a:off x="2707425" y="3393988"/>
                <a:ext cx="447250" cy="1074825"/>
              </a:xfrm>
              <a:custGeom>
                <a:avLst/>
                <a:gdLst/>
                <a:ahLst/>
                <a:cxnLst/>
                <a:rect l="l" t="t" r="r" b="b"/>
                <a:pathLst>
                  <a:path w="17890" h="42993" extrusionOk="0">
                    <a:moveTo>
                      <a:pt x="17572" y="0"/>
                    </a:moveTo>
                    <a:cubicBezTo>
                      <a:pt x="17494" y="0"/>
                      <a:pt x="17407" y="26"/>
                      <a:pt x="17315" y="80"/>
                    </a:cubicBezTo>
                    <a:lnTo>
                      <a:pt x="576" y="9743"/>
                    </a:lnTo>
                    <a:cubicBezTo>
                      <a:pt x="257" y="9927"/>
                      <a:pt x="1" y="10372"/>
                      <a:pt x="1" y="10738"/>
                    </a:cubicBezTo>
                    <a:lnTo>
                      <a:pt x="1" y="42582"/>
                    </a:lnTo>
                    <a:cubicBezTo>
                      <a:pt x="1" y="42841"/>
                      <a:pt x="130" y="42992"/>
                      <a:pt x="319" y="42992"/>
                    </a:cubicBezTo>
                    <a:cubicBezTo>
                      <a:pt x="396" y="42992"/>
                      <a:pt x="484" y="42967"/>
                      <a:pt x="576" y="42914"/>
                    </a:cubicBezTo>
                    <a:lnTo>
                      <a:pt x="17315" y="33251"/>
                    </a:lnTo>
                    <a:cubicBezTo>
                      <a:pt x="17630" y="33065"/>
                      <a:pt x="17890" y="32623"/>
                      <a:pt x="17890" y="32256"/>
                    </a:cubicBezTo>
                    <a:lnTo>
                      <a:pt x="17890" y="410"/>
                    </a:lnTo>
                    <a:cubicBezTo>
                      <a:pt x="17890" y="151"/>
                      <a:pt x="17760" y="0"/>
                      <a:pt x="1757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7107;p43">
                <a:extLst>
                  <a:ext uri="{FF2B5EF4-FFF2-40B4-BE49-F238E27FC236}">
                    <a16:creationId xmlns:a16="http://schemas.microsoft.com/office/drawing/2014/main" id="{63DCD35D-B746-4198-B61D-7763F73F1AFE}"/>
                  </a:ext>
                </a:extLst>
              </p:cNvPr>
              <p:cNvSpPr/>
              <p:nvPr/>
            </p:nvSpPr>
            <p:spPr>
              <a:xfrm>
                <a:off x="2920650" y="3436938"/>
                <a:ext cx="22475" cy="29050"/>
              </a:xfrm>
              <a:custGeom>
                <a:avLst/>
                <a:gdLst/>
                <a:ahLst/>
                <a:cxnLst/>
                <a:rect l="l" t="t" r="r" b="b"/>
                <a:pathLst>
                  <a:path w="899" h="1162" extrusionOk="0">
                    <a:moveTo>
                      <a:pt x="649" y="1"/>
                    </a:moveTo>
                    <a:cubicBezTo>
                      <a:pt x="589" y="1"/>
                      <a:pt x="521" y="20"/>
                      <a:pt x="450" y="62"/>
                    </a:cubicBezTo>
                    <a:cubicBezTo>
                      <a:pt x="200" y="205"/>
                      <a:pt x="0" y="554"/>
                      <a:pt x="0" y="840"/>
                    </a:cubicBezTo>
                    <a:cubicBezTo>
                      <a:pt x="0" y="1043"/>
                      <a:pt x="101" y="1161"/>
                      <a:pt x="248" y="1161"/>
                    </a:cubicBezTo>
                    <a:cubicBezTo>
                      <a:pt x="309" y="1161"/>
                      <a:pt x="377" y="1141"/>
                      <a:pt x="450" y="1100"/>
                    </a:cubicBezTo>
                    <a:cubicBezTo>
                      <a:pt x="695" y="957"/>
                      <a:pt x="898" y="608"/>
                      <a:pt x="898" y="321"/>
                    </a:cubicBezTo>
                    <a:cubicBezTo>
                      <a:pt x="898" y="118"/>
                      <a:pt x="796" y="1"/>
                      <a:pt x="64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7108;p43">
                <a:extLst>
                  <a:ext uri="{FF2B5EF4-FFF2-40B4-BE49-F238E27FC236}">
                    <a16:creationId xmlns:a16="http://schemas.microsoft.com/office/drawing/2014/main" id="{475195E7-5F5A-4F24-9431-B58E414C478D}"/>
                  </a:ext>
                </a:extLst>
              </p:cNvPr>
              <p:cNvSpPr/>
              <p:nvPr/>
            </p:nvSpPr>
            <p:spPr>
              <a:xfrm>
                <a:off x="2892300" y="3443513"/>
                <a:ext cx="100050" cy="66775"/>
              </a:xfrm>
              <a:custGeom>
                <a:avLst/>
                <a:gdLst/>
                <a:ahLst/>
                <a:cxnLst/>
                <a:rect l="l" t="t" r="r" b="b"/>
                <a:pathLst>
                  <a:path w="4002" h="2671" extrusionOk="0">
                    <a:moveTo>
                      <a:pt x="3858" y="0"/>
                    </a:moveTo>
                    <a:cubicBezTo>
                      <a:pt x="3819" y="0"/>
                      <a:pt x="3774" y="14"/>
                      <a:pt x="3726" y="42"/>
                    </a:cubicBezTo>
                    <a:cubicBezTo>
                      <a:pt x="2824" y="571"/>
                      <a:pt x="1198" y="1539"/>
                      <a:pt x="286" y="2041"/>
                    </a:cubicBezTo>
                    <a:cubicBezTo>
                      <a:pt x="133" y="2128"/>
                      <a:pt x="1" y="2324"/>
                      <a:pt x="1" y="2490"/>
                    </a:cubicBezTo>
                    <a:cubicBezTo>
                      <a:pt x="1" y="2605"/>
                      <a:pt x="61" y="2671"/>
                      <a:pt x="148" y="2671"/>
                    </a:cubicBezTo>
                    <a:cubicBezTo>
                      <a:pt x="188" y="2671"/>
                      <a:pt x="232" y="2658"/>
                      <a:pt x="280" y="2630"/>
                    </a:cubicBezTo>
                    <a:lnTo>
                      <a:pt x="3722" y="641"/>
                    </a:lnTo>
                    <a:cubicBezTo>
                      <a:pt x="3876" y="551"/>
                      <a:pt x="4002" y="345"/>
                      <a:pt x="4002" y="178"/>
                    </a:cubicBezTo>
                    <a:cubicBezTo>
                      <a:pt x="4002" y="64"/>
                      <a:pt x="3944" y="0"/>
                      <a:pt x="385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7109;p43">
                <a:extLst>
                  <a:ext uri="{FF2B5EF4-FFF2-40B4-BE49-F238E27FC236}">
                    <a16:creationId xmlns:a16="http://schemas.microsoft.com/office/drawing/2014/main" id="{5EC5E9EF-005B-40E5-8EF7-31BC0F5269C1}"/>
                  </a:ext>
                </a:extLst>
              </p:cNvPr>
              <p:cNvSpPr/>
              <p:nvPr/>
            </p:nvSpPr>
            <p:spPr>
              <a:xfrm>
                <a:off x="2871425" y="3506263"/>
                <a:ext cx="12575" cy="16325"/>
              </a:xfrm>
              <a:custGeom>
                <a:avLst/>
                <a:gdLst/>
                <a:ahLst/>
                <a:cxnLst/>
                <a:rect l="l" t="t" r="r" b="b"/>
                <a:pathLst>
                  <a:path w="503" h="653" extrusionOk="0">
                    <a:moveTo>
                      <a:pt x="365" y="1"/>
                    </a:moveTo>
                    <a:cubicBezTo>
                      <a:pt x="331" y="1"/>
                      <a:pt x="293" y="12"/>
                      <a:pt x="253" y="37"/>
                    </a:cubicBezTo>
                    <a:cubicBezTo>
                      <a:pt x="113" y="116"/>
                      <a:pt x="0" y="313"/>
                      <a:pt x="0" y="473"/>
                    </a:cubicBezTo>
                    <a:cubicBezTo>
                      <a:pt x="0" y="586"/>
                      <a:pt x="57" y="653"/>
                      <a:pt x="141" y="653"/>
                    </a:cubicBezTo>
                    <a:cubicBezTo>
                      <a:pt x="174" y="653"/>
                      <a:pt x="212" y="642"/>
                      <a:pt x="253" y="619"/>
                    </a:cubicBezTo>
                    <a:cubicBezTo>
                      <a:pt x="389" y="536"/>
                      <a:pt x="503" y="342"/>
                      <a:pt x="503" y="180"/>
                    </a:cubicBezTo>
                    <a:cubicBezTo>
                      <a:pt x="503" y="67"/>
                      <a:pt x="446" y="1"/>
                      <a:pt x="36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7110;p43">
                <a:extLst>
                  <a:ext uri="{FF2B5EF4-FFF2-40B4-BE49-F238E27FC236}">
                    <a16:creationId xmlns:a16="http://schemas.microsoft.com/office/drawing/2014/main" id="{048A37B8-9B46-4B7A-8509-CDF42A6AA931}"/>
                  </a:ext>
                </a:extLst>
              </p:cNvPr>
              <p:cNvSpPr/>
              <p:nvPr/>
            </p:nvSpPr>
            <p:spPr>
              <a:xfrm>
                <a:off x="2909425" y="4368388"/>
                <a:ext cx="44925" cy="57950"/>
              </a:xfrm>
              <a:custGeom>
                <a:avLst/>
                <a:gdLst/>
                <a:ahLst/>
                <a:cxnLst/>
                <a:rect l="l" t="t" r="r" b="b"/>
                <a:pathLst>
                  <a:path w="1797" h="2318" extrusionOk="0">
                    <a:moveTo>
                      <a:pt x="1299" y="0"/>
                    </a:moveTo>
                    <a:cubicBezTo>
                      <a:pt x="1178" y="0"/>
                      <a:pt x="1042" y="40"/>
                      <a:pt x="899" y="123"/>
                    </a:cubicBezTo>
                    <a:cubicBezTo>
                      <a:pt x="403" y="409"/>
                      <a:pt x="0" y="1104"/>
                      <a:pt x="0" y="1676"/>
                    </a:cubicBezTo>
                    <a:cubicBezTo>
                      <a:pt x="0" y="2082"/>
                      <a:pt x="203" y="2317"/>
                      <a:pt x="498" y="2317"/>
                    </a:cubicBezTo>
                    <a:cubicBezTo>
                      <a:pt x="619" y="2317"/>
                      <a:pt x="755" y="2278"/>
                      <a:pt x="899" y="2195"/>
                    </a:cubicBezTo>
                    <a:cubicBezTo>
                      <a:pt x="1394" y="1909"/>
                      <a:pt x="1797" y="1214"/>
                      <a:pt x="1797" y="642"/>
                    </a:cubicBezTo>
                    <a:cubicBezTo>
                      <a:pt x="1797" y="236"/>
                      <a:pt x="1594" y="0"/>
                      <a:pt x="12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7112;p43">
                <a:extLst>
                  <a:ext uri="{FF2B5EF4-FFF2-40B4-BE49-F238E27FC236}">
                    <a16:creationId xmlns:a16="http://schemas.microsoft.com/office/drawing/2014/main" id="{DB34806C-F6D5-49BE-876D-B97E4D7F206B}"/>
                  </a:ext>
                </a:extLst>
              </p:cNvPr>
              <p:cNvSpPr/>
              <p:nvPr/>
            </p:nvSpPr>
            <p:spPr>
              <a:xfrm>
                <a:off x="3393750" y="3571538"/>
                <a:ext cx="716100" cy="413650"/>
              </a:xfrm>
              <a:custGeom>
                <a:avLst/>
                <a:gdLst/>
                <a:ahLst/>
                <a:cxnLst/>
                <a:rect l="l" t="t" r="r" b="b"/>
                <a:pathLst>
                  <a:path w="28644" h="16546" extrusionOk="0">
                    <a:moveTo>
                      <a:pt x="27924" y="0"/>
                    </a:moveTo>
                    <a:cubicBezTo>
                      <a:pt x="27780" y="0"/>
                      <a:pt x="27632" y="34"/>
                      <a:pt x="27519" y="100"/>
                    </a:cubicBezTo>
                    <a:lnTo>
                      <a:pt x="276" y="15827"/>
                    </a:lnTo>
                    <a:cubicBezTo>
                      <a:pt x="167" y="15890"/>
                      <a:pt x="67" y="16000"/>
                      <a:pt x="1" y="16123"/>
                    </a:cubicBezTo>
                    <a:lnTo>
                      <a:pt x="735" y="16546"/>
                    </a:lnTo>
                    <a:cubicBezTo>
                      <a:pt x="808" y="16423"/>
                      <a:pt x="905" y="16317"/>
                      <a:pt x="1014" y="16253"/>
                    </a:cubicBezTo>
                    <a:lnTo>
                      <a:pt x="28254" y="526"/>
                    </a:lnTo>
                    <a:cubicBezTo>
                      <a:pt x="28318" y="489"/>
                      <a:pt x="28378" y="471"/>
                      <a:pt x="28431" y="471"/>
                    </a:cubicBezTo>
                    <a:cubicBezTo>
                      <a:pt x="28544" y="471"/>
                      <a:pt x="28625" y="551"/>
                      <a:pt x="28644" y="689"/>
                    </a:cubicBezTo>
                    <a:cubicBezTo>
                      <a:pt x="28624" y="453"/>
                      <a:pt x="28467" y="193"/>
                      <a:pt x="28281" y="83"/>
                    </a:cubicBezTo>
                    <a:cubicBezTo>
                      <a:pt x="28183" y="28"/>
                      <a:pt x="28055" y="0"/>
                      <a:pt x="27924"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7113;p43">
                <a:extLst>
                  <a:ext uri="{FF2B5EF4-FFF2-40B4-BE49-F238E27FC236}">
                    <a16:creationId xmlns:a16="http://schemas.microsoft.com/office/drawing/2014/main" id="{DE484153-E1D4-42DD-A525-ACDBA261C8CB}"/>
                  </a:ext>
                </a:extLst>
              </p:cNvPr>
              <p:cNvSpPr/>
              <p:nvPr/>
            </p:nvSpPr>
            <p:spPr>
              <a:xfrm>
                <a:off x="3390825" y="3974613"/>
                <a:ext cx="25975" cy="559325"/>
              </a:xfrm>
              <a:custGeom>
                <a:avLst/>
                <a:gdLst/>
                <a:ahLst/>
                <a:cxnLst/>
                <a:rect l="l" t="t" r="r" b="b"/>
                <a:pathLst>
                  <a:path w="1039" h="22373" extrusionOk="0">
                    <a:moveTo>
                      <a:pt x="118" y="0"/>
                    </a:moveTo>
                    <a:cubicBezTo>
                      <a:pt x="44" y="123"/>
                      <a:pt x="1" y="260"/>
                      <a:pt x="1" y="386"/>
                    </a:cubicBezTo>
                    <a:lnTo>
                      <a:pt x="1" y="21622"/>
                    </a:lnTo>
                    <a:cubicBezTo>
                      <a:pt x="1" y="21871"/>
                      <a:pt x="167" y="22171"/>
                      <a:pt x="370" y="22287"/>
                    </a:cubicBezTo>
                    <a:cubicBezTo>
                      <a:pt x="440" y="22327"/>
                      <a:pt x="526" y="22354"/>
                      <a:pt x="616" y="22363"/>
                    </a:cubicBezTo>
                    <a:cubicBezTo>
                      <a:pt x="655" y="22369"/>
                      <a:pt x="695" y="22373"/>
                      <a:pt x="736" y="22373"/>
                    </a:cubicBezTo>
                    <a:cubicBezTo>
                      <a:pt x="765" y="22373"/>
                      <a:pt x="794" y="22371"/>
                      <a:pt x="822" y="22367"/>
                    </a:cubicBezTo>
                    <a:cubicBezTo>
                      <a:pt x="839" y="22363"/>
                      <a:pt x="852" y="22363"/>
                      <a:pt x="869" y="22360"/>
                    </a:cubicBezTo>
                    <a:cubicBezTo>
                      <a:pt x="889" y="22360"/>
                      <a:pt x="905" y="22357"/>
                      <a:pt x="925" y="22350"/>
                    </a:cubicBezTo>
                    <a:cubicBezTo>
                      <a:pt x="936" y="22350"/>
                      <a:pt x="945" y="22347"/>
                      <a:pt x="956" y="22343"/>
                    </a:cubicBezTo>
                    <a:cubicBezTo>
                      <a:pt x="976" y="22340"/>
                      <a:pt x="992" y="22334"/>
                      <a:pt x="1012" y="22327"/>
                    </a:cubicBezTo>
                    <a:cubicBezTo>
                      <a:pt x="1022" y="22323"/>
                      <a:pt x="1028" y="22320"/>
                      <a:pt x="1039" y="22314"/>
                    </a:cubicBezTo>
                    <a:lnTo>
                      <a:pt x="1039" y="22314"/>
                    </a:lnTo>
                    <a:cubicBezTo>
                      <a:pt x="1025" y="22317"/>
                      <a:pt x="1016" y="22323"/>
                      <a:pt x="1002" y="22323"/>
                    </a:cubicBezTo>
                    <a:cubicBezTo>
                      <a:pt x="986" y="22326"/>
                      <a:pt x="967" y="22329"/>
                      <a:pt x="950" y="22329"/>
                    </a:cubicBezTo>
                    <a:cubicBezTo>
                      <a:pt x="944" y="22329"/>
                      <a:pt x="938" y="22328"/>
                      <a:pt x="932" y="22327"/>
                    </a:cubicBezTo>
                    <a:cubicBezTo>
                      <a:pt x="909" y="22323"/>
                      <a:pt x="886" y="22317"/>
                      <a:pt x="869" y="22311"/>
                    </a:cubicBezTo>
                    <a:cubicBezTo>
                      <a:pt x="789" y="22274"/>
                      <a:pt x="739" y="22180"/>
                      <a:pt x="739" y="22048"/>
                    </a:cubicBezTo>
                    <a:lnTo>
                      <a:pt x="739" y="812"/>
                    </a:lnTo>
                    <a:cubicBezTo>
                      <a:pt x="739" y="689"/>
                      <a:pt x="783" y="546"/>
                      <a:pt x="852" y="423"/>
                    </a:cubicBezTo>
                    <a:lnTo>
                      <a:pt x="11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7114;p43">
                <a:extLst>
                  <a:ext uri="{FF2B5EF4-FFF2-40B4-BE49-F238E27FC236}">
                    <a16:creationId xmlns:a16="http://schemas.microsoft.com/office/drawing/2014/main" id="{FBE05268-3C7E-4397-A226-0A70DE726EAA}"/>
                  </a:ext>
                </a:extLst>
              </p:cNvPr>
              <p:cNvSpPr/>
              <p:nvPr/>
            </p:nvSpPr>
            <p:spPr>
              <a:xfrm>
                <a:off x="3464600" y="4051763"/>
                <a:ext cx="129075" cy="172325"/>
              </a:xfrm>
              <a:custGeom>
                <a:avLst/>
                <a:gdLst/>
                <a:ahLst/>
                <a:cxnLst/>
                <a:rect l="l" t="t" r="r" b="b"/>
                <a:pathLst>
                  <a:path w="5163" h="6893" extrusionOk="0">
                    <a:moveTo>
                      <a:pt x="4945" y="0"/>
                    </a:moveTo>
                    <a:cubicBezTo>
                      <a:pt x="4893" y="0"/>
                      <a:pt x="4833" y="18"/>
                      <a:pt x="4771" y="54"/>
                    </a:cubicBezTo>
                    <a:cubicBezTo>
                      <a:pt x="3809" y="607"/>
                      <a:pt x="1354" y="2027"/>
                      <a:pt x="393" y="2579"/>
                    </a:cubicBezTo>
                    <a:cubicBezTo>
                      <a:pt x="176" y="2705"/>
                      <a:pt x="1" y="3011"/>
                      <a:pt x="1" y="3261"/>
                    </a:cubicBezTo>
                    <a:lnTo>
                      <a:pt x="1" y="6611"/>
                    </a:lnTo>
                    <a:cubicBezTo>
                      <a:pt x="1" y="6790"/>
                      <a:pt x="89" y="6893"/>
                      <a:pt x="218" y="6893"/>
                    </a:cubicBezTo>
                    <a:cubicBezTo>
                      <a:pt x="271" y="6893"/>
                      <a:pt x="330" y="6876"/>
                      <a:pt x="393" y="6840"/>
                    </a:cubicBezTo>
                    <a:lnTo>
                      <a:pt x="4771" y="4313"/>
                    </a:lnTo>
                    <a:cubicBezTo>
                      <a:pt x="4986" y="4186"/>
                      <a:pt x="5163" y="3883"/>
                      <a:pt x="5163" y="3630"/>
                    </a:cubicBezTo>
                    <a:lnTo>
                      <a:pt x="5163" y="281"/>
                    </a:lnTo>
                    <a:cubicBezTo>
                      <a:pt x="5163" y="104"/>
                      <a:pt x="5074" y="0"/>
                      <a:pt x="49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7116;p43">
                <a:extLst>
                  <a:ext uri="{FF2B5EF4-FFF2-40B4-BE49-F238E27FC236}">
                    <a16:creationId xmlns:a16="http://schemas.microsoft.com/office/drawing/2014/main" id="{E802283D-16E7-4403-8956-44A923A53217}"/>
                  </a:ext>
                </a:extLst>
              </p:cNvPr>
              <p:cNvSpPr/>
              <p:nvPr/>
            </p:nvSpPr>
            <p:spPr>
              <a:xfrm>
                <a:off x="3499275" y="4132363"/>
                <a:ext cx="4425" cy="42700"/>
              </a:xfrm>
              <a:custGeom>
                <a:avLst/>
                <a:gdLst/>
                <a:ahLst/>
                <a:cxnLst/>
                <a:rect l="l" t="t" r="r" b="b"/>
                <a:pathLst>
                  <a:path w="177" h="1708" extrusionOk="0">
                    <a:moveTo>
                      <a:pt x="0" y="0"/>
                    </a:moveTo>
                    <a:lnTo>
                      <a:pt x="0" y="1707"/>
                    </a:lnTo>
                    <a:lnTo>
                      <a:pt x="177" y="1707"/>
                    </a:lnTo>
                    <a:lnTo>
                      <a:pt x="1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7117;p43">
                <a:extLst>
                  <a:ext uri="{FF2B5EF4-FFF2-40B4-BE49-F238E27FC236}">
                    <a16:creationId xmlns:a16="http://schemas.microsoft.com/office/drawing/2014/main" id="{E8C26B40-6DB8-428C-AACE-BAE88C0E579A}"/>
                  </a:ext>
                </a:extLst>
              </p:cNvPr>
              <p:cNvSpPr/>
              <p:nvPr/>
            </p:nvSpPr>
            <p:spPr>
              <a:xfrm>
                <a:off x="3554575" y="4100588"/>
                <a:ext cx="4425" cy="42625"/>
              </a:xfrm>
              <a:custGeom>
                <a:avLst/>
                <a:gdLst/>
                <a:ahLst/>
                <a:cxnLst/>
                <a:rect l="l" t="t" r="r" b="b"/>
                <a:pathLst>
                  <a:path w="177" h="1705" extrusionOk="0">
                    <a:moveTo>
                      <a:pt x="0" y="0"/>
                    </a:moveTo>
                    <a:lnTo>
                      <a:pt x="0" y="1704"/>
                    </a:lnTo>
                    <a:lnTo>
                      <a:pt x="177" y="1704"/>
                    </a:lnTo>
                    <a:lnTo>
                      <a:pt x="1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7118;p43">
                <a:extLst>
                  <a:ext uri="{FF2B5EF4-FFF2-40B4-BE49-F238E27FC236}">
                    <a16:creationId xmlns:a16="http://schemas.microsoft.com/office/drawing/2014/main" id="{C37429EA-2B45-4998-9F24-7365C9BA463A}"/>
                  </a:ext>
                </a:extLst>
              </p:cNvPr>
              <p:cNvSpPr/>
              <p:nvPr/>
            </p:nvSpPr>
            <p:spPr>
              <a:xfrm>
                <a:off x="3445050" y="4109338"/>
                <a:ext cx="168175" cy="99650"/>
              </a:xfrm>
              <a:custGeom>
                <a:avLst/>
                <a:gdLst/>
                <a:ahLst/>
                <a:cxnLst/>
                <a:rect l="l" t="t" r="r" b="b"/>
                <a:pathLst>
                  <a:path w="6727" h="3986" extrusionOk="0">
                    <a:moveTo>
                      <a:pt x="6637" y="0"/>
                    </a:moveTo>
                    <a:lnTo>
                      <a:pt x="0" y="3832"/>
                    </a:lnTo>
                    <a:lnTo>
                      <a:pt x="90" y="3985"/>
                    </a:lnTo>
                    <a:lnTo>
                      <a:pt x="6726" y="153"/>
                    </a:lnTo>
                    <a:lnTo>
                      <a:pt x="66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7127;p43">
                <a:extLst>
                  <a:ext uri="{FF2B5EF4-FFF2-40B4-BE49-F238E27FC236}">
                    <a16:creationId xmlns:a16="http://schemas.microsoft.com/office/drawing/2014/main" id="{73876A7E-8CF2-4824-925F-DD89FEC05A09}"/>
                  </a:ext>
                </a:extLst>
              </p:cNvPr>
              <p:cNvSpPr/>
              <p:nvPr/>
            </p:nvSpPr>
            <p:spPr>
              <a:xfrm>
                <a:off x="3464600" y="4211463"/>
                <a:ext cx="129075" cy="108475"/>
              </a:xfrm>
              <a:custGeom>
                <a:avLst/>
                <a:gdLst/>
                <a:ahLst/>
                <a:cxnLst/>
                <a:rect l="l" t="t" r="r" b="b"/>
                <a:pathLst>
                  <a:path w="5163" h="4339" extrusionOk="0">
                    <a:moveTo>
                      <a:pt x="4945" y="0"/>
                    </a:moveTo>
                    <a:cubicBezTo>
                      <a:pt x="4892" y="0"/>
                      <a:pt x="4833" y="17"/>
                      <a:pt x="4771" y="53"/>
                    </a:cubicBezTo>
                    <a:lnTo>
                      <a:pt x="393" y="2581"/>
                    </a:lnTo>
                    <a:cubicBezTo>
                      <a:pt x="176" y="2707"/>
                      <a:pt x="1" y="3010"/>
                      <a:pt x="1" y="3263"/>
                    </a:cubicBezTo>
                    <a:lnTo>
                      <a:pt x="1" y="4058"/>
                    </a:lnTo>
                    <a:cubicBezTo>
                      <a:pt x="1" y="4235"/>
                      <a:pt x="89" y="4338"/>
                      <a:pt x="218" y="4338"/>
                    </a:cubicBezTo>
                    <a:cubicBezTo>
                      <a:pt x="270" y="4338"/>
                      <a:pt x="330" y="4321"/>
                      <a:pt x="393" y="4284"/>
                    </a:cubicBezTo>
                    <a:lnTo>
                      <a:pt x="4771" y="1756"/>
                    </a:lnTo>
                    <a:cubicBezTo>
                      <a:pt x="4986" y="1633"/>
                      <a:pt x="5163" y="1327"/>
                      <a:pt x="5163" y="1078"/>
                    </a:cubicBezTo>
                    <a:lnTo>
                      <a:pt x="5163" y="280"/>
                    </a:lnTo>
                    <a:cubicBezTo>
                      <a:pt x="5163" y="102"/>
                      <a:pt x="5074" y="0"/>
                      <a:pt x="4945"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7128;p43">
                <a:extLst>
                  <a:ext uri="{FF2B5EF4-FFF2-40B4-BE49-F238E27FC236}">
                    <a16:creationId xmlns:a16="http://schemas.microsoft.com/office/drawing/2014/main" id="{21036F50-5AAF-4F5A-A3BB-660AE2D489A3}"/>
                  </a:ext>
                </a:extLst>
              </p:cNvPr>
              <p:cNvSpPr/>
              <p:nvPr/>
            </p:nvSpPr>
            <p:spPr>
              <a:xfrm>
                <a:off x="3618275" y="4122713"/>
                <a:ext cx="129075" cy="108500"/>
              </a:xfrm>
              <a:custGeom>
                <a:avLst/>
                <a:gdLst/>
                <a:ahLst/>
                <a:cxnLst/>
                <a:rect l="l" t="t" r="r" b="b"/>
                <a:pathLst>
                  <a:path w="5163" h="4340" extrusionOk="0">
                    <a:moveTo>
                      <a:pt x="4945" y="1"/>
                    </a:moveTo>
                    <a:cubicBezTo>
                      <a:pt x="4892" y="1"/>
                      <a:pt x="4833" y="18"/>
                      <a:pt x="4771" y="53"/>
                    </a:cubicBezTo>
                    <a:lnTo>
                      <a:pt x="393" y="2582"/>
                    </a:lnTo>
                    <a:cubicBezTo>
                      <a:pt x="176" y="2708"/>
                      <a:pt x="1" y="3011"/>
                      <a:pt x="1" y="3264"/>
                    </a:cubicBezTo>
                    <a:lnTo>
                      <a:pt x="1" y="4059"/>
                    </a:lnTo>
                    <a:cubicBezTo>
                      <a:pt x="1" y="4236"/>
                      <a:pt x="89" y="4339"/>
                      <a:pt x="217" y="4339"/>
                    </a:cubicBezTo>
                    <a:cubicBezTo>
                      <a:pt x="270" y="4339"/>
                      <a:pt x="330" y="4322"/>
                      <a:pt x="393" y="4285"/>
                    </a:cubicBezTo>
                    <a:lnTo>
                      <a:pt x="4771" y="1757"/>
                    </a:lnTo>
                    <a:cubicBezTo>
                      <a:pt x="4986" y="1634"/>
                      <a:pt x="5163" y="1328"/>
                      <a:pt x="5163" y="1079"/>
                    </a:cubicBezTo>
                    <a:lnTo>
                      <a:pt x="5163" y="280"/>
                    </a:lnTo>
                    <a:cubicBezTo>
                      <a:pt x="5163" y="103"/>
                      <a:pt x="5074" y="1"/>
                      <a:pt x="494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7129;p43">
                <a:extLst>
                  <a:ext uri="{FF2B5EF4-FFF2-40B4-BE49-F238E27FC236}">
                    <a16:creationId xmlns:a16="http://schemas.microsoft.com/office/drawing/2014/main" id="{ED703056-55EE-4FDB-ACE2-DAC09F19E2BB}"/>
                  </a:ext>
                </a:extLst>
              </p:cNvPr>
              <p:cNvSpPr/>
              <p:nvPr/>
            </p:nvSpPr>
            <p:spPr>
              <a:xfrm>
                <a:off x="3771950" y="4033988"/>
                <a:ext cx="129075" cy="108475"/>
              </a:xfrm>
              <a:custGeom>
                <a:avLst/>
                <a:gdLst/>
                <a:ahLst/>
                <a:cxnLst/>
                <a:rect l="l" t="t" r="r" b="b"/>
                <a:pathLst>
                  <a:path w="5163" h="4339" extrusionOk="0">
                    <a:moveTo>
                      <a:pt x="4945" y="1"/>
                    </a:moveTo>
                    <a:cubicBezTo>
                      <a:pt x="4893" y="1"/>
                      <a:pt x="4833" y="18"/>
                      <a:pt x="4771" y="54"/>
                    </a:cubicBezTo>
                    <a:lnTo>
                      <a:pt x="393" y="2581"/>
                    </a:lnTo>
                    <a:cubicBezTo>
                      <a:pt x="173" y="2708"/>
                      <a:pt x="1" y="3011"/>
                      <a:pt x="1" y="3263"/>
                    </a:cubicBezTo>
                    <a:lnTo>
                      <a:pt x="1" y="4058"/>
                    </a:lnTo>
                    <a:cubicBezTo>
                      <a:pt x="1" y="4236"/>
                      <a:pt x="88" y="4339"/>
                      <a:pt x="217" y="4339"/>
                    </a:cubicBezTo>
                    <a:cubicBezTo>
                      <a:pt x="269" y="4339"/>
                      <a:pt x="329" y="4322"/>
                      <a:pt x="393" y="4285"/>
                    </a:cubicBezTo>
                    <a:lnTo>
                      <a:pt x="4771" y="1757"/>
                    </a:lnTo>
                    <a:cubicBezTo>
                      <a:pt x="4986" y="1634"/>
                      <a:pt x="5163" y="1327"/>
                      <a:pt x="5163" y="1078"/>
                    </a:cubicBezTo>
                    <a:lnTo>
                      <a:pt x="5163" y="283"/>
                    </a:lnTo>
                    <a:cubicBezTo>
                      <a:pt x="5163" y="103"/>
                      <a:pt x="5074" y="1"/>
                      <a:pt x="494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7130;p43">
                <a:extLst>
                  <a:ext uri="{FF2B5EF4-FFF2-40B4-BE49-F238E27FC236}">
                    <a16:creationId xmlns:a16="http://schemas.microsoft.com/office/drawing/2014/main" id="{D71C14C8-3DF6-498D-B00B-1DB2FD212CFE}"/>
                  </a:ext>
                </a:extLst>
              </p:cNvPr>
              <p:cNvSpPr/>
              <p:nvPr/>
            </p:nvSpPr>
            <p:spPr>
              <a:xfrm>
                <a:off x="3925550" y="3945288"/>
                <a:ext cx="129150" cy="108450"/>
              </a:xfrm>
              <a:custGeom>
                <a:avLst/>
                <a:gdLst/>
                <a:ahLst/>
                <a:cxnLst/>
                <a:rect l="l" t="t" r="r" b="b"/>
                <a:pathLst>
                  <a:path w="5166" h="4338" extrusionOk="0">
                    <a:moveTo>
                      <a:pt x="4946" y="0"/>
                    </a:moveTo>
                    <a:cubicBezTo>
                      <a:pt x="4893" y="0"/>
                      <a:pt x="4834" y="17"/>
                      <a:pt x="4770" y="53"/>
                    </a:cubicBezTo>
                    <a:lnTo>
                      <a:pt x="396" y="2580"/>
                    </a:lnTo>
                    <a:cubicBezTo>
                      <a:pt x="176" y="2707"/>
                      <a:pt x="0" y="3010"/>
                      <a:pt x="0" y="3263"/>
                    </a:cubicBezTo>
                    <a:lnTo>
                      <a:pt x="0" y="4057"/>
                    </a:lnTo>
                    <a:cubicBezTo>
                      <a:pt x="0" y="4234"/>
                      <a:pt x="89" y="4338"/>
                      <a:pt x="219" y="4338"/>
                    </a:cubicBezTo>
                    <a:cubicBezTo>
                      <a:pt x="272" y="4338"/>
                      <a:pt x="332" y="4320"/>
                      <a:pt x="396" y="4284"/>
                    </a:cubicBezTo>
                    <a:lnTo>
                      <a:pt x="4770" y="1755"/>
                    </a:lnTo>
                    <a:cubicBezTo>
                      <a:pt x="4990" y="1632"/>
                      <a:pt x="5166" y="1327"/>
                      <a:pt x="5166" y="1077"/>
                    </a:cubicBezTo>
                    <a:lnTo>
                      <a:pt x="5166" y="282"/>
                    </a:lnTo>
                    <a:cubicBezTo>
                      <a:pt x="5166" y="102"/>
                      <a:pt x="5077" y="0"/>
                      <a:pt x="4946"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7131;p43">
                <a:extLst>
                  <a:ext uri="{FF2B5EF4-FFF2-40B4-BE49-F238E27FC236}">
                    <a16:creationId xmlns:a16="http://schemas.microsoft.com/office/drawing/2014/main" id="{3FAE0F0F-B2E5-4972-9F64-C7FCCAF7825B}"/>
                  </a:ext>
                </a:extLst>
              </p:cNvPr>
              <p:cNvSpPr/>
              <p:nvPr/>
            </p:nvSpPr>
            <p:spPr>
              <a:xfrm>
                <a:off x="3962450" y="4050013"/>
                <a:ext cx="36875" cy="37400"/>
              </a:xfrm>
              <a:custGeom>
                <a:avLst/>
                <a:gdLst/>
                <a:ahLst/>
                <a:cxnLst/>
                <a:rect l="l" t="t" r="r" b="b"/>
                <a:pathLst>
                  <a:path w="1475" h="1496" extrusionOk="0">
                    <a:moveTo>
                      <a:pt x="1345" y="0"/>
                    </a:moveTo>
                    <a:cubicBezTo>
                      <a:pt x="1313" y="0"/>
                      <a:pt x="1277" y="10"/>
                      <a:pt x="1238" y="32"/>
                    </a:cubicBezTo>
                    <a:lnTo>
                      <a:pt x="237" y="614"/>
                    </a:lnTo>
                    <a:cubicBezTo>
                      <a:pt x="108" y="686"/>
                      <a:pt x="1" y="870"/>
                      <a:pt x="1" y="1019"/>
                    </a:cubicBezTo>
                    <a:lnTo>
                      <a:pt x="1" y="1329"/>
                    </a:lnTo>
                    <a:cubicBezTo>
                      <a:pt x="1" y="1435"/>
                      <a:pt x="55" y="1496"/>
                      <a:pt x="133" y="1496"/>
                    </a:cubicBezTo>
                    <a:cubicBezTo>
                      <a:pt x="164" y="1496"/>
                      <a:pt x="200" y="1486"/>
                      <a:pt x="237" y="1465"/>
                    </a:cubicBezTo>
                    <a:lnTo>
                      <a:pt x="1238" y="886"/>
                    </a:lnTo>
                    <a:cubicBezTo>
                      <a:pt x="1372" y="810"/>
                      <a:pt x="1475" y="626"/>
                      <a:pt x="1475" y="477"/>
                    </a:cubicBezTo>
                    <a:lnTo>
                      <a:pt x="1475" y="167"/>
                    </a:lnTo>
                    <a:cubicBezTo>
                      <a:pt x="1475" y="61"/>
                      <a:pt x="1423" y="0"/>
                      <a:pt x="13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7132;p43">
                <a:extLst>
                  <a:ext uri="{FF2B5EF4-FFF2-40B4-BE49-F238E27FC236}">
                    <a16:creationId xmlns:a16="http://schemas.microsoft.com/office/drawing/2014/main" id="{BDD825A3-C895-4E8F-BA66-4C8A4D376E94}"/>
                  </a:ext>
                </a:extLst>
              </p:cNvPr>
              <p:cNvSpPr/>
              <p:nvPr/>
            </p:nvSpPr>
            <p:spPr>
              <a:xfrm>
                <a:off x="4017775" y="4018063"/>
                <a:ext cx="36925" cy="37425"/>
              </a:xfrm>
              <a:custGeom>
                <a:avLst/>
                <a:gdLst/>
                <a:ahLst/>
                <a:cxnLst/>
                <a:rect l="l" t="t" r="r" b="b"/>
                <a:pathLst>
                  <a:path w="1477" h="1497" extrusionOk="0">
                    <a:moveTo>
                      <a:pt x="1346" y="1"/>
                    </a:moveTo>
                    <a:cubicBezTo>
                      <a:pt x="1314" y="1"/>
                      <a:pt x="1278" y="11"/>
                      <a:pt x="1241" y="32"/>
                    </a:cubicBezTo>
                    <a:lnTo>
                      <a:pt x="236" y="614"/>
                    </a:lnTo>
                    <a:cubicBezTo>
                      <a:pt x="107" y="687"/>
                      <a:pt x="0" y="871"/>
                      <a:pt x="0" y="1020"/>
                    </a:cubicBezTo>
                    <a:lnTo>
                      <a:pt x="0" y="1330"/>
                    </a:lnTo>
                    <a:cubicBezTo>
                      <a:pt x="0" y="1436"/>
                      <a:pt x="54" y="1497"/>
                      <a:pt x="132" y="1497"/>
                    </a:cubicBezTo>
                    <a:cubicBezTo>
                      <a:pt x="163" y="1497"/>
                      <a:pt x="199" y="1487"/>
                      <a:pt x="236" y="1465"/>
                    </a:cubicBezTo>
                    <a:lnTo>
                      <a:pt x="1241" y="883"/>
                    </a:lnTo>
                    <a:cubicBezTo>
                      <a:pt x="1371" y="811"/>
                      <a:pt x="1477" y="627"/>
                      <a:pt x="1477" y="478"/>
                    </a:cubicBezTo>
                    <a:lnTo>
                      <a:pt x="1477" y="168"/>
                    </a:lnTo>
                    <a:cubicBezTo>
                      <a:pt x="1477" y="62"/>
                      <a:pt x="1423" y="1"/>
                      <a:pt x="13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7133;p43">
                <a:extLst>
                  <a:ext uri="{FF2B5EF4-FFF2-40B4-BE49-F238E27FC236}">
                    <a16:creationId xmlns:a16="http://schemas.microsoft.com/office/drawing/2014/main" id="{CCCA5A1A-C191-4764-8257-198DEF194D78}"/>
                  </a:ext>
                </a:extLst>
              </p:cNvPr>
              <p:cNvSpPr/>
              <p:nvPr/>
            </p:nvSpPr>
            <p:spPr>
              <a:xfrm>
                <a:off x="3722225" y="4073288"/>
                <a:ext cx="331900" cy="214950"/>
              </a:xfrm>
              <a:custGeom>
                <a:avLst/>
                <a:gdLst/>
                <a:ahLst/>
                <a:cxnLst/>
                <a:rect l="l" t="t" r="r" b="b"/>
                <a:pathLst>
                  <a:path w="13276" h="8598" extrusionOk="0">
                    <a:moveTo>
                      <a:pt x="13060" y="1"/>
                    </a:moveTo>
                    <a:cubicBezTo>
                      <a:pt x="13007" y="1"/>
                      <a:pt x="12947" y="18"/>
                      <a:pt x="12883" y="55"/>
                    </a:cubicBezTo>
                    <a:lnTo>
                      <a:pt x="393" y="7267"/>
                    </a:lnTo>
                    <a:cubicBezTo>
                      <a:pt x="177" y="7393"/>
                      <a:pt x="0" y="7695"/>
                      <a:pt x="0" y="7949"/>
                    </a:cubicBezTo>
                    <a:lnTo>
                      <a:pt x="0" y="8317"/>
                    </a:lnTo>
                    <a:cubicBezTo>
                      <a:pt x="0" y="8495"/>
                      <a:pt x="89" y="8598"/>
                      <a:pt x="218" y="8598"/>
                    </a:cubicBezTo>
                    <a:cubicBezTo>
                      <a:pt x="271" y="8598"/>
                      <a:pt x="330" y="8581"/>
                      <a:pt x="393" y="8544"/>
                    </a:cubicBezTo>
                    <a:lnTo>
                      <a:pt x="12883" y="1332"/>
                    </a:lnTo>
                    <a:cubicBezTo>
                      <a:pt x="13103" y="1206"/>
                      <a:pt x="13276" y="903"/>
                      <a:pt x="13276" y="650"/>
                    </a:cubicBezTo>
                    <a:lnTo>
                      <a:pt x="13276" y="281"/>
                    </a:lnTo>
                    <a:cubicBezTo>
                      <a:pt x="13276" y="104"/>
                      <a:pt x="13189" y="1"/>
                      <a:pt x="130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7135;p43">
                <a:extLst>
                  <a:ext uri="{FF2B5EF4-FFF2-40B4-BE49-F238E27FC236}">
                    <a16:creationId xmlns:a16="http://schemas.microsoft.com/office/drawing/2014/main" id="{1C239E70-E1E1-4A56-83D1-84C879C24CC0}"/>
                  </a:ext>
                </a:extLst>
              </p:cNvPr>
              <p:cNvSpPr/>
              <p:nvPr/>
            </p:nvSpPr>
            <p:spPr>
              <a:xfrm>
                <a:off x="3072925" y="3329363"/>
                <a:ext cx="340400" cy="196550"/>
              </a:xfrm>
              <a:custGeom>
                <a:avLst/>
                <a:gdLst/>
                <a:ahLst/>
                <a:cxnLst/>
                <a:rect l="l" t="t" r="r" b="b"/>
                <a:pathLst>
                  <a:path w="13616" h="7862" extrusionOk="0">
                    <a:moveTo>
                      <a:pt x="12171" y="1"/>
                    </a:moveTo>
                    <a:cubicBezTo>
                      <a:pt x="12032" y="1"/>
                      <a:pt x="11892" y="31"/>
                      <a:pt x="11785" y="91"/>
                    </a:cubicBezTo>
                    <a:lnTo>
                      <a:pt x="273" y="6740"/>
                    </a:lnTo>
                    <a:cubicBezTo>
                      <a:pt x="170" y="6804"/>
                      <a:pt x="73" y="6907"/>
                      <a:pt x="0" y="7026"/>
                    </a:cubicBezTo>
                    <a:lnTo>
                      <a:pt x="1447" y="7861"/>
                    </a:lnTo>
                    <a:cubicBezTo>
                      <a:pt x="1517" y="7742"/>
                      <a:pt x="1613" y="7635"/>
                      <a:pt x="1720" y="7575"/>
                    </a:cubicBezTo>
                    <a:lnTo>
                      <a:pt x="13233" y="926"/>
                    </a:lnTo>
                    <a:cubicBezTo>
                      <a:pt x="13294" y="891"/>
                      <a:pt x="13352" y="875"/>
                      <a:pt x="13403" y="875"/>
                    </a:cubicBezTo>
                    <a:cubicBezTo>
                      <a:pt x="13515" y="875"/>
                      <a:pt x="13597" y="951"/>
                      <a:pt x="13615" y="1085"/>
                    </a:cubicBezTo>
                    <a:cubicBezTo>
                      <a:pt x="13588" y="856"/>
                      <a:pt x="13428" y="593"/>
                      <a:pt x="13233" y="483"/>
                    </a:cubicBezTo>
                    <a:lnTo>
                      <a:pt x="12557" y="91"/>
                    </a:lnTo>
                    <a:cubicBezTo>
                      <a:pt x="12451" y="31"/>
                      <a:pt x="12311" y="1"/>
                      <a:pt x="12171"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7136;p43">
                <a:extLst>
                  <a:ext uri="{FF2B5EF4-FFF2-40B4-BE49-F238E27FC236}">
                    <a16:creationId xmlns:a16="http://schemas.microsoft.com/office/drawing/2014/main" id="{9BBA4414-C52E-4FE4-8BBB-267352F7DD6C}"/>
                  </a:ext>
                </a:extLst>
              </p:cNvPr>
              <p:cNvSpPr/>
              <p:nvPr/>
            </p:nvSpPr>
            <p:spPr>
              <a:xfrm>
                <a:off x="3070175" y="3505013"/>
                <a:ext cx="44075" cy="495375"/>
              </a:xfrm>
              <a:custGeom>
                <a:avLst/>
                <a:gdLst/>
                <a:ahLst/>
                <a:cxnLst/>
                <a:rect l="l" t="t" r="r" b="b"/>
                <a:pathLst>
                  <a:path w="1763" h="19815" extrusionOk="0">
                    <a:moveTo>
                      <a:pt x="110" y="0"/>
                    </a:moveTo>
                    <a:cubicBezTo>
                      <a:pt x="40" y="123"/>
                      <a:pt x="0" y="257"/>
                      <a:pt x="0" y="380"/>
                    </a:cubicBezTo>
                    <a:lnTo>
                      <a:pt x="0" y="18665"/>
                    </a:lnTo>
                    <a:cubicBezTo>
                      <a:pt x="0" y="18911"/>
                      <a:pt x="170" y="19210"/>
                      <a:pt x="383" y="19333"/>
                    </a:cubicBezTo>
                    <a:lnTo>
                      <a:pt x="1058" y="19722"/>
                    </a:lnTo>
                    <a:cubicBezTo>
                      <a:pt x="1084" y="19736"/>
                      <a:pt x="1115" y="19752"/>
                      <a:pt x="1144" y="19762"/>
                    </a:cubicBezTo>
                    <a:cubicBezTo>
                      <a:pt x="1235" y="19797"/>
                      <a:pt x="1338" y="19815"/>
                      <a:pt x="1442" y="19815"/>
                    </a:cubicBezTo>
                    <a:cubicBezTo>
                      <a:pt x="1499" y="19815"/>
                      <a:pt x="1555" y="19809"/>
                      <a:pt x="1610" y="19799"/>
                    </a:cubicBezTo>
                    <a:cubicBezTo>
                      <a:pt x="1637" y="19792"/>
                      <a:pt x="1663" y="19785"/>
                      <a:pt x="1687" y="19779"/>
                    </a:cubicBezTo>
                    <a:lnTo>
                      <a:pt x="1693" y="19779"/>
                    </a:lnTo>
                    <a:cubicBezTo>
                      <a:pt x="1707" y="19776"/>
                      <a:pt x="1723" y="19769"/>
                      <a:pt x="1740" y="19762"/>
                    </a:cubicBezTo>
                    <a:cubicBezTo>
                      <a:pt x="1747" y="19759"/>
                      <a:pt x="1753" y="19759"/>
                      <a:pt x="1763" y="19752"/>
                    </a:cubicBezTo>
                    <a:lnTo>
                      <a:pt x="1763" y="19752"/>
                    </a:lnTo>
                    <a:cubicBezTo>
                      <a:pt x="1743" y="19759"/>
                      <a:pt x="1727" y="19766"/>
                      <a:pt x="1707" y="19769"/>
                    </a:cubicBezTo>
                    <a:cubicBezTo>
                      <a:pt x="1689" y="19772"/>
                      <a:pt x="1672" y="19774"/>
                      <a:pt x="1655" y="19774"/>
                    </a:cubicBezTo>
                    <a:cubicBezTo>
                      <a:pt x="1593" y="19774"/>
                      <a:pt x="1540" y="19750"/>
                      <a:pt x="1500" y="19702"/>
                    </a:cubicBezTo>
                    <a:cubicBezTo>
                      <a:pt x="1464" y="19656"/>
                      <a:pt x="1444" y="19586"/>
                      <a:pt x="1444" y="19500"/>
                    </a:cubicBezTo>
                    <a:lnTo>
                      <a:pt x="1444" y="1215"/>
                    </a:lnTo>
                    <a:cubicBezTo>
                      <a:pt x="1444" y="1091"/>
                      <a:pt x="1488" y="958"/>
                      <a:pt x="1557" y="835"/>
                    </a:cubicBezTo>
                    <a:lnTo>
                      <a:pt x="11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7153;p43">
                <a:extLst>
                  <a:ext uri="{FF2B5EF4-FFF2-40B4-BE49-F238E27FC236}">
                    <a16:creationId xmlns:a16="http://schemas.microsoft.com/office/drawing/2014/main" id="{B7E7190A-5D90-460F-AF1B-75F7C29AE1EF}"/>
                  </a:ext>
                </a:extLst>
              </p:cNvPr>
              <p:cNvSpPr/>
              <p:nvPr/>
            </p:nvSpPr>
            <p:spPr>
              <a:xfrm>
                <a:off x="3164800" y="3651088"/>
                <a:ext cx="11500" cy="83975"/>
              </a:xfrm>
              <a:custGeom>
                <a:avLst/>
                <a:gdLst/>
                <a:ahLst/>
                <a:cxnLst/>
                <a:rect l="l" t="t" r="r" b="b"/>
                <a:pathLst>
                  <a:path w="460" h="3359" extrusionOk="0">
                    <a:moveTo>
                      <a:pt x="341" y="0"/>
                    </a:moveTo>
                    <a:cubicBezTo>
                      <a:pt x="289" y="0"/>
                      <a:pt x="242" y="38"/>
                      <a:pt x="230" y="91"/>
                    </a:cubicBezTo>
                    <a:cubicBezTo>
                      <a:pt x="38" y="1140"/>
                      <a:pt x="1" y="2233"/>
                      <a:pt x="124" y="3262"/>
                    </a:cubicBezTo>
                    <a:cubicBezTo>
                      <a:pt x="133" y="3318"/>
                      <a:pt x="181" y="3358"/>
                      <a:pt x="237" y="3358"/>
                    </a:cubicBezTo>
                    <a:lnTo>
                      <a:pt x="250" y="3358"/>
                    </a:lnTo>
                    <a:cubicBezTo>
                      <a:pt x="310" y="3351"/>
                      <a:pt x="353" y="3295"/>
                      <a:pt x="347" y="3235"/>
                    </a:cubicBezTo>
                    <a:cubicBezTo>
                      <a:pt x="224" y="2230"/>
                      <a:pt x="260" y="1156"/>
                      <a:pt x="450" y="131"/>
                    </a:cubicBezTo>
                    <a:cubicBezTo>
                      <a:pt x="460" y="71"/>
                      <a:pt x="420" y="15"/>
                      <a:pt x="360" y="2"/>
                    </a:cubicBezTo>
                    <a:cubicBezTo>
                      <a:pt x="354" y="1"/>
                      <a:pt x="347" y="0"/>
                      <a:pt x="34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7154;p43">
                <a:extLst>
                  <a:ext uri="{FF2B5EF4-FFF2-40B4-BE49-F238E27FC236}">
                    <a16:creationId xmlns:a16="http://schemas.microsoft.com/office/drawing/2014/main" id="{A62ABB8A-1F64-4EFA-A4A2-9E92962F4C13}"/>
                  </a:ext>
                </a:extLst>
              </p:cNvPr>
              <p:cNvSpPr/>
              <p:nvPr/>
            </p:nvSpPr>
            <p:spPr>
              <a:xfrm>
                <a:off x="3169550" y="3745038"/>
                <a:ext cx="26875" cy="65175"/>
              </a:xfrm>
              <a:custGeom>
                <a:avLst/>
                <a:gdLst/>
                <a:ahLst/>
                <a:cxnLst/>
                <a:rect l="l" t="t" r="r" b="b"/>
                <a:pathLst>
                  <a:path w="1075" h="2607" extrusionOk="0">
                    <a:moveTo>
                      <a:pt x="120" y="1"/>
                    </a:moveTo>
                    <a:cubicBezTo>
                      <a:pt x="113" y="1"/>
                      <a:pt x="107" y="1"/>
                      <a:pt x="100" y="3"/>
                    </a:cubicBezTo>
                    <a:cubicBezTo>
                      <a:pt x="40" y="16"/>
                      <a:pt x="0" y="72"/>
                      <a:pt x="10" y="132"/>
                    </a:cubicBezTo>
                    <a:cubicBezTo>
                      <a:pt x="173" y="1057"/>
                      <a:pt x="473" y="1915"/>
                      <a:pt x="852" y="2554"/>
                    </a:cubicBezTo>
                    <a:cubicBezTo>
                      <a:pt x="875" y="2587"/>
                      <a:pt x="912" y="2607"/>
                      <a:pt x="949" y="2607"/>
                    </a:cubicBezTo>
                    <a:cubicBezTo>
                      <a:pt x="968" y="2607"/>
                      <a:pt x="988" y="2604"/>
                      <a:pt x="1005" y="2591"/>
                    </a:cubicBezTo>
                    <a:cubicBezTo>
                      <a:pt x="1058" y="2560"/>
                      <a:pt x="1075" y="2491"/>
                      <a:pt x="1045" y="2441"/>
                    </a:cubicBezTo>
                    <a:cubicBezTo>
                      <a:pt x="679" y="1825"/>
                      <a:pt x="390" y="990"/>
                      <a:pt x="230" y="92"/>
                    </a:cubicBezTo>
                    <a:cubicBezTo>
                      <a:pt x="221" y="38"/>
                      <a:pt x="175" y="1"/>
                      <a:pt x="12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7162;p43">
                <a:extLst>
                  <a:ext uri="{FF2B5EF4-FFF2-40B4-BE49-F238E27FC236}">
                    <a16:creationId xmlns:a16="http://schemas.microsoft.com/office/drawing/2014/main" id="{A382B046-9ECC-4D1C-9D05-9157FA9D1878}"/>
                  </a:ext>
                </a:extLst>
              </p:cNvPr>
              <p:cNvSpPr/>
              <p:nvPr/>
            </p:nvSpPr>
            <p:spPr>
              <a:xfrm>
                <a:off x="3177100" y="3857788"/>
                <a:ext cx="30150" cy="24775"/>
              </a:xfrm>
              <a:custGeom>
                <a:avLst/>
                <a:gdLst/>
                <a:ahLst/>
                <a:cxnLst/>
                <a:rect l="l" t="t" r="r" b="b"/>
                <a:pathLst>
                  <a:path w="1206" h="991" extrusionOk="0">
                    <a:moveTo>
                      <a:pt x="125" y="0"/>
                    </a:moveTo>
                    <a:cubicBezTo>
                      <a:pt x="100" y="0"/>
                      <a:pt x="75" y="9"/>
                      <a:pt x="54" y="26"/>
                    </a:cubicBezTo>
                    <a:cubicBezTo>
                      <a:pt x="8" y="63"/>
                      <a:pt x="1" y="132"/>
                      <a:pt x="37" y="183"/>
                    </a:cubicBezTo>
                    <a:cubicBezTo>
                      <a:pt x="327" y="528"/>
                      <a:pt x="659" y="798"/>
                      <a:pt x="1029" y="981"/>
                    </a:cubicBezTo>
                    <a:cubicBezTo>
                      <a:pt x="1046" y="987"/>
                      <a:pt x="1062" y="991"/>
                      <a:pt x="1078" y="991"/>
                    </a:cubicBezTo>
                    <a:cubicBezTo>
                      <a:pt x="1118" y="991"/>
                      <a:pt x="1158" y="971"/>
                      <a:pt x="1178" y="931"/>
                    </a:cubicBezTo>
                    <a:cubicBezTo>
                      <a:pt x="1205" y="875"/>
                      <a:pt x="1182" y="808"/>
                      <a:pt x="1126" y="782"/>
                    </a:cubicBezTo>
                    <a:cubicBezTo>
                      <a:pt x="786" y="615"/>
                      <a:pt x="476" y="366"/>
                      <a:pt x="211" y="40"/>
                    </a:cubicBezTo>
                    <a:cubicBezTo>
                      <a:pt x="188" y="14"/>
                      <a:pt x="157" y="0"/>
                      <a:pt x="12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7163;p43">
                <a:extLst>
                  <a:ext uri="{FF2B5EF4-FFF2-40B4-BE49-F238E27FC236}">
                    <a16:creationId xmlns:a16="http://schemas.microsoft.com/office/drawing/2014/main" id="{ED120F30-E27D-44AC-BA85-2B2F0204F873}"/>
                  </a:ext>
                </a:extLst>
              </p:cNvPr>
              <p:cNvSpPr/>
              <p:nvPr/>
            </p:nvSpPr>
            <p:spPr>
              <a:xfrm>
                <a:off x="3147850" y="3808213"/>
                <a:ext cx="27550" cy="43750"/>
              </a:xfrm>
              <a:custGeom>
                <a:avLst/>
                <a:gdLst/>
                <a:ahLst/>
                <a:cxnLst/>
                <a:rect l="l" t="t" r="r" b="b"/>
                <a:pathLst>
                  <a:path w="1102" h="1750" extrusionOk="0">
                    <a:moveTo>
                      <a:pt x="124" y="1"/>
                    </a:moveTo>
                    <a:cubicBezTo>
                      <a:pt x="112" y="1"/>
                      <a:pt x="99" y="3"/>
                      <a:pt x="87" y="7"/>
                    </a:cubicBezTo>
                    <a:cubicBezTo>
                      <a:pt x="30" y="27"/>
                      <a:pt x="0" y="90"/>
                      <a:pt x="20" y="150"/>
                    </a:cubicBezTo>
                    <a:cubicBezTo>
                      <a:pt x="200" y="672"/>
                      <a:pt x="516" y="1241"/>
                      <a:pt x="888" y="1707"/>
                    </a:cubicBezTo>
                    <a:cubicBezTo>
                      <a:pt x="911" y="1736"/>
                      <a:pt x="942" y="1750"/>
                      <a:pt x="975" y="1750"/>
                    </a:cubicBezTo>
                    <a:cubicBezTo>
                      <a:pt x="998" y="1750"/>
                      <a:pt x="1025" y="1743"/>
                      <a:pt x="1045" y="1727"/>
                    </a:cubicBezTo>
                    <a:cubicBezTo>
                      <a:pt x="1091" y="1687"/>
                      <a:pt x="1101" y="1617"/>
                      <a:pt x="1061" y="1570"/>
                    </a:cubicBezTo>
                    <a:cubicBezTo>
                      <a:pt x="705" y="1122"/>
                      <a:pt x="399" y="575"/>
                      <a:pt x="229" y="77"/>
                    </a:cubicBezTo>
                    <a:cubicBezTo>
                      <a:pt x="214" y="29"/>
                      <a:pt x="171" y="1"/>
                      <a:pt x="12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7164;p43">
                <a:extLst>
                  <a:ext uri="{FF2B5EF4-FFF2-40B4-BE49-F238E27FC236}">
                    <a16:creationId xmlns:a16="http://schemas.microsoft.com/office/drawing/2014/main" id="{7EB239BA-5E9C-4F89-911D-6FD248320D02}"/>
                  </a:ext>
                </a:extLst>
              </p:cNvPr>
              <p:cNvSpPr/>
              <p:nvPr/>
            </p:nvSpPr>
            <p:spPr>
              <a:xfrm>
                <a:off x="2452550" y="3803388"/>
                <a:ext cx="480275" cy="625775"/>
              </a:xfrm>
              <a:custGeom>
                <a:avLst/>
                <a:gdLst/>
                <a:ahLst/>
                <a:cxnLst/>
                <a:rect l="l" t="t" r="r" b="b"/>
                <a:pathLst>
                  <a:path w="19211" h="25031" extrusionOk="0">
                    <a:moveTo>
                      <a:pt x="18142" y="1"/>
                    </a:moveTo>
                    <a:cubicBezTo>
                      <a:pt x="18019" y="1"/>
                      <a:pt x="17895" y="28"/>
                      <a:pt x="17800" y="84"/>
                    </a:cubicBezTo>
                    <a:lnTo>
                      <a:pt x="343" y="10162"/>
                    </a:lnTo>
                    <a:cubicBezTo>
                      <a:pt x="153" y="10272"/>
                      <a:pt x="0" y="10535"/>
                      <a:pt x="0" y="10755"/>
                    </a:cubicBezTo>
                    <a:lnTo>
                      <a:pt x="0" y="24136"/>
                    </a:lnTo>
                    <a:cubicBezTo>
                      <a:pt x="0" y="24353"/>
                      <a:pt x="157" y="24619"/>
                      <a:pt x="343" y="24726"/>
                    </a:cubicBezTo>
                    <a:lnTo>
                      <a:pt x="729" y="24948"/>
                    </a:lnTo>
                    <a:cubicBezTo>
                      <a:pt x="822" y="25003"/>
                      <a:pt x="945" y="25030"/>
                      <a:pt x="1068" y="25030"/>
                    </a:cubicBezTo>
                    <a:cubicBezTo>
                      <a:pt x="1192" y="25030"/>
                      <a:pt x="1316" y="25003"/>
                      <a:pt x="1411" y="24948"/>
                    </a:cubicBezTo>
                    <a:lnTo>
                      <a:pt x="18868" y="14869"/>
                    </a:lnTo>
                    <a:cubicBezTo>
                      <a:pt x="19054" y="14759"/>
                      <a:pt x="19210" y="14493"/>
                      <a:pt x="19210" y="14277"/>
                    </a:cubicBezTo>
                    <a:lnTo>
                      <a:pt x="19210" y="895"/>
                    </a:lnTo>
                    <a:cubicBezTo>
                      <a:pt x="19210" y="679"/>
                      <a:pt x="19057" y="412"/>
                      <a:pt x="18868" y="306"/>
                    </a:cubicBezTo>
                    <a:lnTo>
                      <a:pt x="18481" y="84"/>
                    </a:lnTo>
                    <a:cubicBezTo>
                      <a:pt x="18388" y="28"/>
                      <a:pt x="18266" y="1"/>
                      <a:pt x="181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7165;p43">
                <a:extLst>
                  <a:ext uri="{FF2B5EF4-FFF2-40B4-BE49-F238E27FC236}">
                    <a16:creationId xmlns:a16="http://schemas.microsoft.com/office/drawing/2014/main" id="{6E64C431-7F6E-4D38-91E9-19E4614378C8}"/>
                  </a:ext>
                </a:extLst>
              </p:cNvPr>
              <p:cNvSpPr/>
              <p:nvPr/>
            </p:nvSpPr>
            <p:spPr>
              <a:xfrm>
                <a:off x="2924225" y="3811038"/>
                <a:ext cx="2275" cy="1600"/>
              </a:xfrm>
              <a:custGeom>
                <a:avLst/>
                <a:gdLst/>
                <a:ahLst/>
                <a:cxnLst/>
                <a:rect l="l" t="t" r="r" b="b"/>
                <a:pathLst>
                  <a:path w="91" h="64" extrusionOk="0">
                    <a:moveTo>
                      <a:pt x="1" y="0"/>
                    </a:moveTo>
                    <a:lnTo>
                      <a:pt x="1" y="0"/>
                    </a:lnTo>
                    <a:cubicBezTo>
                      <a:pt x="30" y="17"/>
                      <a:pt x="61" y="40"/>
                      <a:pt x="90" y="63"/>
                    </a:cubicBezTo>
                    <a:cubicBezTo>
                      <a:pt x="64" y="40"/>
                      <a:pt x="30" y="17"/>
                      <a:pt x="1" y="0"/>
                    </a:cubicBezTo>
                    <a:close/>
                  </a:path>
                </a:pathLst>
              </a:custGeom>
              <a:solidFill>
                <a:srgbClr val="FC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7166;p43">
                <a:extLst>
                  <a:ext uri="{FF2B5EF4-FFF2-40B4-BE49-F238E27FC236}">
                    <a16:creationId xmlns:a16="http://schemas.microsoft.com/office/drawing/2014/main" id="{3BCFD860-D6EC-48D5-9782-10686A852FBB}"/>
                  </a:ext>
                </a:extLst>
              </p:cNvPr>
              <p:cNvSpPr/>
              <p:nvPr/>
            </p:nvSpPr>
            <p:spPr>
              <a:xfrm>
                <a:off x="2455025" y="3803388"/>
                <a:ext cx="475300" cy="274375"/>
              </a:xfrm>
              <a:custGeom>
                <a:avLst/>
                <a:gdLst/>
                <a:ahLst/>
                <a:cxnLst/>
                <a:rect l="l" t="t" r="r" b="b"/>
                <a:pathLst>
                  <a:path w="19012" h="10975" extrusionOk="0">
                    <a:moveTo>
                      <a:pt x="18043" y="0"/>
                    </a:moveTo>
                    <a:cubicBezTo>
                      <a:pt x="17986" y="0"/>
                      <a:pt x="17931" y="7"/>
                      <a:pt x="17874" y="17"/>
                    </a:cubicBezTo>
                    <a:cubicBezTo>
                      <a:pt x="17811" y="33"/>
                      <a:pt x="17754" y="53"/>
                      <a:pt x="17701" y="84"/>
                    </a:cubicBezTo>
                    <a:lnTo>
                      <a:pt x="244" y="10162"/>
                    </a:lnTo>
                    <a:cubicBezTo>
                      <a:pt x="211" y="10182"/>
                      <a:pt x="181" y="10206"/>
                      <a:pt x="151" y="10232"/>
                    </a:cubicBezTo>
                    <a:cubicBezTo>
                      <a:pt x="94" y="10282"/>
                      <a:pt x="41" y="10348"/>
                      <a:pt x="1" y="10419"/>
                    </a:cubicBezTo>
                    <a:lnTo>
                      <a:pt x="972" y="10974"/>
                    </a:lnTo>
                    <a:lnTo>
                      <a:pt x="19012" y="559"/>
                    </a:lnTo>
                    <a:cubicBezTo>
                      <a:pt x="18968" y="489"/>
                      <a:pt x="18918" y="423"/>
                      <a:pt x="18858" y="369"/>
                    </a:cubicBezTo>
                    <a:cubicBezTo>
                      <a:pt x="18829" y="346"/>
                      <a:pt x="18798" y="323"/>
                      <a:pt x="18769" y="306"/>
                    </a:cubicBezTo>
                    <a:lnTo>
                      <a:pt x="18632" y="226"/>
                    </a:lnTo>
                    <a:lnTo>
                      <a:pt x="18382" y="84"/>
                    </a:lnTo>
                    <a:cubicBezTo>
                      <a:pt x="18326" y="50"/>
                      <a:pt x="18260" y="27"/>
                      <a:pt x="18186" y="13"/>
                    </a:cubicBezTo>
                    <a:cubicBezTo>
                      <a:pt x="18140" y="7"/>
                      <a:pt x="18090" y="0"/>
                      <a:pt x="180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7167;p43">
                <a:extLst>
                  <a:ext uri="{FF2B5EF4-FFF2-40B4-BE49-F238E27FC236}">
                    <a16:creationId xmlns:a16="http://schemas.microsoft.com/office/drawing/2014/main" id="{A4FD7748-CFF9-4043-A623-D2B98804E6A5}"/>
                  </a:ext>
                </a:extLst>
              </p:cNvPr>
              <p:cNvSpPr/>
              <p:nvPr/>
            </p:nvSpPr>
            <p:spPr>
              <a:xfrm>
                <a:off x="2930725" y="3816438"/>
                <a:ext cx="1175" cy="1875"/>
              </a:xfrm>
              <a:custGeom>
                <a:avLst/>
                <a:gdLst/>
                <a:ahLst/>
                <a:cxnLst/>
                <a:rect l="l" t="t" r="r" b="b"/>
                <a:pathLst>
                  <a:path w="47" h="75" extrusionOk="0">
                    <a:moveTo>
                      <a:pt x="47" y="1"/>
                    </a:moveTo>
                    <a:lnTo>
                      <a:pt x="0" y="70"/>
                    </a:lnTo>
                    <a:lnTo>
                      <a:pt x="0" y="74"/>
                    </a:lnTo>
                    <a:lnTo>
                      <a:pt x="47" y="1"/>
                    </a:lnTo>
                    <a:close/>
                  </a:path>
                </a:pathLst>
              </a:custGeom>
              <a:solidFill>
                <a:srgbClr val="C8C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7168;p43">
                <a:extLst>
                  <a:ext uri="{FF2B5EF4-FFF2-40B4-BE49-F238E27FC236}">
                    <a16:creationId xmlns:a16="http://schemas.microsoft.com/office/drawing/2014/main" id="{8B1181B0-27F3-4C41-A1F8-E0356FC169E7}"/>
                  </a:ext>
                </a:extLst>
              </p:cNvPr>
              <p:cNvSpPr/>
              <p:nvPr/>
            </p:nvSpPr>
            <p:spPr>
              <a:xfrm>
                <a:off x="2479325" y="3818188"/>
                <a:ext cx="453500" cy="609575"/>
              </a:xfrm>
              <a:custGeom>
                <a:avLst/>
                <a:gdLst/>
                <a:ahLst/>
                <a:cxnLst/>
                <a:rect l="l" t="t" r="r" b="b"/>
                <a:pathLst>
                  <a:path w="18140" h="24383" extrusionOk="0">
                    <a:moveTo>
                      <a:pt x="18056" y="0"/>
                    </a:moveTo>
                    <a:lnTo>
                      <a:pt x="10941" y="10901"/>
                    </a:lnTo>
                    <a:lnTo>
                      <a:pt x="9644" y="12890"/>
                    </a:lnTo>
                    <a:cubicBezTo>
                      <a:pt x="9394" y="13272"/>
                      <a:pt x="8975" y="13485"/>
                      <a:pt x="8543" y="13485"/>
                    </a:cubicBezTo>
                    <a:cubicBezTo>
                      <a:pt x="8389" y="13485"/>
                      <a:pt x="8233" y="13459"/>
                      <a:pt x="8084" y="13406"/>
                    </a:cubicBezTo>
                    <a:lnTo>
                      <a:pt x="0" y="10382"/>
                    </a:lnTo>
                    <a:lnTo>
                      <a:pt x="6920" y="13439"/>
                    </a:lnTo>
                    <a:lnTo>
                      <a:pt x="0" y="23937"/>
                    </a:lnTo>
                    <a:lnTo>
                      <a:pt x="0" y="24160"/>
                    </a:lnTo>
                    <a:cubicBezTo>
                      <a:pt x="0" y="24273"/>
                      <a:pt x="40" y="24349"/>
                      <a:pt x="103" y="24383"/>
                    </a:cubicBezTo>
                    <a:lnTo>
                      <a:pt x="6952" y="13452"/>
                    </a:lnTo>
                    <a:lnTo>
                      <a:pt x="8027" y="13928"/>
                    </a:lnTo>
                    <a:cubicBezTo>
                      <a:pt x="8200" y="14004"/>
                      <a:pt x="8380" y="14041"/>
                      <a:pt x="8556" y="14041"/>
                    </a:cubicBezTo>
                    <a:cubicBezTo>
                      <a:pt x="8998" y="14041"/>
                      <a:pt x="9424" y="13815"/>
                      <a:pt x="9674" y="13422"/>
                    </a:cubicBezTo>
                    <a:lnTo>
                      <a:pt x="11180" y="11007"/>
                    </a:lnTo>
                    <a:lnTo>
                      <a:pt x="18032" y="14031"/>
                    </a:lnTo>
                    <a:cubicBezTo>
                      <a:pt x="18096" y="13925"/>
                      <a:pt x="18136" y="13802"/>
                      <a:pt x="18139" y="13691"/>
                    </a:cubicBezTo>
                    <a:lnTo>
                      <a:pt x="11200" y="10977"/>
                    </a:lnTo>
                    <a:lnTo>
                      <a:pt x="18056" y="4"/>
                    </a:lnTo>
                    <a:lnTo>
                      <a:pt x="180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7169;p43">
                <a:extLst>
                  <a:ext uri="{FF2B5EF4-FFF2-40B4-BE49-F238E27FC236}">
                    <a16:creationId xmlns:a16="http://schemas.microsoft.com/office/drawing/2014/main" id="{B66FC523-05E7-48CA-9B67-72DC07992B54}"/>
                  </a:ext>
                </a:extLst>
              </p:cNvPr>
              <p:cNvSpPr/>
              <p:nvPr/>
            </p:nvSpPr>
            <p:spPr>
              <a:xfrm>
                <a:off x="3551750" y="3132313"/>
                <a:ext cx="469600" cy="617200"/>
              </a:xfrm>
              <a:custGeom>
                <a:avLst/>
                <a:gdLst/>
                <a:ahLst/>
                <a:cxnLst/>
                <a:rect l="l" t="t" r="r" b="b"/>
                <a:pathLst>
                  <a:path w="18784" h="24688" extrusionOk="0">
                    <a:moveTo>
                      <a:pt x="17849" y="1"/>
                    </a:moveTo>
                    <a:cubicBezTo>
                      <a:pt x="17797" y="1"/>
                      <a:pt x="17739" y="17"/>
                      <a:pt x="17677" y="52"/>
                    </a:cubicBezTo>
                    <a:lnTo>
                      <a:pt x="6653" y="6413"/>
                    </a:lnTo>
                    <a:lnTo>
                      <a:pt x="6357" y="5421"/>
                    </a:lnTo>
                    <a:cubicBezTo>
                      <a:pt x="6327" y="5321"/>
                      <a:pt x="6267" y="5252"/>
                      <a:pt x="6198" y="5209"/>
                    </a:cubicBezTo>
                    <a:lnTo>
                      <a:pt x="6198" y="5206"/>
                    </a:lnTo>
                    <a:lnTo>
                      <a:pt x="5472" y="4790"/>
                    </a:lnTo>
                    <a:lnTo>
                      <a:pt x="5476" y="4790"/>
                    </a:lnTo>
                    <a:cubicBezTo>
                      <a:pt x="5425" y="4762"/>
                      <a:pt x="5369" y="4747"/>
                      <a:pt x="5311" y="4747"/>
                    </a:cubicBezTo>
                    <a:cubicBezTo>
                      <a:pt x="5250" y="4747"/>
                      <a:pt x="5186" y="4764"/>
                      <a:pt x="5123" y="4799"/>
                    </a:cubicBezTo>
                    <a:lnTo>
                      <a:pt x="383" y="7533"/>
                    </a:lnTo>
                    <a:cubicBezTo>
                      <a:pt x="170" y="7656"/>
                      <a:pt x="0" y="7956"/>
                      <a:pt x="0" y="8202"/>
                    </a:cubicBezTo>
                    <a:lnTo>
                      <a:pt x="0" y="23999"/>
                    </a:lnTo>
                    <a:cubicBezTo>
                      <a:pt x="0" y="24116"/>
                      <a:pt x="40" y="24199"/>
                      <a:pt x="103" y="24242"/>
                    </a:cubicBezTo>
                    <a:lnTo>
                      <a:pt x="110" y="24246"/>
                    </a:lnTo>
                    <a:lnTo>
                      <a:pt x="113" y="24249"/>
                    </a:lnTo>
                    <a:lnTo>
                      <a:pt x="832" y="24661"/>
                    </a:lnTo>
                    <a:cubicBezTo>
                      <a:pt x="832" y="24665"/>
                      <a:pt x="835" y="24665"/>
                      <a:pt x="838" y="24665"/>
                    </a:cubicBezTo>
                    <a:lnTo>
                      <a:pt x="846" y="24668"/>
                    </a:lnTo>
                    <a:cubicBezTo>
                      <a:pt x="872" y="24681"/>
                      <a:pt x="902" y="24688"/>
                      <a:pt x="936" y="24688"/>
                    </a:cubicBezTo>
                    <a:cubicBezTo>
                      <a:pt x="987" y="24688"/>
                      <a:pt x="1046" y="24672"/>
                      <a:pt x="1108" y="24638"/>
                    </a:cubicBezTo>
                    <a:lnTo>
                      <a:pt x="18398" y="14652"/>
                    </a:lnTo>
                    <a:cubicBezTo>
                      <a:pt x="18612" y="14529"/>
                      <a:pt x="18784" y="14233"/>
                      <a:pt x="18784" y="13987"/>
                    </a:cubicBezTo>
                    <a:lnTo>
                      <a:pt x="18784" y="691"/>
                    </a:lnTo>
                    <a:cubicBezTo>
                      <a:pt x="18784" y="575"/>
                      <a:pt x="18744" y="491"/>
                      <a:pt x="18678" y="448"/>
                    </a:cubicBezTo>
                    <a:lnTo>
                      <a:pt x="18681" y="448"/>
                    </a:lnTo>
                    <a:lnTo>
                      <a:pt x="18675" y="445"/>
                    </a:lnTo>
                    <a:cubicBezTo>
                      <a:pt x="18675" y="445"/>
                      <a:pt x="18671" y="442"/>
                      <a:pt x="18668" y="442"/>
                    </a:cubicBezTo>
                    <a:lnTo>
                      <a:pt x="17950" y="26"/>
                    </a:lnTo>
                    <a:cubicBezTo>
                      <a:pt x="17920" y="9"/>
                      <a:pt x="17886" y="1"/>
                      <a:pt x="178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7170;p43">
                <a:extLst>
                  <a:ext uri="{FF2B5EF4-FFF2-40B4-BE49-F238E27FC236}">
                    <a16:creationId xmlns:a16="http://schemas.microsoft.com/office/drawing/2014/main" id="{5532698F-57AE-4EE2-AF64-A1BB6D6819D0}"/>
                  </a:ext>
                </a:extLst>
              </p:cNvPr>
              <p:cNvSpPr/>
              <p:nvPr/>
            </p:nvSpPr>
            <p:spPr>
              <a:xfrm>
                <a:off x="3554575" y="3250963"/>
                <a:ext cx="151875" cy="87350"/>
              </a:xfrm>
              <a:custGeom>
                <a:avLst/>
                <a:gdLst/>
                <a:ahLst/>
                <a:cxnLst/>
                <a:rect l="l" t="t" r="r" b="b"/>
                <a:pathLst>
                  <a:path w="6075" h="3494" extrusionOk="0">
                    <a:moveTo>
                      <a:pt x="5196" y="0"/>
                    </a:moveTo>
                    <a:cubicBezTo>
                      <a:pt x="5156" y="0"/>
                      <a:pt x="5113" y="7"/>
                      <a:pt x="5070" y="24"/>
                    </a:cubicBezTo>
                    <a:lnTo>
                      <a:pt x="5010" y="53"/>
                    </a:lnTo>
                    <a:lnTo>
                      <a:pt x="270" y="2787"/>
                    </a:lnTo>
                    <a:cubicBezTo>
                      <a:pt x="186" y="2838"/>
                      <a:pt x="107" y="2914"/>
                      <a:pt x="44" y="3004"/>
                    </a:cubicBezTo>
                    <a:cubicBezTo>
                      <a:pt x="27" y="3027"/>
                      <a:pt x="14" y="3050"/>
                      <a:pt x="0" y="3077"/>
                    </a:cubicBezTo>
                    <a:lnTo>
                      <a:pt x="722" y="3493"/>
                    </a:lnTo>
                    <a:cubicBezTo>
                      <a:pt x="792" y="3373"/>
                      <a:pt x="888" y="3266"/>
                      <a:pt x="995" y="3207"/>
                    </a:cubicBezTo>
                    <a:lnTo>
                      <a:pt x="5732" y="472"/>
                    </a:lnTo>
                    <a:cubicBezTo>
                      <a:pt x="5795" y="436"/>
                      <a:pt x="5862" y="416"/>
                      <a:pt x="5925" y="416"/>
                    </a:cubicBezTo>
                    <a:cubicBezTo>
                      <a:pt x="5978" y="416"/>
                      <a:pt x="6028" y="429"/>
                      <a:pt x="6074" y="456"/>
                    </a:cubicBezTo>
                    <a:lnTo>
                      <a:pt x="5359" y="44"/>
                    </a:lnTo>
                    <a:cubicBezTo>
                      <a:pt x="5313" y="16"/>
                      <a:pt x="5256" y="0"/>
                      <a:pt x="51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7171;p43">
                <a:extLst>
                  <a:ext uri="{FF2B5EF4-FFF2-40B4-BE49-F238E27FC236}">
                    <a16:creationId xmlns:a16="http://schemas.microsoft.com/office/drawing/2014/main" id="{0AB6119A-B0E4-451A-93BB-19EC095764EF}"/>
                  </a:ext>
                </a:extLst>
              </p:cNvPr>
              <p:cNvSpPr/>
              <p:nvPr/>
            </p:nvSpPr>
            <p:spPr>
              <a:xfrm>
                <a:off x="3551650" y="3331613"/>
                <a:ext cx="2700" cy="406750"/>
              </a:xfrm>
              <a:custGeom>
                <a:avLst/>
                <a:gdLst/>
                <a:ahLst/>
                <a:cxnLst/>
                <a:rect l="l" t="t" r="r" b="b"/>
                <a:pathLst>
                  <a:path w="108" h="16270" extrusionOk="0">
                    <a:moveTo>
                      <a:pt x="47" y="1"/>
                    </a:moveTo>
                    <a:cubicBezTo>
                      <a:pt x="41" y="14"/>
                      <a:pt x="38" y="24"/>
                      <a:pt x="31" y="37"/>
                    </a:cubicBezTo>
                    <a:cubicBezTo>
                      <a:pt x="28" y="52"/>
                      <a:pt x="25" y="67"/>
                      <a:pt x="22" y="82"/>
                    </a:cubicBezTo>
                    <a:lnTo>
                      <a:pt x="22" y="82"/>
                    </a:lnTo>
                    <a:cubicBezTo>
                      <a:pt x="29" y="54"/>
                      <a:pt x="37" y="27"/>
                      <a:pt x="47" y="1"/>
                    </a:cubicBezTo>
                    <a:close/>
                    <a:moveTo>
                      <a:pt x="22" y="82"/>
                    </a:moveTo>
                    <a:cubicBezTo>
                      <a:pt x="19" y="95"/>
                      <a:pt x="16" y="109"/>
                      <a:pt x="14" y="122"/>
                    </a:cubicBezTo>
                    <a:lnTo>
                      <a:pt x="14" y="122"/>
                    </a:lnTo>
                    <a:cubicBezTo>
                      <a:pt x="16" y="110"/>
                      <a:pt x="18" y="99"/>
                      <a:pt x="21" y="88"/>
                    </a:cubicBezTo>
                    <a:cubicBezTo>
                      <a:pt x="21" y="86"/>
                      <a:pt x="22" y="84"/>
                      <a:pt x="22" y="82"/>
                    </a:cubicBezTo>
                    <a:close/>
                    <a:moveTo>
                      <a:pt x="14" y="122"/>
                    </a:moveTo>
                    <a:lnTo>
                      <a:pt x="14" y="122"/>
                    </a:lnTo>
                    <a:cubicBezTo>
                      <a:pt x="10" y="142"/>
                      <a:pt x="6" y="163"/>
                      <a:pt x="4" y="183"/>
                    </a:cubicBezTo>
                    <a:cubicBezTo>
                      <a:pt x="1" y="197"/>
                      <a:pt x="1" y="214"/>
                      <a:pt x="1" y="230"/>
                    </a:cubicBezTo>
                    <a:lnTo>
                      <a:pt x="4" y="7994"/>
                    </a:lnTo>
                    <a:lnTo>
                      <a:pt x="4" y="230"/>
                    </a:lnTo>
                    <a:cubicBezTo>
                      <a:pt x="4" y="196"/>
                      <a:pt x="7" y="159"/>
                      <a:pt x="14" y="122"/>
                    </a:cubicBezTo>
                    <a:close/>
                    <a:moveTo>
                      <a:pt x="64" y="16230"/>
                    </a:moveTo>
                    <a:lnTo>
                      <a:pt x="64" y="16230"/>
                    </a:lnTo>
                    <a:cubicBezTo>
                      <a:pt x="78" y="16247"/>
                      <a:pt x="91" y="16260"/>
                      <a:pt x="107" y="16270"/>
                    </a:cubicBezTo>
                    <a:cubicBezTo>
                      <a:pt x="94" y="16260"/>
                      <a:pt x="78" y="16247"/>
                      <a:pt x="64" y="16230"/>
                    </a:cubicBez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7172;p43">
                <a:extLst>
                  <a:ext uri="{FF2B5EF4-FFF2-40B4-BE49-F238E27FC236}">
                    <a16:creationId xmlns:a16="http://schemas.microsoft.com/office/drawing/2014/main" id="{747A0786-DBD9-474F-ABAE-0CBD145AAF50}"/>
                  </a:ext>
                </a:extLst>
              </p:cNvPr>
              <p:cNvSpPr/>
              <p:nvPr/>
            </p:nvSpPr>
            <p:spPr>
              <a:xfrm>
                <a:off x="3551750" y="3327888"/>
                <a:ext cx="20900" cy="420725"/>
              </a:xfrm>
              <a:custGeom>
                <a:avLst/>
                <a:gdLst/>
                <a:ahLst/>
                <a:cxnLst/>
                <a:rect l="l" t="t" r="r" b="b"/>
                <a:pathLst>
                  <a:path w="836" h="16829" extrusionOk="0">
                    <a:moveTo>
                      <a:pt x="113" y="0"/>
                    </a:moveTo>
                    <a:cubicBezTo>
                      <a:pt x="110" y="0"/>
                      <a:pt x="110" y="3"/>
                      <a:pt x="107" y="7"/>
                    </a:cubicBezTo>
                    <a:cubicBezTo>
                      <a:pt x="100" y="17"/>
                      <a:pt x="97" y="27"/>
                      <a:pt x="90" y="37"/>
                    </a:cubicBezTo>
                    <a:cubicBezTo>
                      <a:pt x="90" y="40"/>
                      <a:pt x="90" y="43"/>
                      <a:pt x="87" y="47"/>
                    </a:cubicBezTo>
                    <a:cubicBezTo>
                      <a:pt x="70" y="80"/>
                      <a:pt x="57" y="113"/>
                      <a:pt x="43" y="150"/>
                    </a:cubicBezTo>
                    <a:cubicBezTo>
                      <a:pt x="14" y="226"/>
                      <a:pt x="0" y="306"/>
                      <a:pt x="0" y="379"/>
                    </a:cubicBezTo>
                    <a:lnTo>
                      <a:pt x="0" y="8143"/>
                    </a:lnTo>
                    <a:lnTo>
                      <a:pt x="0" y="16176"/>
                    </a:lnTo>
                    <a:cubicBezTo>
                      <a:pt x="0" y="16223"/>
                      <a:pt x="7" y="16263"/>
                      <a:pt x="20" y="16299"/>
                    </a:cubicBezTo>
                    <a:cubicBezTo>
                      <a:pt x="23" y="16316"/>
                      <a:pt x="30" y="16329"/>
                      <a:pt x="37" y="16343"/>
                    </a:cubicBezTo>
                    <a:cubicBezTo>
                      <a:pt x="43" y="16356"/>
                      <a:pt x="54" y="16369"/>
                      <a:pt x="60" y="16379"/>
                    </a:cubicBezTo>
                    <a:cubicBezTo>
                      <a:pt x="74" y="16396"/>
                      <a:pt x="90" y="16409"/>
                      <a:pt x="103" y="16419"/>
                    </a:cubicBezTo>
                    <a:lnTo>
                      <a:pt x="107" y="16419"/>
                    </a:lnTo>
                    <a:lnTo>
                      <a:pt x="110" y="16423"/>
                    </a:lnTo>
                    <a:lnTo>
                      <a:pt x="113" y="16423"/>
                    </a:lnTo>
                    <a:lnTo>
                      <a:pt x="113" y="16426"/>
                    </a:lnTo>
                    <a:lnTo>
                      <a:pt x="433" y="16609"/>
                    </a:lnTo>
                    <a:lnTo>
                      <a:pt x="812" y="16828"/>
                    </a:lnTo>
                    <a:cubicBezTo>
                      <a:pt x="798" y="16815"/>
                      <a:pt x="786" y="16802"/>
                      <a:pt x="775" y="16785"/>
                    </a:cubicBezTo>
                    <a:cubicBezTo>
                      <a:pt x="766" y="16772"/>
                      <a:pt x="755" y="16758"/>
                      <a:pt x="752" y="16742"/>
                    </a:cubicBezTo>
                    <a:cubicBezTo>
                      <a:pt x="746" y="16735"/>
                      <a:pt x="742" y="16725"/>
                      <a:pt x="739" y="16718"/>
                    </a:cubicBezTo>
                    <a:cubicBezTo>
                      <a:pt x="739" y="16712"/>
                      <a:pt x="735" y="16705"/>
                      <a:pt x="735" y="16698"/>
                    </a:cubicBezTo>
                    <a:cubicBezTo>
                      <a:pt x="732" y="16685"/>
                      <a:pt x="729" y="16672"/>
                      <a:pt x="729" y="16662"/>
                    </a:cubicBezTo>
                    <a:cubicBezTo>
                      <a:pt x="726" y="16638"/>
                      <a:pt x="722" y="16615"/>
                      <a:pt x="722" y="16592"/>
                    </a:cubicBezTo>
                    <a:lnTo>
                      <a:pt x="722" y="795"/>
                    </a:lnTo>
                    <a:cubicBezTo>
                      <a:pt x="722" y="672"/>
                      <a:pt x="766" y="536"/>
                      <a:pt x="835" y="416"/>
                    </a:cubicBezTo>
                    <a:lnTo>
                      <a:pt x="11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7173;p43">
                <a:extLst>
                  <a:ext uri="{FF2B5EF4-FFF2-40B4-BE49-F238E27FC236}">
                    <a16:creationId xmlns:a16="http://schemas.microsoft.com/office/drawing/2014/main" id="{AC566552-8B8A-4EBB-8439-3E802BEF0940}"/>
                  </a:ext>
                </a:extLst>
              </p:cNvPr>
              <p:cNvSpPr/>
              <p:nvPr/>
            </p:nvSpPr>
            <p:spPr>
              <a:xfrm>
                <a:off x="2901450" y="4364663"/>
                <a:ext cx="379300" cy="276275"/>
              </a:xfrm>
              <a:custGeom>
                <a:avLst/>
                <a:gdLst/>
                <a:ahLst/>
                <a:cxnLst/>
                <a:rect l="l" t="t" r="r" b="b"/>
                <a:pathLst>
                  <a:path w="15172" h="11051" extrusionOk="0">
                    <a:moveTo>
                      <a:pt x="13831" y="1"/>
                    </a:moveTo>
                    <a:cubicBezTo>
                      <a:pt x="13659" y="1"/>
                      <a:pt x="13487" y="39"/>
                      <a:pt x="13355" y="115"/>
                    </a:cubicBezTo>
                    <a:lnTo>
                      <a:pt x="476" y="7547"/>
                    </a:lnTo>
                    <a:cubicBezTo>
                      <a:pt x="213" y="7696"/>
                      <a:pt x="0" y="8066"/>
                      <a:pt x="0" y="8371"/>
                    </a:cubicBezTo>
                    <a:lnTo>
                      <a:pt x="0" y="9888"/>
                    </a:lnTo>
                    <a:cubicBezTo>
                      <a:pt x="0" y="10191"/>
                      <a:pt x="213" y="10560"/>
                      <a:pt x="476" y="10713"/>
                    </a:cubicBezTo>
                    <a:lnTo>
                      <a:pt x="865" y="10937"/>
                    </a:lnTo>
                    <a:cubicBezTo>
                      <a:pt x="996" y="11013"/>
                      <a:pt x="1168" y="11051"/>
                      <a:pt x="1341" y="11051"/>
                    </a:cubicBezTo>
                    <a:cubicBezTo>
                      <a:pt x="1513" y="11051"/>
                      <a:pt x="1685" y="11013"/>
                      <a:pt x="1816" y="10937"/>
                    </a:cubicBezTo>
                    <a:lnTo>
                      <a:pt x="14696" y="3505"/>
                    </a:lnTo>
                    <a:cubicBezTo>
                      <a:pt x="14958" y="3356"/>
                      <a:pt x="15172" y="2983"/>
                      <a:pt x="15172" y="2680"/>
                    </a:cubicBezTo>
                    <a:lnTo>
                      <a:pt x="15172" y="1163"/>
                    </a:lnTo>
                    <a:cubicBezTo>
                      <a:pt x="15172" y="861"/>
                      <a:pt x="14958" y="491"/>
                      <a:pt x="14696" y="339"/>
                    </a:cubicBezTo>
                    <a:lnTo>
                      <a:pt x="14307" y="115"/>
                    </a:lnTo>
                    <a:cubicBezTo>
                      <a:pt x="14176" y="39"/>
                      <a:pt x="14003" y="1"/>
                      <a:pt x="13831"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7174;p43">
                <a:extLst>
                  <a:ext uri="{FF2B5EF4-FFF2-40B4-BE49-F238E27FC236}">
                    <a16:creationId xmlns:a16="http://schemas.microsoft.com/office/drawing/2014/main" id="{155FE744-042E-4CA8-9C86-8315C2A94A5D}"/>
                  </a:ext>
                </a:extLst>
              </p:cNvPr>
              <p:cNvSpPr/>
              <p:nvPr/>
            </p:nvSpPr>
            <p:spPr>
              <a:xfrm>
                <a:off x="2901450" y="4562213"/>
                <a:ext cx="43425" cy="78725"/>
              </a:xfrm>
              <a:custGeom>
                <a:avLst/>
                <a:gdLst/>
                <a:ahLst/>
                <a:cxnLst/>
                <a:rect l="l" t="t" r="r" b="b"/>
                <a:pathLst>
                  <a:path w="1737" h="3149" extrusionOk="0">
                    <a:moveTo>
                      <a:pt x="140" y="1"/>
                    </a:moveTo>
                    <a:cubicBezTo>
                      <a:pt x="54" y="147"/>
                      <a:pt x="0" y="316"/>
                      <a:pt x="0" y="469"/>
                    </a:cubicBezTo>
                    <a:lnTo>
                      <a:pt x="0" y="1986"/>
                    </a:lnTo>
                    <a:cubicBezTo>
                      <a:pt x="0" y="2289"/>
                      <a:pt x="213" y="2658"/>
                      <a:pt x="476" y="2811"/>
                    </a:cubicBezTo>
                    <a:lnTo>
                      <a:pt x="865" y="3035"/>
                    </a:lnTo>
                    <a:cubicBezTo>
                      <a:pt x="995" y="3111"/>
                      <a:pt x="1166" y="3149"/>
                      <a:pt x="1337" y="3149"/>
                    </a:cubicBezTo>
                    <a:cubicBezTo>
                      <a:pt x="1478" y="3149"/>
                      <a:pt x="1618" y="3124"/>
                      <a:pt x="1737" y="3074"/>
                    </a:cubicBezTo>
                    <a:lnTo>
                      <a:pt x="1737" y="3074"/>
                    </a:lnTo>
                    <a:cubicBezTo>
                      <a:pt x="1690" y="3091"/>
                      <a:pt x="1647" y="3100"/>
                      <a:pt x="1606" y="3100"/>
                    </a:cubicBezTo>
                    <a:cubicBezTo>
                      <a:pt x="1448" y="3100"/>
                      <a:pt x="1341" y="2975"/>
                      <a:pt x="1341" y="2758"/>
                    </a:cubicBezTo>
                    <a:lnTo>
                      <a:pt x="1341" y="1245"/>
                    </a:lnTo>
                    <a:cubicBezTo>
                      <a:pt x="1341" y="1091"/>
                      <a:pt x="1394" y="922"/>
                      <a:pt x="1480" y="772"/>
                    </a:cubicBezTo>
                    <a:lnTo>
                      <a:pt x="14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7175;p43">
                <a:extLst>
                  <a:ext uri="{FF2B5EF4-FFF2-40B4-BE49-F238E27FC236}">
                    <a16:creationId xmlns:a16="http://schemas.microsoft.com/office/drawing/2014/main" id="{85AAE791-2A04-4EE8-A59C-F0742200AFDF}"/>
                  </a:ext>
                </a:extLst>
              </p:cNvPr>
              <p:cNvSpPr/>
              <p:nvPr/>
            </p:nvSpPr>
            <p:spPr>
              <a:xfrm>
                <a:off x="2904925" y="4364663"/>
                <a:ext cx="375500" cy="216875"/>
              </a:xfrm>
              <a:custGeom>
                <a:avLst/>
                <a:gdLst/>
                <a:ahLst/>
                <a:cxnLst/>
                <a:rect l="l" t="t" r="r" b="b"/>
                <a:pathLst>
                  <a:path w="15020" h="8675" extrusionOk="0">
                    <a:moveTo>
                      <a:pt x="13692" y="1"/>
                    </a:moveTo>
                    <a:cubicBezTo>
                      <a:pt x="13520" y="1"/>
                      <a:pt x="13348" y="39"/>
                      <a:pt x="13216" y="115"/>
                    </a:cubicBezTo>
                    <a:lnTo>
                      <a:pt x="337" y="7547"/>
                    </a:lnTo>
                    <a:cubicBezTo>
                      <a:pt x="207" y="7623"/>
                      <a:pt x="87" y="7750"/>
                      <a:pt x="1" y="7903"/>
                    </a:cubicBezTo>
                    <a:lnTo>
                      <a:pt x="1341" y="8674"/>
                    </a:lnTo>
                    <a:cubicBezTo>
                      <a:pt x="1427" y="8525"/>
                      <a:pt x="1547" y="8395"/>
                      <a:pt x="1677" y="8322"/>
                    </a:cubicBezTo>
                    <a:lnTo>
                      <a:pt x="14557" y="887"/>
                    </a:lnTo>
                    <a:cubicBezTo>
                      <a:pt x="14633" y="843"/>
                      <a:pt x="14705" y="823"/>
                      <a:pt x="14769" y="823"/>
                    </a:cubicBezTo>
                    <a:cubicBezTo>
                      <a:pt x="14890" y="823"/>
                      <a:pt x="14982" y="896"/>
                      <a:pt x="15019" y="1027"/>
                    </a:cubicBezTo>
                    <a:cubicBezTo>
                      <a:pt x="14973" y="758"/>
                      <a:pt x="14784" y="468"/>
                      <a:pt x="14557" y="339"/>
                    </a:cubicBezTo>
                    <a:lnTo>
                      <a:pt x="14168" y="115"/>
                    </a:lnTo>
                    <a:cubicBezTo>
                      <a:pt x="14037" y="39"/>
                      <a:pt x="13864" y="1"/>
                      <a:pt x="1369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7176;p43">
                <a:extLst>
                  <a:ext uri="{FF2B5EF4-FFF2-40B4-BE49-F238E27FC236}">
                    <a16:creationId xmlns:a16="http://schemas.microsoft.com/office/drawing/2014/main" id="{D7400394-90F8-424E-A221-C7AA697B7503}"/>
                  </a:ext>
                </a:extLst>
              </p:cNvPr>
              <p:cNvSpPr/>
              <p:nvPr/>
            </p:nvSpPr>
            <p:spPr>
              <a:xfrm>
                <a:off x="2964650" y="4575813"/>
                <a:ext cx="22625" cy="29200"/>
              </a:xfrm>
              <a:custGeom>
                <a:avLst/>
                <a:gdLst/>
                <a:ahLst/>
                <a:cxnLst/>
                <a:rect l="l" t="t" r="r" b="b"/>
                <a:pathLst>
                  <a:path w="905" h="1168" extrusionOk="0">
                    <a:moveTo>
                      <a:pt x="654" y="1"/>
                    </a:moveTo>
                    <a:cubicBezTo>
                      <a:pt x="593" y="1"/>
                      <a:pt x="525" y="21"/>
                      <a:pt x="452" y="62"/>
                    </a:cubicBezTo>
                    <a:cubicBezTo>
                      <a:pt x="203" y="205"/>
                      <a:pt x="0" y="558"/>
                      <a:pt x="0" y="847"/>
                    </a:cubicBezTo>
                    <a:cubicBezTo>
                      <a:pt x="0" y="1050"/>
                      <a:pt x="103" y="1167"/>
                      <a:pt x="251" y="1167"/>
                    </a:cubicBezTo>
                    <a:cubicBezTo>
                      <a:pt x="311" y="1167"/>
                      <a:pt x="380" y="1148"/>
                      <a:pt x="452" y="1106"/>
                    </a:cubicBezTo>
                    <a:cubicBezTo>
                      <a:pt x="702" y="963"/>
                      <a:pt x="905" y="610"/>
                      <a:pt x="905" y="321"/>
                    </a:cubicBezTo>
                    <a:cubicBezTo>
                      <a:pt x="905" y="119"/>
                      <a:pt x="803" y="1"/>
                      <a:pt x="654"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7177;p43">
                <a:extLst>
                  <a:ext uri="{FF2B5EF4-FFF2-40B4-BE49-F238E27FC236}">
                    <a16:creationId xmlns:a16="http://schemas.microsoft.com/office/drawing/2014/main" id="{5ACD189B-BC48-4562-8382-3C01A08D474C}"/>
                  </a:ext>
                </a:extLst>
              </p:cNvPr>
              <p:cNvSpPr/>
              <p:nvPr/>
            </p:nvSpPr>
            <p:spPr>
              <a:xfrm>
                <a:off x="3002075" y="4554188"/>
                <a:ext cx="22625" cy="29250"/>
              </a:xfrm>
              <a:custGeom>
                <a:avLst/>
                <a:gdLst/>
                <a:ahLst/>
                <a:cxnLst/>
                <a:rect l="l" t="t" r="r" b="b"/>
                <a:pathLst>
                  <a:path w="905" h="1170" extrusionOk="0">
                    <a:moveTo>
                      <a:pt x="654" y="1"/>
                    </a:moveTo>
                    <a:cubicBezTo>
                      <a:pt x="593" y="1"/>
                      <a:pt x="525" y="21"/>
                      <a:pt x="452" y="62"/>
                    </a:cubicBezTo>
                    <a:cubicBezTo>
                      <a:pt x="203" y="208"/>
                      <a:pt x="0" y="557"/>
                      <a:pt x="0" y="847"/>
                    </a:cubicBezTo>
                    <a:cubicBezTo>
                      <a:pt x="0" y="1052"/>
                      <a:pt x="102" y="1170"/>
                      <a:pt x="249" y="1170"/>
                    </a:cubicBezTo>
                    <a:cubicBezTo>
                      <a:pt x="310" y="1170"/>
                      <a:pt x="379" y="1149"/>
                      <a:pt x="452" y="1107"/>
                    </a:cubicBezTo>
                    <a:cubicBezTo>
                      <a:pt x="702" y="964"/>
                      <a:pt x="905" y="611"/>
                      <a:pt x="905" y="325"/>
                    </a:cubicBezTo>
                    <a:cubicBezTo>
                      <a:pt x="905" y="119"/>
                      <a:pt x="803" y="1"/>
                      <a:pt x="654"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7178;p43">
                <a:extLst>
                  <a:ext uri="{FF2B5EF4-FFF2-40B4-BE49-F238E27FC236}">
                    <a16:creationId xmlns:a16="http://schemas.microsoft.com/office/drawing/2014/main" id="{E9DE95F5-FACE-4FE0-AD5C-F1467F163676}"/>
                  </a:ext>
                </a:extLst>
              </p:cNvPr>
              <p:cNvSpPr/>
              <p:nvPr/>
            </p:nvSpPr>
            <p:spPr>
              <a:xfrm>
                <a:off x="3039500" y="4532588"/>
                <a:ext cx="22625" cy="29275"/>
              </a:xfrm>
              <a:custGeom>
                <a:avLst/>
                <a:gdLst/>
                <a:ahLst/>
                <a:cxnLst/>
                <a:rect l="l" t="t" r="r" b="b"/>
                <a:pathLst>
                  <a:path w="905" h="1171" extrusionOk="0">
                    <a:moveTo>
                      <a:pt x="653" y="0"/>
                    </a:moveTo>
                    <a:cubicBezTo>
                      <a:pt x="593" y="0"/>
                      <a:pt x="524" y="20"/>
                      <a:pt x="452" y="61"/>
                    </a:cubicBezTo>
                    <a:cubicBezTo>
                      <a:pt x="203" y="208"/>
                      <a:pt x="0" y="557"/>
                      <a:pt x="0" y="847"/>
                    </a:cubicBezTo>
                    <a:cubicBezTo>
                      <a:pt x="0" y="1052"/>
                      <a:pt x="103" y="1170"/>
                      <a:pt x="251" y="1170"/>
                    </a:cubicBezTo>
                    <a:cubicBezTo>
                      <a:pt x="312" y="1170"/>
                      <a:pt x="380" y="1151"/>
                      <a:pt x="452" y="1109"/>
                    </a:cubicBezTo>
                    <a:cubicBezTo>
                      <a:pt x="702" y="962"/>
                      <a:pt x="905" y="613"/>
                      <a:pt x="905" y="324"/>
                    </a:cubicBezTo>
                    <a:cubicBezTo>
                      <a:pt x="905" y="118"/>
                      <a:pt x="802" y="0"/>
                      <a:pt x="653"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7179;p43">
                <a:extLst>
                  <a:ext uri="{FF2B5EF4-FFF2-40B4-BE49-F238E27FC236}">
                    <a16:creationId xmlns:a16="http://schemas.microsoft.com/office/drawing/2014/main" id="{EF397AE2-8296-4B07-94E8-95E655CBB1A3}"/>
                  </a:ext>
                </a:extLst>
              </p:cNvPr>
              <p:cNvSpPr/>
              <p:nvPr/>
            </p:nvSpPr>
            <p:spPr>
              <a:xfrm>
                <a:off x="3076925" y="4510988"/>
                <a:ext cx="22625" cy="29250"/>
              </a:xfrm>
              <a:custGeom>
                <a:avLst/>
                <a:gdLst/>
                <a:ahLst/>
                <a:cxnLst/>
                <a:rect l="l" t="t" r="r" b="b"/>
                <a:pathLst>
                  <a:path w="905" h="1170" extrusionOk="0">
                    <a:moveTo>
                      <a:pt x="655" y="1"/>
                    </a:moveTo>
                    <a:cubicBezTo>
                      <a:pt x="594" y="1"/>
                      <a:pt x="525" y="21"/>
                      <a:pt x="452" y="64"/>
                    </a:cubicBezTo>
                    <a:cubicBezTo>
                      <a:pt x="203" y="206"/>
                      <a:pt x="0" y="556"/>
                      <a:pt x="0" y="845"/>
                    </a:cubicBezTo>
                    <a:cubicBezTo>
                      <a:pt x="0" y="1051"/>
                      <a:pt x="102" y="1169"/>
                      <a:pt x="251" y="1169"/>
                    </a:cubicBezTo>
                    <a:cubicBezTo>
                      <a:pt x="311" y="1169"/>
                      <a:pt x="380" y="1150"/>
                      <a:pt x="452" y="1108"/>
                    </a:cubicBezTo>
                    <a:cubicBezTo>
                      <a:pt x="702" y="962"/>
                      <a:pt x="905" y="613"/>
                      <a:pt x="905" y="323"/>
                    </a:cubicBezTo>
                    <a:cubicBezTo>
                      <a:pt x="905" y="119"/>
                      <a:pt x="803" y="1"/>
                      <a:pt x="655"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7180;p43">
                <a:extLst>
                  <a:ext uri="{FF2B5EF4-FFF2-40B4-BE49-F238E27FC236}">
                    <a16:creationId xmlns:a16="http://schemas.microsoft.com/office/drawing/2014/main" id="{B9D82C1C-CDD8-4A79-AE26-4A703299D0E0}"/>
                  </a:ext>
                </a:extLst>
              </p:cNvPr>
              <p:cNvSpPr/>
              <p:nvPr/>
            </p:nvSpPr>
            <p:spPr>
              <a:xfrm>
                <a:off x="3114325" y="4489388"/>
                <a:ext cx="22650" cy="29225"/>
              </a:xfrm>
              <a:custGeom>
                <a:avLst/>
                <a:gdLst/>
                <a:ahLst/>
                <a:cxnLst/>
                <a:rect l="l" t="t" r="r" b="b"/>
                <a:pathLst>
                  <a:path w="906" h="1169" extrusionOk="0">
                    <a:moveTo>
                      <a:pt x="655" y="0"/>
                    </a:moveTo>
                    <a:cubicBezTo>
                      <a:pt x="594" y="0"/>
                      <a:pt x="526" y="20"/>
                      <a:pt x="453" y="63"/>
                    </a:cubicBezTo>
                    <a:cubicBezTo>
                      <a:pt x="204" y="206"/>
                      <a:pt x="1" y="559"/>
                      <a:pt x="1" y="845"/>
                    </a:cubicBezTo>
                    <a:cubicBezTo>
                      <a:pt x="1" y="1050"/>
                      <a:pt x="103" y="1168"/>
                      <a:pt x="252" y="1168"/>
                    </a:cubicBezTo>
                    <a:cubicBezTo>
                      <a:pt x="312" y="1168"/>
                      <a:pt x="381" y="1149"/>
                      <a:pt x="453" y="1107"/>
                    </a:cubicBezTo>
                    <a:cubicBezTo>
                      <a:pt x="703" y="964"/>
                      <a:pt x="905" y="611"/>
                      <a:pt x="905" y="322"/>
                    </a:cubicBezTo>
                    <a:cubicBezTo>
                      <a:pt x="905" y="119"/>
                      <a:pt x="804" y="0"/>
                      <a:pt x="655"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7181;p43">
                <a:extLst>
                  <a:ext uri="{FF2B5EF4-FFF2-40B4-BE49-F238E27FC236}">
                    <a16:creationId xmlns:a16="http://schemas.microsoft.com/office/drawing/2014/main" id="{D6798AF0-54B0-41F0-8046-866418982774}"/>
                  </a:ext>
                </a:extLst>
              </p:cNvPr>
              <p:cNvSpPr/>
              <p:nvPr/>
            </p:nvSpPr>
            <p:spPr>
              <a:xfrm>
                <a:off x="3151750" y="4467788"/>
                <a:ext cx="22650" cy="29250"/>
              </a:xfrm>
              <a:custGeom>
                <a:avLst/>
                <a:gdLst/>
                <a:ahLst/>
                <a:cxnLst/>
                <a:rect l="l" t="t" r="r" b="b"/>
                <a:pathLst>
                  <a:path w="906" h="1170" extrusionOk="0">
                    <a:moveTo>
                      <a:pt x="654" y="1"/>
                    </a:moveTo>
                    <a:cubicBezTo>
                      <a:pt x="593" y="1"/>
                      <a:pt x="525" y="20"/>
                      <a:pt x="453" y="62"/>
                    </a:cubicBezTo>
                    <a:cubicBezTo>
                      <a:pt x="204" y="205"/>
                      <a:pt x="1" y="557"/>
                      <a:pt x="1" y="847"/>
                    </a:cubicBezTo>
                    <a:cubicBezTo>
                      <a:pt x="1" y="1050"/>
                      <a:pt x="103" y="1169"/>
                      <a:pt x="251" y="1169"/>
                    </a:cubicBezTo>
                    <a:cubicBezTo>
                      <a:pt x="312" y="1169"/>
                      <a:pt x="380" y="1149"/>
                      <a:pt x="453" y="1107"/>
                    </a:cubicBezTo>
                    <a:cubicBezTo>
                      <a:pt x="703" y="964"/>
                      <a:pt x="905" y="611"/>
                      <a:pt x="905" y="325"/>
                    </a:cubicBezTo>
                    <a:cubicBezTo>
                      <a:pt x="905" y="119"/>
                      <a:pt x="803" y="1"/>
                      <a:pt x="654"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7182;p43">
                <a:extLst>
                  <a:ext uri="{FF2B5EF4-FFF2-40B4-BE49-F238E27FC236}">
                    <a16:creationId xmlns:a16="http://schemas.microsoft.com/office/drawing/2014/main" id="{A7767417-CB89-4511-A137-236DEDED4FF5}"/>
                  </a:ext>
                </a:extLst>
              </p:cNvPr>
              <p:cNvSpPr/>
              <p:nvPr/>
            </p:nvSpPr>
            <p:spPr>
              <a:xfrm>
                <a:off x="3189175" y="4446188"/>
                <a:ext cx="22650" cy="29225"/>
              </a:xfrm>
              <a:custGeom>
                <a:avLst/>
                <a:gdLst/>
                <a:ahLst/>
                <a:cxnLst/>
                <a:rect l="l" t="t" r="r" b="b"/>
                <a:pathLst>
                  <a:path w="906" h="1169" extrusionOk="0">
                    <a:moveTo>
                      <a:pt x="654" y="0"/>
                    </a:moveTo>
                    <a:cubicBezTo>
                      <a:pt x="593" y="0"/>
                      <a:pt x="525" y="20"/>
                      <a:pt x="453" y="61"/>
                    </a:cubicBezTo>
                    <a:cubicBezTo>
                      <a:pt x="203" y="207"/>
                      <a:pt x="1" y="557"/>
                      <a:pt x="1" y="846"/>
                    </a:cubicBezTo>
                    <a:cubicBezTo>
                      <a:pt x="1" y="1051"/>
                      <a:pt x="102" y="1169"/>
                      <a:pt x="249" y="1169"/>
                    </a:cubicBezTo>
                    <a:cubicBezTo>
                      <a:pt x="310" y="1169"/>
                      <a:pt x="379" y="1148"/>
                      <a:pt x="453" y="1105"/>
                    </a:cubicBezTo>
                    <a:cubicBezTo>
                      <a:pt x="702" y="962"/>
                      <a:pt x="905" y="613"/>
                      <a:pt x="905" y="324"/>
                    </a:cubicBezTo>
                    <a:cubicBezTo>
                      <a:pt x="905" y="118"/>
                      <a:pt x="803" y="0"/>
                      <a:pt x="654"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7183;p43">
                <a:extLst>
                  <a:ext uri="{FF2B5EF4-FFF2-40B4-BE49-F238E27FC236}">
                    <a16:creationId xmlns:a16="http://schemas.microsoft.com/office/drawing/2014/main" id="{FF680BC7-14C6-49BB-8916-FCF644A6AEC4}"/>
                  </a:ext>
                </a:extLst>
              </p:cNvPr>
              <p:cNvSpPr/>
              <p:nvPr/>
            </p:nvSpPr>
            <p:spPr>
              <a:xfrm>
                <a:off x="3226600" y="4424588"/>
                <a:ext cx="22650" cy="29225"/>
              </a:xfrm>
              <a:custGeom>
                <a:avLst/>
                <a:gdLst/>
                <a:ahLst/>
                <a:cxnLst/>
                <a:rect l="l" t="t" r="r" b="b"/>
                <a:pathLst>
                  <a:path w="906" h="1169" extrusionOk="0">
                    <a:moveTo>
                      <a:pt x="656" y="0"/>
                    </a:moveTo>
                    <a:cubicBezTo>
                      <a:pt x="595" y="0"/>
                      <a:pt x="526" y="21"/>
                      <a:pt x="452" y="64"/>
                    </a:cubicBezTo>
                    <a:cubicBezTo>
                      <a:pt x="203" y="207"/>
                      <a:pt x="1" y="556"/>
                      <a:pt x="1" y="845"/>
                    </a:cubicBezTo>
                    <a:cubicBezTo>
                      <a:pt x="1" y="1051"/>
                      <a:pt x="103" y="1169"/>
                      <a:pt x="251" y="1169"/>
                    </a:cubicBezTo>
                    <a:cubicBezTo>
                      <a:pt x="312" y="1169"/>
                      <a:pt x="380" y="1149"/>
                      <a:pt x="452" y="1108"/>
                    </a:cubicBezTo>
                    <a:cubicBezTo>
                      <a:pt x="702" y="962"/>
                      <a:pt x="905" y="612"/>
                      <a:pt x="905" y="323"/>
                    </a:cubicBezTo>
                    <a:cubicBezTo>
                      <a:pt x="905" y="118"/>
                      <a:pt x="804" y="0"/>
                      <a:pt x="656"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7184;p43">
                <a:extLst>
                  <a:ext uri="{FF2B5EF4-FFF2-40B4-BE49-F238E27FC236}">
                    <a16:creationId xmlns:a16="http://schemas.microsoft.com/office/drawing/2014/main" id="{29408FBB-94D6-4521-88FC-2E167582E2E4}"/>
                  </a:ext>
                </a:extLst>
              </p:cNvPr>
              <p:cNvSpPr/>
              <p:nvPr/>
            </p:nvSpPr>
            <p:spPr>
              <a:xfrm>
                <a:off x="2901450" y="4489738"/>
                <a:ext cx="379300" cy="276275"/>
              </a:xfrm>
              <a:custGeom>
                <a:avLst/>
                <a:gdLst/>
                <a:ahLst/>
                <a:cxnLst/>
                <a:rect l="l" t="t" r="r" b="b"/>
                <a:pathLst>
                  <a:path w="15172" h="11051" extrusionOk="0">
                    <a:moveTo>
                      <a:pt x="13831" y="0"/>
                    </a:moveTo>
                    <a:cubicBezTo>
                      <a:pt x="13659" y="0"/>
                      <a:pt x="13487" y="39"/>
                      <a:pt x="13355" y="115"/>
                    </a:cubicBezTo>
                    <a:lnTo>
                      <a:pt x="476" y="7546"/>
                    </a:lnTo>
                    <a:cubicBezTo>
                      <a:pt x="213" y="7696"/>
                      <a:pt x="0" y="8069"/>
                      <a:pt x="0" y="8372"/>
                    </a:cubicBezTo>
                    <a:lnTo>
                      <a:pt x="0" y="9888"/>
                    </a:lnTo>
                    <a:cubicBezTo>
                      <a:pt x="0" y="10191"/>
                      <a:pt x="213" y="10560"/>
                      <a:pt x="476" y="10713"/>
                    </a:cubicBezTo>
                    <a:lnTo>
                      <a:pt x="865" y="10936"/>
                    </a:lnTo>
                    <a:cubicBezTo>
                      <a:pt x="996" y="11012"/>
                      <a:pt x="1168" y="11051"/>
                      <a:pt x="1341" y="11051"/>
                    </a:cubicBezTo>
                    <a:cubicBezTo>
                      <a:pt x="1513" y="11051"/>
                      <a:pt x="1685" y="11012"/>
                      <a:pt x="1816" y="10936"/>
                    </a:cubicBezTo>
                    <a:lnTo>
                      <a:pt x="14696" y="3505"/>
                    </a:lnTo>
                    <a:cubicBezTo>
                      <a:pt x="14958" y="3355"/>
                      <a:pt x="15172" y="2986"/>
                      <a:pt x="15172" y="2680"/>
                    </a:cubicBezTo>
                    <a:lnTo>
                      <a:pt x="15172" y="1163"/>
                    </a:lnTo>
                    <a:cubicBezTo>
                      <a:pt x="15172" y="860"/>
                      <a:pt x="14958" y="491"/>
                      <a:pt x="14696" y="338"/>
                    </a:cubicBezTo>
                    <a:lnTo>
                      <a:pt x="14307" y="115"/>
                    </a:lnTo>
                    <a:cubicBezTo>
                      <a:pt x="14176" y="39"/>
                      <a:pt x="14003" y="0"/>
                      <a:pt x="13831"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7185;p43">
                <a:extLst>
                  <a:ext uri="{FF2B5EF4-FFF2-40B4-BE49-F238E27FC236}">
                    <a16:creationId xmlns:a16="http://schemas.microsoft.com/office/drawing/2014/main" id="{00F2B7C5-DE5E-41BA-A576-34109F3C24EE}"/>
                  </a:ext>
                </a:extLst>
              </p:cNvPr>
              <p:cNvSpPr/>
              <p:nvPr/>
            </p:nvSpPr>
            <p:spPr>
              <a:xfrm>
                <a:off x="2901450" y="4687288"/>
                <a:ext cx="43425" cy="78725"/>
              </a:xfrm>
              <a:custGeom>
                <a:avLst/>
                <a:gdLst/>
                <a:ahLst/>
                <a:cxnLst/>
                <a:rect l="l" t="t" r="r" b="b"/>
                <a:pathLst>
                  <a:path w="1737" h="3149" extrusionOk="0">
                    <a:moveTo>
                      <a:pt x="140" y="0"/>
                    </a:moveTo>
                    <a:cubicBezTo>
                      <a:pt x="54" y="150"/>
                      <a:pt x="0" y="316"/>
                      <a:pt x="0" y="470"/>
                    </a:cubicBezTo>
                    <a:lnTo>
                      <a:pt x="0" y="1986"/>
                    </a:lnTo>
                    <a:cubicBezTo>
                      <a:pt x="0" y="2289"/>
                      <a:pt x="213" y="2658"/>
                      <a:pt x="476" y="2811"/>
                    </a:cubicBezTo>
                    <a:lnTo>
                      <a:pt x="865" y="3034"/>
                    </a:lnTo>
                    <a:cubicBezTo>
                      <a:pt x="995" y="3111"/>
                      <a:pt x="1166" y="3148"/>
                      <a:pt x="1338" y="3148"/>
                    </a:cubicBezTo>
                    <a:cubicBezTo>
                      <a:pt x="1478" y="3148"/>
                      <a:pt x="1618" y="3123"/>
                      <a:pt x="1737" y="3074"/>
                    </a:cubicBezTo>
                    <a:lnTo>
                      <a:pt x="1737" y="3074"/>
                    </a:lnTo>
                    <a:cubicBezTo>
                      <a:pt x="1690" y="3091"/>
                      <a:pt x="1646" y="3099"/>
                      <a:pt x="1606" y="3099"/>
                    </a:cubicBezTo>
                    <a:cubicBezTo>
                      <a:pt x="1448" y="3099"/>
                      <a:pt x="1341" y="2975"/>
                      <a:pt x="1341" y="2762"/>
                    </a:cubicBezTo>
                    <a:lnTo>
                      <a:pt x="1341" y="1245"/>
                    </a:lnTo>
                    <a:cubicBezTo>
                      <a:pt x="1341" y="1092"/>
                      <a:pt x="1394" y="921"/>
                      <a:pt x="1480" y="772"/>
                    </a:cubicBezTo>
                    <a:lnTo>
                      <a:pt x="14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7186;p43">
                <a:extLst>
                  <a:ext uri="{FF2B5EF4-FFF2-40B4-BE49-F238E27FC236}">
                    <a16:creationId xmlns:a16="http://schemas.microsoft.com/office/drawing/2014/main" id="{54D25519-5F97-4853-86D3-A34D2EE1714D}"/>
                  </a:ext>
                </a:extLst>
              </p:cNvPr>
              <p:cNvSpPr/>
              <p:nvPr/>
            </p:nvSpPr>
            <p:spPr>
              <a:xfrm>
                <a:off x="2904925" y="4489738"/>
                <a:ext cx="375500" cy="216950"/>
              </a:xfrm>
              <a:custGeom>
                <a:avLst/>
                <a:gdLst/>
                <a:ahLst/>
                <a:cxnLst/>
                <a:rect l="l" t="t" r="r" b="b"/>
                <a:pathLst>
                  <a:path w="15020" h="8678" extrusionOk="0">
                    <a:moveTo>
                      <a:pt x="13692" y="0"/>
                    </a:moveTo>
                    <a:cubicBezTo>
                      <a:pt x="13520" y="0"/>
                      <a:pt x="13348" y="39"/>
                      <a:pt x="13216" y="115"/>
                    </a:cubicBezTo>
                    <a:lnTo>
                      <a:pt x="337" y="7546"/>
                    </a:lnTo>
                    <a:cubicBezTo>
                      <a:pt x="207" y="7623"/>
                      <a:pt x="87" y="7753"/>
                      <a:pt x="1" y="7902"/>
                    </a:cubicBezTo>
                    <a:lnTo>
                      <a:pt x="1341" y="8677"/>
                    </a:lnTo>
                    <a:cubicBezTo>
                      <a:pt x="1427" y="8524"/>
                      <a:pt x="1547" y="8395"/>
                      <a:pt x="1677" y="8321"/>
                    </a:cubicBezTo>
                    <a:lnTo>
                      <a:pt x="14557" y="887"/>
                    </a:lnTo>
                    <a:cubicBezTo>
                      <a:pt x="14633" y="843"/>
                      <a:pt x="14705" y="823"/>
                      <a:pt x="14769" y="823"/>
                    </a:cubicBezTo>
                    <a:cubicBezTo>
                      <a:pt x="14890" y="823"/>
                      <a:pt x="14982" y="896"/>
                      <a:pt x="15019" y="1027"/>
                    </a:cubicBezTo>
                    <a:cubicBezTo>
                      <a:pt x="14973" y="757"/>
                      <a:pt x="14784" y="468"/>
                      <a:pt x="14557" y="338"/>
                    </a:cubicBezTo>
                    <a:lnTo>
                      <a:pt x="14168" y="115"/>
                    </a:lnTo>
                    <a:cubicBezTo>
                      <a:pt x="14037" y="39"/>
                      <a:pt x="13864" y="0"/>
                      <a:pt x="1369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7187;p43">
                <a:extLst>
                  <a:ext uri="{FF2B5EF4-FFF2-40B4-BE49-F238E27FC236}">
                    <a16:creationId xmlns:a16="http://schemas.microsoft.com/office/drawing/2014/main" id="{A305F6E2-C801-47BE-84CA-7BCF179A3877}"/>
                  </a:ext>
                </a:extLst>
              </p:cNvPr>
              <p:cNvSpPr/>
              <p:nvPr/>
            </p:nvSpPr>
            <p:spPr>
              <a:xfrm>
                <a:off x="2964650" y="4700888"/>
                <a:ext cx="22625" cy="29225"/>
              </a:xfrm>
              <a:custGeom>
                <a:avLst/>
                <a:gdLst/>
                <a:ahLst/>
                <a:cxnLst/>
                <a:rect l="l" t="t" r="r" b="b"/>
                <a:pathLst>
                  <a:path w="905" h="1169" extrusionOk="0">
                    <a:moveTo>
                      <a:pt x="654" y="1"/>
                    </a:moveTo>
                    <a:cubicBezTo>
                      <a:pt x="593" y="1"/>
                      <a:pt x="525" y="20"/>
                      <a:pt x="452" y="62"/>
                    </a:cubicBezTo>
                    <a:cubicBezTo>
                      <a:pt x="203" y="205"/>
                      <a:pt x="0" y="557"/>
                      <a:pt x="0" y="847"/>
                    </a:cubicBezTo>
                    <a:cubicBezTo>
                      <a:pt x="0" y="1050"/>
                      <a:pt x="102" y="1169"/>
                      <a:pt x="251" y="1169"/>
                    </a:cubicBezTo>
                    <a:cubicBezTo>
                      <a:pt x="311" y="1169"/>
                      <a:pt x="380" y="1149"/>
                      <a:pt x="452" y="1106"/>
                    </a:cubicBezTo>
                    <a:cubicBezTo>
                      <a:pt x="702" y="963"/>
                      <a:pt x="905" y="611"/>
                      <a:pt x="905" y="325"/>
                    </a:cubicBezTo>
                    <a:cubicBezTo>
                      <a:pt x="905" y="119"/>
                      <a:pt x="803" y="1"/>
                      <a:pt x="654"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7188;p43">
                <a:extLst>
                  <a:ext uri="{FF2B5EF4-FFF2-40B4-BE49-F238E27FC236}">
                    <a16:creationId xmlns:a16="http://schemas.microsoft.com/office/drawing/2014/main" id="{51EE95FD-6875-43FF-8DD3-999CE0D6C530}"/>
                  </a:ext>
                </a:extLst>
              </p:cNvPr>
              <p:cNvSpPr/>
              <p:nvPr/>
            </p:nvSpPr>
            <p:spPr>
              <a:xfrm>
                <a:off x="3002075" y="4679263"/>
                <a:ext cx="22625" cy="29250"/>
              </a:xfrm>
              <a:custGeom>
                <a:avLst/>
                <a:gdLst/>
                <a:ahLst/>
                <a:cxnLst/>
                <a:rect l="l" t="t" r="r" b="b"/>
                <a:pathLst>
                  <a:path w="905" h="1170" extrusionOk="0">
                    <a:moveTo>
                      <a:pt x="654" y="1"/>
                    </a:moveTo>
                    <a:cubicBezTo>
                      <a:pt x="593" y="1"/>
                      <a:pt x="525" y="20"/>
                      <a:pt x="452" y="62"/>
                    </a:cubicBezTo>
                    <a:cubicBezTo>
                      <a:pt x="203" y="209"/>
                      <a:pt x="0" y="557"/>
                      <a:pt x="0" y="847"/>
                    </a:cubicBezTo>
                    <a:cubicBezTo>
                      <a:pt x="0" y="1052"/>
                      <a:pt x="102" y="1170"/>
                      <a:pt x="249" y="1170"/>
                    </a:cubicBezTo>
                    <a:cubicBezTo>
                      <a:pt x="310" y="1170"/>
                      <a:pt x="379" y="1150"/>
                      <a:pt x="452" y="1107"/>
                    </a:cubicBezTo>
                    <a:cubicBezTo>
                      <a:pt x="702" y="963"/>
                      <a:pt x="905" y="614"/>
                      <a:pt x="905" y="324"/>
                    </a:cubicBezTo>
                    <a:cubicBezTo>
                      <a:pt x="905" y="119"/>
                      <a:pt x="802" y="1"/>
                      <a:pt x="654"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7189;p43">
                <a:extLst>
                  <a:ext uri="{FF2B5EF4-FFF2-40B4-BE49-F238E27FC236}">
                    <a16:creationId xmlns:a16="http://schemas.microsoft.com/office/drawing/2014/main" id="{A76BB24A-3293-447A-8C45-BE97F6A60A2A}"/>
                  </a:ext>
                </a:extLst>
              </p:cNvPr>
              <p:cNvSpPr/>
              <p:nvPr/>
            </p:nvSpPr>
            <p:spPr>
              <a:xfrm>
                <a:off x="3039500" y="4657688"/>
                <a:ext cx="22625" cy="29250"/>
              </a:xfrm>
              <a:custGeom>
                <a:avLst/>
                <a:gdLst/>
                <a:ahLst/>
                <a:cxnLst/>
                <a:rect l="l" t="t" r="r" b="b"/>
                <a:pathLst>
                  <a:path w="905" h="1170" extrusionOk="0">
                    <a:moveTo>
                      <a:pt x="656" y="0"/>
                    </a:moveTo>
                    <a:cubicBezTo>
                      <a:pt x="594" y="0"/>
                      <a:pt x="525" y="21"/>
                      <a:pt x="452" y="63"/>
                    </a:cubicBezTo>
                    <a:cubicBezTo>
                      <a:pt x="203" y="206"/>
                      <a:pt x="0" y="556"/>
                      <a:pt x="0" y="845"/>
                    </a:cubicBezTo>
                    <a:cubicBezTo>
                      <a:pt x="0" y="1051"/>
                      <a:pt x="102" y="1169"/>
                      <a:pt x="251" y="1169"/>
                    </a:cubicBezTo>
                    <a:cubicBezTo>
                      <a:pt x="311" y="1169"/>
                      <a:pt x="380" y="1149"/>
                      <a:pt x="452" y="1108"/>
                    </a:cubicBezTo>
                    <a:cubicBezTo>
                      <a:pt x="702" y="961"/>
                      <a:pt x="905" y="613"/>
                      <a:pt x="905" y="323"/>
                    </a:cubicBezTo>
                    <a:cubicBezTo>
                      <a:pt x="905" y="118"/>
                      <a:pt x="803" y="0"/>
                      <a:pt x="656"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7190;p43">
                <a:extLst>
                  <a:ext uri="{FF2B5EF4-FFF2-40B4-BE49-F238E27FC236}">
                    <a16:creationId xmlns:a16="http://schemas.microsoft.com/office/drawing/2014/main" id="{2307CE49-6F8C-47D1-96D3-8ACEE93A506C}"/>
                  </a:ext>
                </a:extLst>
              </p:cNvPr>
              <p:cNvSpPr/>
              <p:nvPr/>
            </p:nvSpPr>
            <p:spPr>
              <a:xfrm>
                <a:off x="3076925" y="4636063"/>
                <a:ext cx="22625" cy="29225"/>
              </a:xfrm>
              <a:custGeom>
                <a:avLst/>
                <a:gdLst/>
                <a:ahLst/>
                <a:cxnLst/>
                <a:rect l="l" t="t" r="r" b="b"/>
                <a:pathLst>
                  <a:path w="905" h="1169" extrusionOk="0">
                    <a:moveTo>
                      <a:pt x="654" y="1"/>
                    </a:moveTo>
                    <a:cubicBezTo>
                      <a:pt x="594" y="1"/>
                      <a:pt x="525" y="21"/>
                      <a:pt x="452" y="64"/>
                    </a:cubicBezTo>
                    <a:cubicBezTo>
                      <a:pt x="203" y="207"/>
                      <a:pt x="0" y="560"/>
                      <a:pt x="0" y="845"/>
                    </a:cubicBezTo>
                    <a:cubicBezTo>
                      <a:pt x="0" y="1051"/>
                      <a:pt x="102" y="1169"/>
                      <a:pt x="251" y="1169"/>
                    </a:cubicBezTo>
                    <a:cubicBezTo>
                      <a:pt x="312" y="1169"/>
                      <a:pt x="380" y="1149"/>
                      <a:pt x="452" y="1108"/>
                    </a:cubicBezTo>
                    <a:cubicBezTo>
                      <a:pt x="702" y="965"/>
                      <a:pt x="905" y="612"/>
                      <a:pt x="905" y="323"/>
                    </a:cubicBezTo>
                    <a:cubicBezTo>
                      <a:pt x="905" y="120"/>
                      <a:pt x="803" y="1"/>
                      <a:pt x="654"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7191;p43">
                <a:extLst>
                  <a:ext uri="{FF2B5EF4-FFF2-40B4-BE49-F238E27FC236}">
                    <a16:creationId xmlns:a16="http://schemas.microsoft.com/office/drawing/2014/main" id="{32361D6B-D212-4885-B526-21DFC44F8201}"/>
                  </a:ext>
                </a:extLst>
              </p:cNvPr>
              <p:cNvSpPr/>
              <p:nvPr/>
            </p:nvSpPr>
            <p:spPr>
              <a:xfrm>
                <a:off x="3114325" y="4614488"/>
                <a:ext cx="22650" cy="29200"/>
              </a:xfrm>
              <a:custGeom>
                <a:avLst/>
                <a:gdLst/>
                <a:ahLst/>
                <a:cxnLst/>
                <a:rect l="l" t="t" r="r" b="b"/>
                <a:pathLst>
                  <a:path w="906" h="1168" extrusionOk="0">
                    <a:moveTo>
                      <a:pt x="654" y="0"/>
                    </a:moveTo>
                    <a:cubicBezTo>
                      <a:pt x="593" y="0"/>
                      <a:pt x="525" y="20"/>
                      <a:pt x="453" y="61"/>
                    </a:cubicBezTo>
                    <a:cubicBezTo>
                      <a:pt x="204" y="205"/>
                      <a:pt x="1" y="557"/>
                      <a:pt x="1" y="847"/>
                    </a:cubicBezTo>
                    <a:cubicBezTo>
                      <a:pt x="1" y="1050"/>
                      <a:pt x="103" y="1167"/>
                      <a:pt x="252" y="1167"/>
                    </a:cubicBezTo>
                    <a:cubicBezTo>
                      <a:pt x="312" y="1167"/>
                      <a:pt x="381" y="1148"/>
                      <a:pt x="453" y="1106"/>
                    </a:cubicBezTo>
                    <a:cubicBezTo>
                      <a:pt x="703" y="963"/>
                      <a:pt x="905" y="611"/>
                      <a:pt x="905" y="325"/>
                    </a:cubicBezTo>
                    <a:cubicBezTo>
                      <a:pt x="905" y="119"/>
                      <a:pt x="803" y="0"/>
                      <a:pt x="654"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7192;p43">
                <a:extLst>
                  <a:ext uri="{FF2B5EF4-FFF2-40B4-BE49-F238E27FC236}">
                    <a16:creationId xmlns:a16="http://schemas.microsoft.com/office/drawing/2014/main" id="{8395830C-34E0-4D7A-AE57-A1109F8B7D7B}"/>
                  </a:ext>
                </a:extLst>
              </p:cNvPr>
              <p:cNvSpPr/>
              <p:nvPr/>
            </p:nvSpPr>
            <p:spPr>
              <a:xfrm>
                <a:off x="3151750" y="4592863"/>
                <a:ext cx="22650" cy="29250"/>
              </a:xfrm>
              <a:custGeom>
                <a:avLst/>
                <a:gdLst/>
                <a:ahLst/>
                <a:cxnLst/>
                <a:rect l="l" t="t" r="r" b="b"/>
                <a:pathLst>
                  <a:path w="906" h="1170" extrusionOk="0">
                    <a:moveTo>
                      <a:pt x="654" y="1"/>
                    </a:moveTo>
                    <a:cubicBezTo>
                      <a:pt x="593" y="1"/>
                      <a:pt x="525" y="20"/>
                      <a:pt x="453" y="62"/>
                    </a:cubicBezTo>
                    <a:cubicBezTo>
                      <a:pt x="204" y="208"/>
                      <a:pt x="1" y="558"/>
                      <a:pt x="1" y="847"/>
                    </a:cubicBezTo>
                    <a:cubicBezTo>
                      <a:pt x="1" y="1051"/>
                      <a:pt x="102" y="1170"/>
                      <a:pt x="249" y="1170"/>
                    </a:cubicBezTo>
                    <a:cubicBezTo>
                      <a:pt x="310" y="1170"/>
                      <a:pt x="380" y="1149"/>
                      <a:pt x="453" y="1106"/>
                    </a:cubicBezTo>
                    <a:cubicBezTo>
                      <a:pt x="703" y="963"/>
                      <a:pt x="905" y="614"/>
                      <a:pt x="905" y="324"/>
                    </a:cubicBezTo>
                    <a:cubicBezTo>
                      <a:pt x="905" y="119"/>
                      <a:pt x="803" y="1"/>
                      <a:pt x="654"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7193;p43">
                <a:extLst>
                  <a:ext uri="{FF2B5EF4-FFF2-40B4-BE49-F238E27FC236}">
                    <a16:creationId xmlns:a16="http://schemas.microsoft.com/office/drawing/2014/main" id="{C79D8E78-69CC-4FA7-9BBD-7432CA9B3F0A}"/>
                  </a:ext>
                </a:extLst>
              </p:cNvPr>
              <p:cNvSpPr/>
              <p:nvPr/>
            </p:nvSpPr>
            <p:spPr>
              <a:xfrm>
                <a:off x="3189175" y="4571263"/>
                <a:ext cx="22650" cy="29250"/>
              </a:xfrm>
              <a:custGeom>
                <a:avLst/>
                <a:gdLst/>
                <a:ahLst/>
                <a:cxnLst/>
                <a:rect l="l" t="t" r="r" b="b"/>
                <a:pathLst>
                  <a:path w="906" h="1170" extrusionOk="0">
                    <a:moveTo>
                      <a:pt x="654" y="0"/>
                    </a:moveTo>
                    <a:cubicBezTo>
                      <a:pt x="593" y="0"/>
                      <a:pt x="525" y="20"/>
                      <a:pt x="453" y="61"/>
                    </a:cubicBezTo>
                    <a:cubicBezTo>
                      <a:pt x="203" y="207"/>
                      <a:pt x="1" y="557"/>
                      <a:pt x="1" y="846"/>
                    </a:cubicBezTo>
                    <a:cubicBezTo>
                      <a:pt x="1" y="1052"/>
                      <a:pt x="103" y="1170"/>
                      <a:pt x="251" y="1170"/>
                    </a:cubicBezTo>
                    <a:cubicBezTo>
                      <a:pt x="312" y="1170"/>
                      <a:pt x="380" y="1150"/>
                      <a:pt x="453" y="1109"/>
                    </a:cubicBezTo>
                    <a:cubicBezTo>
                      <a:pt x="702" y="962"/>
                      <a:pt x="905" y="613"/>
                      <a:pt x="905" y="324"/>
                    </a:cubicBezTo>
                    <a:cubicBezTo>
                      <a:pt x="905" y="118"/>
                      <a:pt x="803" y="0"/>
                      <a:pt x="654"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7194;p43">
                <a:extLst>
                  <a:ext uri="{FF2B5EF4-FFF2-40B4-BE49-F238E27FC236}">
                    <a16:creationId xmlns:a16="http://schemas.microsoft.com/office/drawing/2014/main" id="{46F516B7-FA59-4B9A-8D27-563035B2FF1F}"/>
                  </a:ext>
                </a:extLst>
              </p:cNvPr>
              <p:cNvSpPr/>
              <p:nvPr/>
            </p:nvSpPr>
            <p:spPr>
              <a:xfrm>
                <a:off x="3226600" y="4549663"/>
                <a:ext cx="22650" cy="29225"/>
              </a:xfrm>
              <a:custGeom>
                <a:avLst/>
                <a:gdLst/>
                <a:ahLst/>
                <a:cxnLst/>
                <a:rect l="l" t="t" r="r" b="b"/>
                <a:pathLst>
                  <a:path w="906" h="1169" extrusionOk="0">
                    <a:moveTo>
                      <a:pt x="656" y="0"/>
                    </a:moveTo>
                    <a:cubicBezTo>
                      <a:pt x="595" y="0"/>
                      <a:pt x="526" y="21"/>
                      <a:pt x="452" y="64"/>
                    </a:cubicBezTo>
                    <a:cubicBezTo>
                      <a:pt x="203" y="207"/>
                      <a:pt x="1" y="559"/>
                      <a:pt x="1" y="845"/>
                    </a:cubicBezTo>
                    <a:cubicBezTo>
                      <a:pt x="1" y="1051"/>
                      <a:pt x="103" y="1169"/>
                      <a:pt x="252" y="1169"/>
                    </a:cubicBezTo>
                    <a:cubicBezTo>
                      <a:pt x="312" y="1169"/>
                      <a:pt x="380" y="1149"/>
                      <a:pt x="452" y="1108"/>
                    </a:cubicBezTo>
                    <a:cubicBezTo>
                      <a:pt x="702" y="962"/>
                      <a:pt x="905" y="612"/>
                      <a:pt x="905" y="323"/>
                    </a:cubicBezTo>
                    <a:cubicBezTo>
                      <a:pt x="905" y="118"/>
                      <a:pt x="804" y="0"/>
                      <a:pt x="656" y="0"/>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7195;p43">
                <a:extLst>
                  <a:ext uri="{FF2B5EF4-FFF2-40B4-BE49-F238E27FC236}">
                    <a16:creationId xmlns:a16="http://schemas.microsoft.com/office/drawing/2014/main" id="{0072602B-1478-457B-8179-A0D6C9C22BDC}"/>
                  </a:ext>
                </a:extLst>
              </p:cNvPr>
              <p:cNvSpPr/>
              <p:nvPr/>
            </p:nvSpPr>
            <p:spPr>
              <a:xfrm>
                <a:off x="2684625" y="4589588"/>
                <a:ext cx="206200" cy="301775"/>
              </a:xfrm>
              <a:custGeom>
                <a:avLst/>
                <a:gdLst/>
                <a:ahLst/>
                <a:cxnLst/>
                <a:rect l="l" t="t" r="r" b="b"/>
                <a:pathLst>
                  <a:path w="8248" h="12071" extrusionOk="0">
                    <a:moveTo>
                      <a:pt x="6907" y="1"/>
                    </a:moveTo>
                    <a:cubicBezTo>
                      <a:pt x="6735" y="1"/>
                      <a:pt x="6563" y="38"/>
                      <a:pt x="6431" y="113"/>
                    </a:cubicBezTo>
                    <a:lnTo>
                      <a:pt x="480" y="3556"/>
                    </a:lnTo>
                    <a:cubicBezTo>
                      <a:pt x="214" y="3709"/>
                      <a:pt x="1" y="4078"/>
                      <a:pt x="1" y="4381"/>
                    </a:cubicBezTo>
                    <a:lnTo>
                      <a:pt x="1" y="10907"/>
                    </a:lnTo>
                    <a:cubicBezTo>
                      <a:pt x="1" y="11213"/>
                      <a:pt x="214" y="11583"/>
                      <a:pt x="480" y="11732"/>
                    </a:cubicBezTo>
                    <a:lnTo>
                      <a:pt x="866" y="11959"/>
                    </a:lnTo>
                    <a:cubicBezTo>
                      <a:pt x="998" y="12033"/>
                      <a:pt x="1170" y="12071"/>
                      <a:pt x="1343" y="12071"/>
                    </a:cubicBezTo>
                    <a:cubicBezTo>
                      <a:pt x="1516" y="12071"/>
                      <a:pt x="1689" y="12033"/>
                      <a:pt x="1821" y="11959"/>
                    </a:cubicBezTo>
                    <a:lnTo>
                      <a:pt x="7772" y="8515"/>
                    </a:lnTo>
                    <a:cubicBezTo>
                      <a:pt x="8034" y="8362"/>
                      <a:pt x="8248" y="7993"/>
                      <a:pt x="8248" y="7691"/>
                    </a:cubicBezTo>
                    <a:lnTo>
                      <a:pt x="8248" y="1164"/>
                    </a:lnTo>
                    <a:cubicBezTo>
                      <a:pt x="8248" y="858"/>
                      <a:pt x="8034" y="489"/>
                      <a:pt x="7772" y="339"/>
                    </a:cubicBezTo>
                    <a:lnTo>
                      <a:pt x="7382" y="113"/>
                    </a:lnTo>
                    <a:cubicBezTo>
                      <a:pt x="7251" y="38"/>
                      <a:pt x="7079" y="1"/>
                      <a:pt x="69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7196;p43">
                <a:extLst>
                  <a:ext uri="{FF2B5EF4-FFF2-40B4-BE49-F238E27FC236}">
                    <a16:creationId xmlns:a16="http://schemas.microsoft.com/office/drawing/2014/main" id="{65118DAD-971E-4AA0-9054-5E73D2C8E90A}"/>
                  </a:ext>
                </a:extLst>
              </p:cNvPr>
              <p:cNvSpPr/>
              <p:nvPr/>
            </p:nvSpPr>
            <p:spPr>
              <a:xfrm>
                <a:off x="2684625" y="4687363"/>
                <a:ext cx="43450" cy="204025"/>
              </a:xfrm>
              <a:custGeom>
                <a:avLst/>
                <a:gdLst/>
                <a:ahLst/>
                <a:cxnLst/>
                <a:rect l="l" t="t" r="r" b="b"/>
                <a:pathLst>
                  <a:path w="1738" h="8161" extrusionOk="0">
                    <a:moveTo>
                      <a:pt x="141" y="0"/>
                    </a:moveTo>
                    <a:cubicBezTo>
                      <a:pt x="54" y="150"/>
                      <a:pt x="1" y="320"/>
                      <a:pt x="1" y="470"/>
                    </a:cubicBezTo>
                    <a:lnTo>
                      <a:pt x="1" y="6996"/>
                    </a:lnTo>
                    <a:cubicBezTo>
                      <a:pt x="1" y="7179"/>
                      <a:pt x="81" y="7385"/>
                      <a:pt x="197" y="7555"/>
                    </a:cubicBezTo>
                    <a:cubicBezTo>
                      <a:pt x="277" y="7668"/>
                      <a:pt x="374" y="7761"/>
                      <a:pt x="480" y="7821"/>
                    </a:cubicBezTo>
                    <a:lnTo>
                      <a:pt x="866" y="8048"/>
                    </a:lnTo>
                    <a:cubicBezTo>
                      <a:pt x="999" y="8120"/>
                      <a:pt x="1169" y="8160"/>
                      <a:pt x="1342" y="8160"/>
                    </a:cubicBezTo>
                    <a:cubicBezTo>
                      <a:pt x="1482" y="8160"/>
                      <a:pt x="1622" y="8134"/>
                      <a:pt x="1737" y="8083"/>
                    </a:cubicBezTo>
                    <a:lnTo>
                      <a:pt x="1737" y="8083"/>
                    </a:lnTo>
                    <a:cubicBezTo>
                      <a:pt x="1691" y="8103"/>
                      <a:pt x="1648" y="8111"/>
                      <a:pt x="1608" y="8111"/>
                    </a:cubicBezTo>
                    <a:cubicBezTo>
                      <a:pt x="1451" y="8111"/>
                      <a:pt x="1345" y="7988"/>
                      <a:pt x="1345" y="7771"/>
                    </a:cubicBezTo>
                    <a:lnTo>
                      <a:pt x="1345" y="1245"/>
                    </a:lnTo>
                    <a:cubicBezTo>
                      <a:pt x="1345" y="1092"/>
                      <a:pt x="1398" y="926"/>
                      <a:pt x="1482" y="776"/>
                    </a:cubicBezTo>
                    <a:lnTo>
                      <a:pt x="699" y="324"/>
                    </a:lnTo>
                    <a:lnTo>
                      <a:pt x="14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7197;p43">
                <a:extLst>
                  <a:ext uri="{FF2B5EF4-FFF2-40B4-BE49-F238E27FC236}">
                    <a16:creationId xmlns:a16="http://schemas.microsoft.com/office/drawing/2014/main" id="{71BCF162-AFDC-4E5E-BFE4-826F62AD4368}"/>
                  </a:ext>
                </a:extLst>
              </p:cNvPr>
              <p:cNvSpPr/>
              <p:nvPr/>
            </p:nvSpPr>
            <p:spPr>
              <a:xfrm>
                <a:off x="2814050" y="4591913"/>
                <a:ext cx="32350" cy="18625"/>
              </a:xfrm>
              <a:custGeom>
                <a:avLst/>
                <a:gdLst/>
                <a:ahLst/>
                <a:cxnLst/>
                <a:rect l="l" t="t" r="r" b="b"/>
                <a:pathLst>
                  <a:path w="1294" h="745" extrusionOk="0">
                    <a:moveTo>
                      <a:pt x="1294" y="0"/>
                    </a:moveTo>
                    <a:cubicBezTo>
                      <a:pt x="1280" y="7"/>
                      <a:pt x="1267" y="14"/>
                      <a:pt x="1250" y="20"/>
                    </a:cubicBezTo>
                    <a:lnTo>
                      <a:pt x="0" y="745"/>
                    </a:lnTo>
                    <a:lnTo>
                      <a:pt x="0" y="745"/>
                    </a:lnTo>
                    <a:lnTo>
                      <a:pt x="1254" y="20"/>
                    </a:lnTo>
                    <a:cubicBezTo>
                      <a:pt x="1267" y="14"/>
                      <a:pt x="1280" y="7"/>
                      <a:pt x="1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7198;p43">
                <a:extLst>
                  <a:ext uri="{FF2B5EF4-FFF2-40B4-BE49-F238E27FC236}">
                    <a16:creationId xmlns:a16="http://schemas.microsoft.com/office/drawing/2014/main" id="{5A70CDBA-DCE2-4059-8D62-DAF0E2A05FD1}"/>
                  </a:ext>
                </a:extLst>
              </p:cNvPr>
              <p:cNvSpPr/>
              <p:nvPr/>
            </p:nvSpPr>
            <p:spPr>
              <a:xfrm>
                <a:off x="2688225" y="4589563"/>
                <a:ext cx="202175" cy="117200"/>
              </a:xfrm>
              <a:custGeom>
                <a:avLst/>
                <a:gdLst/>
                <a:ahLst/>
                <a:cxnLst/>
                <a:rect l="l" t="t" r="r" b="b"/>
                <a:pathLst>
                  <a:path w="8087" h="4688" extrusionOk="0">
                    <a:moveTo>
                      <a:pt x="6762" y="1"/>
                    </a:moveTo>
                    <a:cubicBezTo>
                      <a:pt x="6610" y="1"/>
                      <a:pt x="6453" y="31"/>
                      <a:pt x="6327" y="94"/>
                    </a:cubicBezTo>
                    <a:cubicBezTo>
                      <a:pt x="6314" y="100"/>
                      <a:pt x="6300" y="108"/>
                      <a:pt x="6287" y="114"/>
                    </a:cubicBezTo>
                    <a:lnTo>
                      <a:pt x="5033" y="839"/>
                    </a:lnTo>
                    <a:lnTo>
                      <a:pt x="336" y="3557"/>
                    </a:lnTo>
                    <a:cubicBezTo>
                      <a:pt x="203" y="3633"/>
                      <a:pt x="87" y="3763"/>
                      <a:pt x="1" y="3912"/>
                    </a:cubicBezTo>
                    <a:lnTo>
                      <a:pt x="555" y="4236"/>
                    </a:lnTo>
                    <a:lnTo>
                      <a:pt x="1341" y="4688"/>
                    </a:lnTo>
                    <a:cubicBezTo>
                      <a:pt x="1424" y="4538"/>
                      <a:pt x="1544" y="4408"/>
                      <a:pt x="1677" y="4332"/>
                    </a:cubicBezTo>
                    <a:lnTo>
                      <a:pt x="7628" y="889"/>
                    </a:lnTo>
                    <a:cubicBezTo>
                      <a:pt x="7704" y="846"/>
                      <a:pt x="7777" y="823"/>
                      <a:pt x="7840" y="823"/>
                    </a:cubicBezTo>
                    <a:cubicBezTo>
                      <a:pt x="7960" y="823"/>
                      <a:pt x="8053" y="899"/>
                      <a:pt x="8087" y="1029"/>
                    </a:cubicBezTo>
                    <a:cubicBezTo>
                      <a:pt x="8067" y="909"/>
                      <a:pt x="8020" y="786"/>
                      <a:pt x="7954" y="676"/>
                    </a:cubicBezTo>
                    <a:cubicBezTo>
                      <a:pt x="7887" y="563"/>
                      <a:pt x="7800" y="464"/>
                      <a:pt x="7704" y="390"/>
                    </a:cubicBezTo>
                    <a:cubicBezTo>
                      <a:pt x="7677" y="370"/>
                      <a:pt x="7654" y="353"/>
                      <a:pt x="7628" y="340"/>
                    </a:cubicBezTo>
                    <a:lnTo>
                      <a:pt x="7238" y="114"/>
                    </a:lnTo>
                    <a:cubicBezTo>
                      <a:pt x="7109" y="40"/>
                      <a:pt x="6936" y="1"/>
                      <a:pt x="67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7199;p43">
                <a:extLst>
                  <a:ext uri="{FF2B5EF4-FFF2-40B4-BE49-F238E27FC236}">
                    <a16:creationId xmlns:a16="http://schemas.microsoft.com/office/drawing/2014/main" id="{24DB82A3-9341-48EE-8556-CE4B3875499A}"/>
                  </a:ext>
                </a:extLst>
              </p:cNvPr>
              <p:cNvSpPr/>
              <p:nvPr/>
            </p:nvSpPr>
            <p:spPr>
              <a:xfrm>
                <a:off x="2688225" y="4687363"/>
                <a:ext cx="13900" cy="8100"/>
              </a:xfrm>
              <a:custGeom>
                <a:avLst/>
                <a:gdLst/>
                <a:ahLst/>
                <a:cxnLst/>
                <a:rect l="l" t="t" r="r" b="b"/>
                <a:pathLst>
                  <a:path w="556" h="324" extrusionOk="0">
                    <a:moveTo>
                      <a:pt x="1" y="0"/>
                    </a:moveTo>
                    <a:lnTo>
                      <a:pt x="1" y="0"/>
                    </a:lnTo>
                    <a:lnTo>
                      <a:pt x="555" y="324"/>
                    </a:lnTo>
                    <a:close/>
                  </a:path>
                </a:pathLst>
              </a:custGeom>
              <a:solidFill>
                <a:srgbClr val="63C9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7200;p43">
                <a:extLst>
                  <a:ext uri="{FF2B5EF4-FFF2-40B4-BE49-F238E27FC236}">
                    <a16:creationId xmlns:a16="http://schemas.microsoft.com/office/drawing/2014/main" id="{042BD417-EC04-48DD-AFE0-DDC6B642161E}"/>
                  </a:ext>
                </a:extLst>
              </p:cNvPr>
              <p:cNvSpPr/>
              <p:nvPr/>
            </p:nvSpPr>
            <p:spPr>
              <a:xfrm>
                <a:off x="2776375" y="4678888"/>
                <a:ext cx="51825" cy="67000"/>
              </a:xfrm>
              <a:custGeom>
                <a:avLst/>
                <a:gdLst/>
                <a:ahLst/>
                <a:cxnLst/>
                <a:rect l="l" t="t" r="r" b="b"/>
                <a:pathLst>
                  <a:path w="2073" h="2680" extrusionOk="0">
                    <a:moveTo>
                      <a:pt x="1501" y="1"/>
                    </a:moveTo>
                    <a:cubicBezTo>
                      <a:pt x="1362" y="1"/>
                      <a:pt x="1205" y="47"/>
                      <a:pt x="1038" y="144"/>
                    </a:cubicBezTo>
                    <a:cubicBezTo>
                      <a:pt x="466" y="473"/>
                      <a:pt x="0" y="1277"/>
                      <a:pt x="0" y="1940"/>
                    </a:cubicBezTo>
                    <a:cubicBezTo>
                      <a:pt x="0" y="2408"/>
                      <a:pt x="235" y="2679"/>
                      <a:pt x="576" y="2679"/>
                    </a:cubicBezTo>
                    <a:cubicBezTo>
                      <a:pt x="716" y="2679"/>
                      <a:pt x="872" y="2634"/>
                      <a:pt x="1038" y="2539"/>
                    </a:cubicBezTo>
                    <a:cubicBezTo>
                      <a:pt x="1610" y="2206"/>
                      <a:pt x="2072" y="1401"/>
                      <a:pt x="2072" y="743"/>
                    </a:cubicBezTo>
                    <a:cubicBezTo>
                      <a:pt x="2072" y="273"/>
                      <a:pt x="1840" y="1"/>
                      <a:pt x="150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7201;p43">
                <a:extLst>
                  <a:ext uri="{FF2B5EF4-FFF2-40B4-BE49-F238E27FC236}">
                    <a16:creationId xmlns:a16="http://schemas.microsoft.com/office/drawing/2014/main" id="{F2C32681-49E7-4395-AF77-7312215E09C0}"/>
                  </a:ext>
                </a:extLst>
              </p:cNvPr>
              <p:cNvSpPr/>
              <p:nvPr/>
            </p:nvSpPr>
            <p:spPr>
              <a:xfrm>
                <a:off x="3828000" y="4259013"/>
                <a:ext cx="197625" cy="206925"/>
              </a:xfrm>
              <a:custGeom>
                <a:avLst/>
                <a:gdLst/>
                <a:ahLst/>
                <a:cxnLst/>
                <a:rect l="l" t="t" r="r" b="b"/>
                <a:pathLst>
                  <a:path w="7905" h="8277" extrusionOk="0">
                    <a:moveTo>
                      <a:pt x="6960" y="1"/>
                    </a:moveTo>
                    <a:cubicBezTo>
                      <a:pt x="6983" y="7"/>
                      <a:pt x="7009" y="17"/>
                      <a:pt x="7035" y="34"/>
                    </a:cubicBezTo>
                    <a:lnTo>
                      <a:pt x="7904" y="533"/>
                    </a:lnTo>
                    <a:lnTo>
                      <a:pt x="7904" y="533"/>
                    </a:lnTo>
                    <a:lnTo>
                      <a:pt x="7039" y="34"/>
                    </a:lnTo>
                    <a:cubicBezTo>
                      <a:pt x="7012" y="17"/>
                      <a:pt x="6983" y="7"/>
                      <a:pt x="6960" y="1"/>
                    </a:cubicBezTo>
                    <a:close/>
                    <a:moveTo>
                      <a:pt x="84" y="8217"/>
                    </a:moveTo>
                    <a:lnTo>
                      <a:pt x="84" y="8217"/>
                    </a:lnTo>
                    <a:cubicBezTo>
                      <a:pt x="77" y="8220"/>
                      <a:pt x="74" y="8223"/>
                      <a:pt x="67" y="8227"/>
                    </a:cubicBezTo>
                    <a:cubicBezTo>
                      <a:pt x="50" y="8237"/>
                      <a:pt x="34" y="8250"/>
                      <a:pt x="17" y="8263"/>
                    </a:cubicBezTo>
                    <a:cubicBezTo>
                      <a:pt x="12" y="8266"/>
                      <a:pt x="7" y="8270"/>
                      <a:pt x="4" y="8273"/>
                    </a:cubicBezTo>
                    <a:lnTo>
                      <a:pt x="4" y="8273"/>
                    </a:lnTo>
                    <a:cubicBezTo>
                      <a:pt x="6" y="8271"/>
                      <a:pt x="9" y="8269"/>
                      <a:pt x="14" y="8267"/>
                    </a:cubicBezTo>
                    <a:cubicBezTo>
                      <a:pt x="24" y="8260"/>
                      <a:pt x="34" y="8253"/>
                      <a:pt x="44" y="8243"/>
                    </a:cubicBezTo>
                    <a:cubicBezTo>
                      <a:pt x="57" y="8237"/>
                      <a:pt x="70" y="8227"/>
                      <a:pt x="84" y="8217"/>
                    </a:cubicBezTo>
                    <a:close/>
                    <a:moveTo>
                      <a:pt x="4" y="8273"/>
                    </a:moveTo>
                    <a:cubicBezTo>
                      <a:pt x="3" y="8274"/>
                      <a:pt x="2" y="8276"/>
                      <a:pt x="1" y="8277"/>
                    </a:cubicBezTo>
                    <a:cubicBezTo>
                      <a:pt x="1" y="8276"/>
                      <a:pt x="3" y="8274"/>
                      <a:pt x="4" y="827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useBgFill="1">
        <p:nvSpPr>
          <p:cNvPr id="2" name="Rectangle 1">
            <a:extLst>
              <a:ext uri="{FF2B5EF4-FFF2-40B4-BE49-F238E27FC236}">
                <a16:creationId xmlns:a16="http://schemas.microsoft.com/office/drawing/2014/main" id="{E977BDF7-683E-4804-B5F4-E3AC7BDC8A95}"/>
              </a:ext>
            </a:extLst>
          </p:cNvPr>
          <p:cNvSpPr/>
          <p:nvPr/>
        </p:nvSpPr>
        <p:spPr>
          <a:xfrm rot="19800000">
            <a:off x="7065120" y="2182388"/>
            <a:ext cx="1307946" cy="30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dirty="0">
                <a:solidFill>
                  <a:schemeClr val="accent5"/>
                </a:solidFill>
                <a:latin typeface="Book Antiqua" panose="02040602050305030304" pitchFamily="18" charset="0"/>
              </a:rPr>
              <a:t>Address</a:t>
            </a:r>
          </a:p>
        </p:txBody>
      </p:sp>
      <p:sp>
        <p:nvSpPr>
          <p:cNvPr id="309" name="Rectangle 308">
            <a:extLst>
              <a:ext uri="{FF2B5EF4-FFF2-40B4-BE49-F238E27FC236}">
                <a16:creationId xmlns:a16="http://schemas.microsoft.com/office/drawing/2014/main" id="{795023A3-2AA1-4E80-867C-D98B421D2B46}"/>
              </a:ext>
            </a:extLst>
          </p:cNvPr>
          <p:cNvSpPr/>
          <p:nvPr/>
        </p:nvSpPr>
        <p:spPr>
          <a:xfrm rot="19800000">
            <a:off x="6212948" y="1607853"/>
            <a:ext cx="1307946" cy="523220"/>
          </a:xfrm>
          <a:prstGeom prst="rect">
            <a:avLst/>
          </a:prstGeom>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en-US" b="1" i="1" dirty="0">
                <a:solidFill>
                  <a:schemeClr val="accent3"/>
                </a:solidFill>
                <a:latin typeface="Book Antiqua" panose="02040602050305030304" pitchFamily="18" charset="0"/>
              </a:rPr>
              <a:t>Notification</a:t>
            </a:r>
            <a:r>
              <a:rPr lang="en-US" dirty="0">
                <a:solidFill>
                  <a:schemeClr val="accent3"/>
                </a:solidFill>
                <a:latin typeface="Book Antiqua" panose="02040602050305030304" pitchFamily="18" charset="0"/>
              </a:rPr>
              <a:t> 🔔 </a:t>
            </a:r>
          </a:p>
        </p:txBody>
      </p:sp>
    </p:spTree>
    <p:extLst>
      <p:ext uri="{BB962C8B-B14F-4D97-AF65-F5344CB8AC3E}">
        <p14:creationId xmlns:p14="http://schemas.microsoft.com/office/powerpoint/2010/main" val="1378686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0" grpId="0" build="p"/>
      <p:bldP spid="2" grpId="0" animBg="1"/>
      <p:bldP spid="30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29"/>
          <p:cNvSpPr/>
          <p:nvPr/>
        </p:nvSpPr>
        <p:spPr>
          <a:xfrm rot="-368550" flipH="1">
            <a:off x="5205585" y="3359654"/>
            <a:ext cx="3053229" cy="931142"/>
          </a:xfrm>
          <a:prstGeom prst="ellipse">
            <a:avLst/>
          </a:prstGeom>
          <a:solidFill>
            <a:srgbClr val="80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9"/>
          <p:cNvSpPr txBox="1">
            <a:spLocks noGrp="1"/>
          </p:cNvSpPr>
          <p:nvPr>
            <p:ph type="subTitle" idx="2"/>
          </p:nvPr>
        </p:nvSpPr>
        <p:spPr>
          <a:xfrm flipH="1">
            <a:off x="1437442" y="2084750"/>
            <a:ext cx="3089400" cy="57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Detecting the fake or spam blood donation request based on the request </a:t>
            </a:r>
            <a:r>
              <a:rPr lang="en-US" dirty="0"/>
              <a:t>frequency and own algorithm. </a:t>
            </a:r>
            <a:endParaRPr dirty="0"/>
          </a:p>
        </p:txBody>
      </p:sp>
      <p:sp>
        <p:nvSpPr>
          <p:cNvPr id="732" name="Google Shape;732;p29"/>
          <p:cNvSpPr/>
          <p:nvPr/>
        </p:nvSpPr>
        <p:spPr>
          <a:xfrm flipH="1">
            <a:off x="8096073" y="3351039"/>
            <a:ext cx="14312" cy="3533"/>
          </a:xfrm>
          <a:custGeom>
            <a:avLst/>
            <a:gdLst/>
            <a:ahLst/>
            <a:cxnLst/>
            <a:rect l="l" t="t" r="r" b="b"/>
            <a:pathLst>
              <a:path w="320" h="79" extrusionOk="0">
                <a:moveTo>
                  <a:pt x="1" y="1"/>
                </a:moveTo>
                <a:lnTo>
                  <a:pt x="1" y="1"/>
                </a:lnTo>
                <a:cubicBezTo>
                  <a:pt x="86" y="51"/>
                  <a:pt x="205" y="78"/>
                  <a:pt x="320" y="78"/>
                </a:cubicBezTo>
                <a:cubicBezTo>
                  <a:pt x="205" y="78"/>
                  <a:pt x="89" y="51"/>
                  <a:pt x="1" y="1"/>
                </a:cubicBez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9"/>
          <p:cNvSpPr/>
          <p:nvPr/>
        </p:nvSpPr>
        <p:spPr>
          <a:xfrm flipH="1">
            <a:off x="8182750" y="2442109"/>
            <a:ext cx="16325" cy="2639"/>
          </a:xfrm>
          <a:custGeom>
            <a:avLst/>
            <a:gdLst/>
            <a:ahLst/>
            <a:cxnLst/>
            <a:rect l="l" t="t" r="r" b="b"/>
            <a:pathLst>
              <a:path w="365" h="59" extrusionOk="0">
                <a:moveTo>
                  <a:pt x="1" y="1"/>
                </a:moveTo>
                <a:cubicBezTo>
                  <a:pt x="126" y="1"/>
                  <a:pt x="256" y="21"/>
                  <a:pt x="365" y="59"/>
                </a:cubicBezTo>
                <a:cubicBezTo>
                  <a:pt x="256" y="21"/>
                  <a:pt x="130"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9"/>
          <p:cNvSpPr/>
          <p:nvPr/>
        </p:nvSpPr>
        <p:spPr>
          <a:xfrm flipH="1">
            <a:off x="6935415" y="3453348"/>
            <a:ext cx="473280" cy="287090"/>
          </a:xfrm>
          <a:custGeom>
            <a:avLst/>
            <a:gdLst/>
            <a:ahLst/>
            <a:cxnLst/>
            <a:rect l="l" t="t" r="r" b="b"/>
            <a:pathLst>
              <a:path w="10582" h="6419" extrusionOk="0">
                <a:moveTo>
                  <a:pt x="10581" y="0"/>
                </a:moveTo>
                <a:lnTo>
                  <a:pt x="1" y="6120"/>
                </a:lnTo>
                <a:lnTo>
                  <a:pt x="504" y="6418"/>
                </a:lnTo>
                <a:lnTo>
                  <a:pt x="10581" y="595"/>
                </a:lnTo>
                <a:lnTo>
                  <a:pt x="10581"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9"/>
          <p:cNvSpPr/>
          <p:nvPr/>
        </p:nvSpPr>
        <p:spPr>
          <a:xfrm flipH="1">
            <a:off x="7521939" y="1657582"/>
            <a:ext cx="449799" cy="1817266"/>
          </a:xfrm>
          <a:custGeom>
            <a:avLst/>
            <a:gdLst/>
            <a:ahLst/>
            <a:cxnLst/>
            <a:rect l="l" t="t" r="r" b="b"/>
            <a:pathLst>
              <a:path w="10057" h="40632" extrusionOk="0">
                <a:moveTo>
                  <a:pt x="9155" y="1"/>
                </a:moveTo>
                <a:cubicBezTo>
                  <a:pt x="9092" y="1"/>
                  <a:pt x="9031" y="44"/>
                  <a:pt x="9013" y="112"/>
                </a:cubicBezTo>
                <a:lnTo>
                  <a:pt x="14" y="40062"/>
                </a:lnTo>
                <a:cubicBezTo>
                  <a:pt x="0" y="40123"/>
                  <a:pt x="28" y="40185"/>
                  <a:pt x="82" y="40216"/>
                </a:cubicBezTo>
                <a:lnTo>
                  <a:pt x="670" y="40556"/>
                </a:lnTo>
                <a:cubicBezTo>
                  <a:pt x="673" y="40559"/>
                  <a:pt x="673" y="40559"/>
                  <a:pt x="677" y="40562"/>
                </a:cubicBezTo>
                <a:cubicBezTo>
                  <a:pt x="764" y="40607"/>
                  <a:pt x="872" y="40631"/>
                  <a:pt x="983" y="40631"/>
                </a:cubicBezTo>
                <a:cubicBezTo>
                  <a:pt x="998" y="40631"/>
                  <a:pt x="1013" y="40631"/>
                  <a:pt x="1028" y="40630"/>
                </a:cubicBezTo>
                <a:lnTo>
                  <a:pt x="1279" y="39525"/>
                </a:lnTo>
                <a:lnTo>
                  <a:pt x="10044" y="608"/>
                </a:lnTo>
                <a:cubicBezTo>
                  <a:pt x="10057" y="550"/>
                  <a:pt x="10030" y="485"/>
                  <a:pt x="9975" y="455"/>
                </a:cubicBezTo>
                <a:lnTo>
                  <a:pt x="9224" y="19"/>
                </a:lnTo>
                <a:cubicBezTo>
                  <a:pt x="9202" y="7"/>
                  <a:pt x="9178" y="1"/>
                  <a:pt x="9155"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9"/>
          <p:cNvSpPr/>
          <p:nvPr/>
        </p:nvSpPr>
        <p:spPr>
          <a:xfrm flipH="1">
            <a:off x="7476319" y="1654183"/>
            <a:ext cx="449486" cy="1820621"/>
          </a:xfrm>
          <a:custGeom>
            <a:avLst/>
            <a:gdLst/>
            <a:ahLst/>
            <a:cxnLst/>
            <a:rect l="l" t="t" r="r" b="b"/>
            <a:pathLst>
              <a:path w="10050" h="40707" extrusionOk="0">
                <a:moveTo>
                  <a:pt x="10050" y="1"/>
                </a:moveTo>
                <a:lnTo>
                  <a:pt x="9041" y="585"/>
                </a:lnTo>
                <a:lnTo>
                  <a:pt x="252" y="39601"/>
                </a:lnTo>
                <a:lnTo>
                  <a:pt x="1" y="40706"/>
                </a:lnTo>
                <a:cubicBezTo>
                  <a:pt x="112" y="40706"/>
                  <a:pt x="221" y="40682"/>
                  <a:pt x="307" y="40632"/>
                </a:cubicBezTo>
                <a:lnTo>
                  <a:pt x="894" y="40292"/>
                </a:lnTo>
                <a:cubicBezTo>
                  <a:pt x="949" y="40257"/>
                  <a:pt x="990" y="40204"/>
                  <a:pt x="1007" y="40138"/>
                </a:cubicBezTo>
                <a:lnTo>
                  <a:pt x="10050"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9"/>
          <p:cNvSpPr/>
          <p:nvPr/>
        </p:nvSpPr>
        <p:spPr>
          <a:xfrm flipH="1">
            <a:off x="7431102" y="2540504"/>
            <a:ext cx="45396" cy="1584920"/>
          </a:xfrm>
          <a:custGeom>
            <a:avLst/>
            <a:gdLst/>
            <a:ahLst/>
            <a:cxnLst/>
            <a:rect l="l" t="t" r="r" b="b"/>
            <a:pathLst>
              <a:path w="1015" h="35437" extrusionOk="0">
                <a:moveTo>
                  <a:pt x="1" y="1"/>
                </a:moveTo>
                <a:lnTo>
                  <a:pt x="4" y="34856"/>
                </a:lnTo>
                <a:cubicBezTo>
                  <a:pt x="4" y="34924"/>
                  <a:pt x="45" y="34992"/>
                  <a:pt x="134" y="35043"/>
                </a:cubicBezTo>
                <a:lnTo>
                  <a:pt x="680" y="35359"/>
                </a:lnTo>
                <a:cubicBezTo>
                  <a:pt x="684" y="35363"/>
                  <a:pt x="684" y="35363"/>
                  <a:pt x="688" y="35363"/>
                </a:cubicBezTo>
                <a:cubicBezTo>
                  <a:pt x="776" y="35413"/>
                  <a:pt x="895" y="35437"/>
                  <a:pt x="1014" y="35437"/>
                </a:cubicBezTo>
                <a:lnTo>
                  <a:pt x="1014" y="34278"/>
                </a:lnTo>
                <a:lnTo>
                  <a:pt x="1011" y="586"/>
                </a:lnTo>
                <a:lnTo>
                  <a:pt x="1"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9"/>
          <p:cNvSpPr/>
          <p:nvPr/>
        </p:nvSpPr>
        <p:spPr>
          <a:xfrm flipH="1">
            <a:off x="7385975" y="2540683"/>
            <a:ext cx="45351" cy="1584741"/>
          </a:xfrm>
          <a:custGeom>
            <a:avLst/>
            <a:gdLst/>
            <a:ahLst/>
            <a:cxnLst/>
            <a:rect l="l" t="t" r="r" b="b"/>
            <a:pathLst>
              <a:path w="1014" h="35433" extrusionOk="0">
                <a:moveTo>
                  <a:pt x="1013" y="0"/>
                </a:moveTo>
                <a:lnTo>
                  <a:pt x="1" y="582"/>
                </a:lnTo>
                <a:lnTo>
                  <a:pt x="4" y="34274"/>
                </a:lnTo>
                <a:lnTo>
                  <a:pt x="4" y="35433"/>
                </a:lnTo>
                <a:cubicBezTo>
                  <a:pt x="123" y="35433"/>
                  <a:pt x="246" y="35409"/>
                  <a:pt x="334" y="35355"/>
                </a:cubicBezTo>
                <a:lnTo>
                  <a:pt x="878" y="35039"/>
                </a:lnTo>
                <a:cubicBezTo>
                  <a:pt x="959" y="34991"/>
                  <a:pt x="1007" y="34927"/>
                  <a:pt x="1010" y="34866"/>
                </a:cubicBezTo>
                <a:lnTo>
                  <a:pt x="1010" y="34838"/>
                </a:lnTo>
                <a:lnTo>
                  <a:pt x="1013"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9"/>
          <p:cNvSpPr/>
          <p:nvPr/>
        </p:nvSpPr>
        <p:spPr>
          <a:xfrm flipH="1">
            <a:off x="6846189" y="2358025"/>
            <a:ext cx="314148" cy="1429679"/>
          </a:xfrm>
          <a:custGeom>
            <a:avLst/>
            <a:gdLst/>
            <a:ahLst/>
            <a:cxnLst/>
            <a:rect l="l" t="t" r="r" b="b"/>
            <a:pathLst>
              <a:path w="7024" h="31966" extrusionOk="0">
                <a:moveTo>
                  <a:pt x="0" y="1"/>
                </a:moveTo>
                <a:lnTo>
                  <a:pt x="6010" y="31357"/>
                </a:lnTo>
                <a:cubicBezTo>
                  <a:pt x="6028" y="31439"/>
                  <a:pt x="6075" y="31511"/>
                  <a:pt x="6150" y="31551"/>
                </a:cubicBezTo>
                <a:lnTo>
                  <a:pt x="6711" y="31875"/>
                </a:lnTo>
                <a:cubicBezTo>
                  <a:pt x="6830" y="31946"/>
                  <a:pt x="6956" y="31966"/>
                  <a:pt x="7024" y="31966"/>
                </a:cubicBezTo>
                <a:lnTo>
                  <a:pt x="6809" y="30837"/>
                </a:lnTo>
                <a:lnTo>
                  <a:pt x="1010" y="583"/>
                </a:lnTo>
                <a:lnTo>
                  <a:pt x="0"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9"/>
          <p:cNvSpPr/>
          <p:nvPr/>
        </p:nvSpPr>
        <p:spPr>
          <a:xfrm flipH="1">
            <a:off x="6801196" y="2358204"/>
            <a:ext cx="314014" cy="1429500"/>
          </a:xfrm>
          <a:custGeom>
            <a:avLst/>
            <a:gdLst/>
            <a:ahLst/>
            <a:cxnLst/>
            <a:rect l="l" t="t" r="r" b="b"/>
            <a:pathLst>
              <a:path w="7021" h="31962" extrusionOk="0">
                <a:moveTo>
                  <a:pt x="1014" y="0"/>
                </a:moveTo>
                <a:lnTo>
                  <a:pt x="1" y="579"/>
                </a:lnTo>
                <a:lnTo>
                  <a:pt x="5800" y="30833"/>
                </a:lnTo>
                <a:lnTo>
                  <a:pt x="6015" y="31962"/>
                </a:lnTo>
                <a:cubicBezTo>
                  <a:pt x="6134" y="31962"/>
                  <a:pt x="6253" y="31935"/>
                  <a:pt x="6345" y="31884"/>
                </a:cubicBezTo>
                <a:lnTo>
                  <a:pt x="6371" y="31871"/>
                </a:lnTo>
                <a:lnTo>
                  <a:pt x="6886" y="31571"/>
                </a:lnTo>
                <a:cubicBezTo>
                  <a:pt x="6977" y="31516"/>
                  <a:pt x="7021" y="31449"/>
                  <a:pt x="7021" y="31381"/>
                </a:cubicBezTo>
                <a:lnTo>
                  <a:pt x="7021" y="31374"/>
                </a:lnTo>
                <a:lnTo>
                  <a:pt x="7014" y="31337"/>
                </a:lnTo>
                <a:lnTo>
                  <a:pt x="7014" y="31330"/>
                </a:lnTo>
                <a:lnTo>
                  <a:pt x="1014"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9"/>
          <p:cNvSpPr/>
          <p:nvPr/>
        </p:nvSpPr>
        <p:spPr>
          <a:xfrm flipH="1">
            <a:off x="6890422" y="3453929"/>
            <a:ext cx="511251" cy="347200"/>
          </a:xfrm>
          <a:custGeom>
            <a:avLst/>
            <a:gdLst/>
            <a:ahLst/>
            <a:cxnLst/>
            <a:rect l="l" t="t" r="r" b="b"/>
            <a:pathLst>
              <a:path w="11431" h="7763" extrusionOk="0">
                <a:moveTo>
                  <a:pt x="11430" y="0"/>
                </a:moveTo>
                <a:lnTo>
                  <a:pt x="0" y="6600"/>
                </a:lnTo>
                <a:lnTo>
                  <a:pt x="0" y="7762"/>
                </a:lnTo>
                <a:lnTo>
                  <a:pt x="11430" y="1163"/>
                </a:lnTo>
                <a:lnTo>
                  <a:pt x="11430"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9"/>
          <p:cNvSpPr/>
          <p:nvPr/>
        </p:nvSpPr>
        <p:spPr>
          <a:xfrm flipH="1">
            <a:off x="6619925" y="2261911"/>
            <a:ext cx="1487285" cy="900940"/>
          </a:xfrm>
          <a:custGeom>
            <a:avLst/>
            <a:gdLst/>
            <a:ahLst/>
            <a:cxnLst/>
            <a:rect l="l" t="t" r="r" b="b"/>
            <a:pathLst>
              <a:path w="33254" h="20144" extrusionOk="0">
                <a:moveTo>
                  <a:pt x="29221" y="0"/>
                </a:moveTo>
                <a:cubicBezTo>
                  <a:pt x="29105" y="0"/>
                  <a:pt x="28988" y="26"/>
                  <a:pt x="28898" y="77"/>
                </a:cubicBezTo>
                <a:lnTo>
                  <a:pt x="324" y="16575"/>
                </a:lnTo>
                <a:cubicBezTo>
                  <a:pt x="143" y="16681"/>
                  <a:pt x="1" y="16929"/>
                  <a:pt x="1" y="17133"/>
                </a:cubicBezTo>
                <a:lnTo>
                  <a:pt x="1" y="17554"/>
                </a:lnTo>
                <a:cubicBezTo>
                  <a:pt x="1" y="17758"/>
                  <a:pt x="143" y="18010"/>
                  <a:pt x="324" y="18112"/>
                </a:cubicBezTo>
                <a:lnTo>
                  <a:pt x="3710" y="20068"/>
                </a:lnTo>
                <a:cubicBezTo>
                  <a:pt x="3798" y="20118"/>
                  <a:pt x="3914" y="20144"/>
                  <a:pt x="4031" y="20144"/>
                </a:cubicBezTo>
                <a:cubicBezTo>
                  <a:pt x="4147" y="20144"/>
                  <a:pt x="4263" y="20118"/>
                  <a:pt x="4352" y="20068"/>
                </a:cubicBezTo>
                <a:lnTo>
                  <a:pt x="32931" y="3568"/>
                </a:lnTo>
                <a:cubicBezTo>
                  <a:pt x="33108" y="3466"/>
                  <a:pt x="33254" y="3214"/>
                  <a:pt x="33254" y="3010"/>
                </a:cubicBezTo>
                <a:lnTo>
                  <a:pt x="33254" y="2592"/>
                </a:lnTo>
                <a:cubicBezTo>
                  <a:pt x="33254" y="2385"/>
                  <a:pt x="33108" y="2137"/>
                  <a:pt x="32931" y="2031"/>
                </a:cubicBezTo>
                <a:lnTo>
                  <a:pt x="29544" y="77"/>
                </a:lnTo>
                <a:cubicBezTo>
                  <a:pt x="29454" y="26"/>
                  <a:pt x="29338" y="0"/>
                  <a:pt x="292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9"/>
          <p:cNvSpPr/>
          <p:nvPr/>
        </p:nvSpPr>
        <p:spPr>
          <a:xfrm flipH="1">
            <a:off x="6626455" y="2330832"/>
            <a:ext cx="1472884" cy="779959"/>
          </a:xfrm>
          <a:custGeom>
            <a:avLst/>
            <a:gdLst/>
            <a:ahLst/>
            <a:cxnLst/>
            <a:rect l="l" t="t" r="r" b="b"/>
            <a:pathLst>
              <a:path w="32932" h="17439" extrusionOk="0">
                <a:moveTo>
                  <a:pt x="766" y="14678"/>
                </a:moveTo>
                <a:lnTo>
                  <a:pt x="148" y="15034"/>
                </a:lnTo>
                <a:cubicBezTo>
                  <a:pt x="76" y="15075"/>
                  <a:pt x="32" y="15130"/>
                  <a:pt x="18" y="15181"/>
                </a:cubicBezTo>
                <a:cubicBezTo>
                  <a:pt x="1" y="15246"/>
                  <a:pt x="25" y="15310"/>
                  <a:pt x="82" y="15365"/>
                </a:cubicBezTo>
                <a:cubicBezTo>
                  <a:pt x="99" y="15378"/>
                  <a:pt x="123" y="15395"/>
                  <a:pt x="148" y="15409"/>
                </a:cubicBezTo>
                <a:lnTo>
                  <a:pt x="1347" y="16102"/>
                </a:lnTo>
                <a:cubicBezTo>
                  <a:pt x="1058" y="15925"/>
                  <a:pt x="813" y="15517"/>
                  <a:pt x="793" y="15184"/>
                </a:cubicBezTo>
                <a:lnTo>
                  <a:pt x="766" y="14678"/>
                </a:lnTo>
                <a:close/>
                <a:moveTo>
                  <a:pt x="31904" y="0"/>
                </a:moveTo>
                <a:cubicBezTo>
                  <a:pt x="31813" y="171"/>
                  <a:pt x="31680" y="320"/>
                  <a:pt x="31531" y="405"/>
                </a:cubicBezTo>
                <a:lnTo>
                  <a:pt x="3384" y="16656"/>
                </a:lnTo>
                <a:cubicBezTo>
                  <a:pt x="3380" y="16656"/>
                  <a:pt x="3380" y="16660"/>
                  <a:pt x="3380" y="16660"/>
                </a:cubicBezTo>
                <a:lnTo>
                  <a:pt x="3377" y="16660"/>
                </a:lnTo>
                <a:cubicBezTo>
                  <a:pt x="3231" y="16744"/>
                  <a:pt x="3037" y="16785"/>
                  <a:pt x="2847" y="16785"/>
                </a:cubicBezTo>
                <a:cubicBezTo>
                  <a:pt x="2660" y="16785"/>
                  <a:pt x="2473" y="16744"/>
                  <a:pt x="2326" y="16666"/>
                </a:cubicBezTo>
                <a:lnTo>
                  <a:pt x="2326" y="16666"/>
                </a:lnTo>
                <a:lnTo>
                  <a:pt x="3534" y="17364"/>
                </a:lnTo>
                <a:cubicBezTo>
                  <a:pt x="3557" y="17377"/>
                  <a:pt x="3588" y="17391"/>
                  <a:pt x="3619" y="17400"/>
                </a:cubicBezTo>
                <a:cubicBezTo>
                  <a:pt x="3625" y="17405"/>
                  <a:pt x="3632" y="17408"/>
                  <a:pt x="3639" y="17408"/>
                </a:cubicBezTo>
                <a:cubicBezTo>
                  <a:pt x="3707" y="17428"/>
                  <a:pt x="3782" y="17438"/>
                  <a:pt x="3853" y="17438"/>
                </a:cubicBezTo>
                <a:cubicBezTo>
                  <a:pt x="3972" y="17438"/>
                  <a:pt x="4088" y="17414"/>
                  <a:pt x="4176" y="17364"/>
                </a:cubicBezTo>
                <a:lnTo>
                  <a:pt x="32755" y="864"/>
                </a:lnTo>
                <a:cubicBezTo>
                  <a:pt x="32932" y="762"/>
                  <a:pt x="32932" y="596"/>
                  <a:pt x="32755" y="490"/>
                </a:cubicBezTo>
                <a:lnTo>
                  <a:pt x="319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9"/>
          <p:cNvSpPr/>
          <p:nvPr/>
        </p:nvSpPr>
        <p:spPr>
          <a:xfrm flipH="1">
            <a:off x="7927013" y="3159413"/>
            <a:ext cx="14312" cy="3533"/>
          </a:xfrm>
          <a:custGeom>
            <a:avLst/>
            <a:gdLst/>
            <a:ahLst/>
            <a:cxnLst/>
            <a:rect l="l" t="t" r="r" b="b"/>
            <a:pathLst>
              <a:path w="320" h="79" extrusionOk="0">
                <a:moveTo>
                  <a:pt x="1" y="1"/>
                </a:moveTo>
                <a:lnTo>
                  <a:pt x="1" y="1"/>
                </a:lnTo>
                <a:cubicBezTo>
                  <a:pt x="86" y="51"/>
                  <a:pt x="205" y="78"/>
                  <a:pt x="320" y="78"/>
                </a:cubicBezTo>
                <a:cubicBezTo>
                  <a:pt x="205" y="78"/>
                  <a:pt x="89" y="51"/>
                  <a:pt x="1" y="1"/>
                </a:cubicBez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9"/>
          <p:cNvSpPr/>
          <p:nvPr/>
        </p:nvSpPr>
        <p:spPr>
          <a:xfrm flipH="1">
            <a:off x="7927013" y="3005379"/>
            <a:ext cx="180197" cy="157566"/>
          </a:xfrm>
          <a:custGeom>
            <a:avLst/>
            <a:gdLst/>
            <a:ahLst/>
            <a:cxnLst/>
            <a:rect l="l" t="t" r="r" b="b"/>
            <a:pathLst>
              <a:path w="4029" h="3523" extrusionOk="0">
                <a:moveTo>
                  <a:pt x="258" y="0"/>
                </a:moveTo>
                <a:cubicBezTo>
                  <a:pt x="109" y="119"/>
                  <a:pt x="1" y="333"/>
                  <a:pt x="1" y="514"/>
                </a:cubicBezTo>
                <a:lnTo>
                  <a:pt x="1" y="931"/>
                </a:lnTo>
                <a:cubicBezTo>
                  <a:pt x="1" y="1122"/>
                  <a:pt x="126" y="1350"/>
                  <a:pt x="286" y="1466"/>
                </a:cubicBezTo>
                <a:cubicBezTo>
                  <a:pt x="296" y="1476"/>
                  <a:pt x="310" y="1482"/>
                  <a:pt x="324" y="1489"/>
                </a:cubicBezTo>
                <a:lnTo>
                  <a:pt x="3710" y="3445"/>
                </a:lnTo>
                <a:cubicBezTo>
                  <a:pt x="3798" y="3495"/>
                  <a:pt x="3914" y="3522"/>
                  <a:pt x="4029" y="3522"/>
                </a:cubicBezTo>
                <a:lnTo>
                  <a:pt x="4029" y="2359"/>
                </a:lnTo>
                <a:cubicBezTo>
                  <a:pt x="3958" y="2359"/>
                  <a:pt x="3883" y="2346"/>
                  <a:pt x="3815" y="2326"/>
                </a:cubicBezTo>
                <a:cubicBezTo>
                  <a:pt x="3808" y="2326"/>
                  <a:pt x="3801" y="2323"/>
                  <a:pt x="3795" y="2318"/>
                </a:cubicBezTo>
                <a:cubicBezTo>
                  <a:pt x="3764" y="2309"/>
                  <a:pt x="3737" y="2295"/>
                  <a:pt x="3710" y="2282"/>
                </a:cubicBezTo>
                <a:lnTo>
                  <a:pt x="2489" y="1578"/>
                </a:lnTo>
                <a:cubicBezTo>
                  <a:pt x="2489" y="1578"/>
                  <a:pt x="2486" y="1578"/>
                  <a:pt x="2486" y="1574"/>
                </a:cubicBezTo>
                <a:lnTo>
                  <a:pt x="1543" y="1030"/>
                </a:lnTo>
                <a:lnTo>
                  <a:pt x="1540" y="1030"/>
                </a:lnTo>
                <a:lnTo>
                  <a:pt x="324" y="327"/>
                </a:lnTo>
                <a:cubicBezTo>
                  <a:pt x="299" y="313"/>
                  <a:pt x="279" y="296"/>
                  <a:pt x="258" y="283"/>
                </a:cubicBezTo>
                <a:cubicBezTo>
                  <a:pt x="201" y="228"/>
                  <a:pt x="177" y="164"/>
                  <a:pt x="194" y="99"/>
                </a:cubicBezTo>
                <a:cubicBezTo>
                  <a:pt x="205" y="65"/>
                  <a:pt x="225" y="31"/>
                  <a:pt x="2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9"/>
          <p:cNvSpPr/>
          <p:nvPr/>
        </p:nvSpPr>
        <p:spPr>
          <a:xfrm flipH="1">
            <a:off x="7936539" y="3009807"/>
            <a:ext cx="162799" cy="99603"/>
          </a:xfrm>
          <a:custGeom>
            <a:avLst/>
            <a:gdLst/>
            <a:ahLst/>
            <a:cxnLst/>
            <a:rect l="l" t="t" r="r" b="b"/>
            <a:pathLst>
              <a:path w="3640" h="2227" extrusionOk="0">
                <a:moveTo>
                  <a:pt x="3619" y="2219"/>
                </a:moveTo>
                <a:cubicBezTo>
                  <a:pt x="3625" y="2224"/>
                  <a:pt x="3632" y="2227"/>
                  <a:pt x="3639" y="2227"/>
                </a:cubicBezTo>
                <a:cubicBezTo>
                  <a:pt x="3632" y="2227"/>
                  <a:pt x="3625" y="2224"/>
                  <a:pt x="3619" y="2219"/>
                </a:cubicBezTo>
                <a:close/>
                <a:moveTo>
                  <a:pt x="18" y="0"/>
                </a:moveTo>
                <a:cubicBezTo>
                  <a:pt x="1" y="65"/>
                  <a:pt x="25" y="129"/>
                  <a:pt x="82" y="184"/>
                </a:cubicBezTo>
                <a:cubicBezTo>
                  <a:pt x="25" y="129"/>
                  <a:pt x="1" y="65"/>
                  <a:pt x="18" y="0"/>
                </a:cubicBezTo>
                <a:close/>
              </a:path>
            </a:pathLst>
          </a:custGeom>
          <a:solidFill>
            <a:srgbClr val="70D3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9"/>
          <p:cNvSpPr/>
          <p:nvPr/>
        </p:nvSpPr>
        <p:spPr>
          <a:xfrm flipH="1">
            <a:off x="6665813" y="729935"/>
            <a:ext cx="1485809" cy="2351685"/>
          </a:xfrm>
          <a:custGeom>
            <a:avLst/>
            <a:gdLst/>
            <a:ahLst/>
            <a:cxnLst/>
            <a:rect l="l" t="t" r="r" b="b"/>
            <a:pathLst>
              <a:path w="33221" h="52581" extrusionOk="0">
                <a:moveTo>
                  <a:pt x="29207" y="1"/>
                </a:moveTo>
                <a:cubicBezTo>
                  <a:pt x="29013" y="1"/>
                  <a:pt x="28819" y="44"/>
                  <a:pt x="28671" y="131"/>
                </a:cubicBezTo>
                <a:lnTo>
                  <a:pt x="521" y="16382"/>
                </a:lnTo>
                <a:cubicBezTo>
                  <a:pt x="225" y="16552"/>
                  <a:pt x="1" y="16970"/>
                  <a:pt x="21" y="17310"/>
                </a:cubicBezTo>
                <a:lnTo>
                  <a:pt x="1962" y="50978"/>
                </a:lnTo>
                <a:cubicBezTo>
                  <a:pt x="1982" y="51322"/>
                  <a:pt x="2241" y="51736"/>
                  <a:pt x="2536" y="51906"/>
                </a:cubicBezTo>
                <a:lnTo>
                  <a:pt x="3479" y="52450"/>
                </a:lnTo>
                <a:cubicBezTo>
                  <a:pt x="3627" y="52537"/>
                  <a:pt x="3820" y="52580"/>
                  <a:pt x="4015" y="52580"/>
                </a:cubicBezTo>
                <a:cubicBezTo>
                  <a:pt x="4209" y="52580"/>
                  <a:pt x="4403" y="52537"/>
                  <a:pt x="4553" y="52450"/>
                </a:cubicBezTo>
                <a:lnTo>
                  <a:pt x="32700" y="36199"/>
                </a:lnTo>
                <a:cubicBezTo>
                  <a:pt x="32996" y="36029"/>
                  <a:pt x="33220" y="35611"/>
                  <a:pt x="33203" y="35271"/>
                </a:cubicBezTo>
                <a:lnTo>
                  <a:pt x="31258" y="1603"/>
                </a:lnTo>
                <a:cubicBezTo>
                  <a:pt x="31238" y="1259"/>
                  <a:pt x="30983" y="845"/>
                  <a:pt x="30687" y="675"/>
                </a:cubicBezTo>
                <a:lnTo>
                  <a:pt x="29742" y="131"/>
                </a:lnTo>
                <a:cubicBezTo>
                  <a:pt x="29594" y="44"/>
                  <a:pt x="29400" y="1"/>
                  <a:pt x="2920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9"/>
          <p:cNvSpPr/>
          <p:nvPr/>
        </p:nvSpPr>
        <p:spPr>
          <a:xfrm flipH="1">
            <a:off x="6754189" y="730024"/>
            <a:ext cx="1390769" cy="802724"/>
          </a:xfrm>
          <a:custGeom>
            <a:avLst/>
            <a:gdLst/>
            <a:ahLst/>
            <a:cxnLst/>
            <a:rect l="l" t="t" r="r" b="b"/>
            <a:pathLst>
              <a:path w="31096" h="17948" extrusionOk="0">
                <a:moveTo>
                  <a:pt x="29060" y="1"/>
                </a:moveTo>
                <a:cubicBezTo>
                  <a:pt x="28866" y="1"/>
                  <a:pt x="28671" y="43"/>
                  <a:pt x="28522" y="129"/>
                </a:cubicBezTo>
                <a:lnTo>
                  <a:pt x="372" y="16380"/>
                </a:lnTo>
                <a:cubicBezTo>
                  <a:pt x="225" y="16468"/>
                  <a:pt x="93" y="16614"/>
                  <a:pt x="1" y="16785"/>
                </a:cubicBezTo>
                <a:lnTo>
                  <a:pt x="2017" y="17947"/>
                </a:lnTo>
                <a:cubicBezTo>
                  <a:pt x="2106" y="17780"/>
                  <a:pt x="2238" y="17631"/>
                  <a:pt x="2387" y="17543"/>
                </a:cubicBezTo>
                <a:lnTo>
                  <a:pt x="30535" y="1291"/>
                </a:lnTo>
                <a:cubicBezTo>
                  <a:pt x="30622" y="1242"/>
                  <a:pt x="30706" y="1219"/>
                  <a:pt x="30781" y="1219"/>
                </a:cubicBezTo>
                <a:cubicBezTo>
                  <a:pt x="30938" y="1219"/>
                  <a:pt x="31057" y="1322"/>
                  <a:pt x="31096" y="1509"/>
                </a:cubicBezTo>
                <a:cubicBezTo>
                  <a:pt x="31045" y="1189"/>
                  <a:pt x="30810" y="833"/>
                  <a:pt x="30542" y="673"/>
                </a:cubicBezTo>
                <a:lnTo>
                  <a:pt x="29593" y="125"/>
                </a:lnTo>
                <a:cubicBezTo>
                  <a:pt x="29446" y="42"/>
                  <a:pt x="29253" y="1"/>
                  <a:pt x="2906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9"/>
          <p:cNvSpPr/>
          <p:nvPr/>
        </p:nvSpPr>
        <p:spPr>
          <a:xfrm flipH="1">
            <a:off x="6665813" y="784500"/>
            <a:ext cx="1395644" cy="2294616"/>
          </a:xfrm>
          <a:custGeom>
            <a:avLst/>
            <a:gdLst/>
            <a:ahLst/>
            <a:cxnLst/>
            <a:rect l="l" t="t" r="r" b="b"/>
            <a:pathLst>
              <a:path w="31205" h="51305" extrusionOk="0">
                <a:moveTo>
                  <a:pt x="28915" y="0"/>
                </a:moveTo>
                <a:cubicBezTo>
                  <a:pt x="28840" y="0"/>
                  <a:pt x="28757" y="24"/>
                  <a:pt x="28671" y="73"/>
                </a:cubicBezTo>
                <a:lnTo>
                  <a:pt x="520" y="16325"/>
                </a:lnTo>
                <a:cubicBezTo>
                  <a:pt x="225" y="16494"/>
                  <a:pt x="1" y="16913"/>
                  <a:pt x="21" y="17252"/>
                </a:cubicBezTo>
                <a:lnTo>
                  <a:pt x="1962" y="50921"/>
                </a:lnTo>
                <a:cubicBezTo>
                  <a:pt x="1977" y="51164"/>
                  <a:pt x="2109" y="51305"/>
                  <a:pt x="2291" y="51305"/>
                </a:cubicBezTo>
                <a:cubicBezTo>
                  <a:pt x="2366" y="51305"/>
                  <a:pt x="2449" y="51281"/>
                  <a:pt x="2537" y="51230"/>
                </a:cubicBezTo>
                <a:lnTo>
                  <a:pt x="30684" y="34979"/>
                </a:lnTo>
                <a:cubicBezTo>
                  <a:pt x="30980" y="34809"/>
                  <a:pt x="31204" y="34391"/>
                  <a:pt x="31187" y="34051"/>
                </a:cubicBezTo>
                <a:lnTo>
                  <a:pt x="29242" y="383"/>
                </a:lnTo>
                <a:cubicBezTo>
                  <a:pt x="29228" y="139"/>
                  <a:pt x="29096" y="0"/>
                  <a:pt x="28915"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9"/>
          <p:cNvSpPr/>
          <p:nvPr/>
        </p:nvSpPr>
        <p:spPr>
          <a:xfrm flipH="1">
            <a:off x="7115791" y="881375"/>
            <a:ext cx="721056" cy="513667"/>
          </a:xfrm>
          <a:custGeom>
            <a:avLst/>
            <a:gdLst/>
            <a:ahLst/>
            <a:cxnLst/>
            <a:rect l="l" t="t" r="r" b="b"/>
            <a:pathLst>
              <a:path w="16122" h="11485" extrusionOk="0">
                <a:moveTo>
                  <a:pt x="12092" y="0"/>
                </a:moveTo>
                <a:cubicBezTo>
                  <a:pt x="12010" y="0"/>
                  <a:pt x="11928" y="19"/>
                  <a:pt x="11866" y="56"/>
                </a:cubicBezTo>
                <a:lnTo>
                  <a:pt x="224" y="6774"/>
                </a:lnTo>
                <a:cubicBezTo>
                  <a:pt x="102" y="6849"/>
                  <a:pt x="0" y="7022"/>
                  <a:pt x="0" y="7165"/>
                </a:cubicBezTo>
                <a:lnTo>
                  <a:pt x="3" y="9232"/>
                </a:lnTo>
                <a:lnTo>
                  <a:pt x="1006" y="8651"/>
                </a:lnTo>
                <a:lnTo>
                  <a:pt x="3022" y="9814"/>
                </a:lnTo>
                <a:lnTo>
                  <a:pt x="3022" y="10718"/>
                </a:lnTo>
                <a:cubicBezTo>
                  <a:pt x="3022" y="10861"/>
                  <a:pt x="3124" y="11038"/>
                  <a:pt x="3250" y="11109"/>
                </a:cubicBezTo>
                <a:lnTo>
                  <a:pt x="3805" y="11428"/>
                </a:lnTo>
                <a:cubicBezTo>
                  <a:pt x="3868" y="11466"/>
                  <a:pt x="3949" y="11485"/>
                  <a:pt x="4031" y="11485"/>
                </a:cubicBezTo>
                <a:cubicBezTo>
                  <a:pt x="4112" y="11485"/>
                  <a:pt x="4194" y="11466"/>
                  <a:pt x="4257" y="11428"/>
                </a:cubicBezTo>
                <a:lnTo>
                  <a:pt x="15897" y="4711"/>
                </a:lnTo>
                <a:cubicBezTo>
                  <a:pt x="16024" y="4636"/>
                  <a:pt x="16122" y="4462"/>
                  <a:pt x="16122" y="4319"/>
                </a:cubicBezTo>
                <a:lnTo>
                  <a:pt x="16122" y="2511"/>
                </a:lnTo>
                <a:cubicBezTo>
                  <a:pt x="16122" y="2368"/>
                  <a:pt x="16020" y="2194"/>
                  <a:pt x="15897" y="2120"/>
                </a:cubicBezTo>
                <a:lnTo>
                  <a:pt x="12318" y="56"/>
                </a:lnTo>
                <a:cubicBezTo>
                  <a:pt x="12255" y="19"/>
                  <a:pt x="12173" y="0"/>
                  <a:pt x="120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9"/>
          <p:cNvSpPr/>
          <p:nvPr/>
        </p:nvSpPr>
        <p:spPr>
          <a:xfrm flipH="1">
            <a:off x="7115791" y="977534"/>
            <a:ext cx="540725" cy="417463"/>
          </a:xfrm>
          <a:custGeom>
            <a:avLst/>
            <a:gdLst/>
            <a:ahLst/>
            <a:cxnLst/>
            <a:rect l="l" t="t" r="r" b="b"/>
            <a:pathLst>
              <a:path w="12090" h="9334" extrusionOk="0">
                <a:moveTo>
                  <a:pt x="11903" y="0"/>
                </a:moveTo>
                <a:cubicBezTo>
                  <a:pt x="11988" y="68"/>
                  <a:pt x="11975" y="170"/>
                  <a:pt x="11865" y="231"/>
                </a:cubicBezTo>
                <a:lnTo>
                  <a:pt x="225" y="6953"/>
                </a:lnTo>
                <a:cubicBezTo>
                  <a:pt x="164" y="6987"/>
                  <a:pt x="82" y="7008"/>
                  <a:pt x="1" y="7008"/>
                </a:cubicBezTo>
                <a:lnTo>
                  <a:pt x="1" y="9333"/>
                </a:lnTo>
                <a:cubicBezTo>
                  <a:pt x="82" y="9333"/>
                  <a:pt x="160" y="9316"/>
                  <a:pt x="225" y="9282"/>
                </a:cubicBezTo>
                <a:lnTo>
                  <a:pt x="11865" y="2557"/>
                </a:lnTo>
                <a:cubicBezTo>
                  <a:pt x="11988" y="2486"/>
                  <a:pt x="12090" y="2312"/>
                  <a:pt x="12090" y="2169"/>
                </a:cubicBezTo>
                <a:lnTo>
                  <a:pt x="12090" y="361"/>
                </a:lnTo>
                <a:cubicBezTo>
                  <a:pt x="12090" y="235"/>
                  <a:pt x="12012" y="82"/>
                  <a:pt x="11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9"/>
          <p:cNvSpPr/>
          <p:nvPr/>
        </p:nvSpPr>
        <p:spPr>
          <a:xfrm flipH="1">
            <a:off x="7120353" y="881375"/>
            <a:ext cx="711933" cy="409547"/>
          </a:xfrm>
          <a:custGeom>
            <a:avLst/>
            <a:gdLst/>
            <a:ahLst/>
            <a:cxnLst/>
            <a:rect l="l" t="t" r="r" b="b"/>
            <a:pathLst>
              <a:path w="15918" h="9157" extrusionOk="0">
                <a:moveTo>
                  <a:pt x="11990" y="0"/>
                </a:moveTo>
                <a:cubicBezTo>
                  <a:pt x="11908" y="0"/>
                  <a:pt x="11826" y="19"/>
                  <a:pt x="11764" y="56"/>
                </a:cubicBezTo>
                <a:lnTo>
                  <a:pt x="122" y="6774"/>
                </a:lnTo>
                <a:cubicBezTo>
                  <a:pt x="0" y="6849"/>
                  <a:pt x="0" y="6964"/>
                  <a:pt x="122" y="7036"/>
                </a:cubicBezTo>
                <a:lnTo>
                  <a:pt x="3703" y="9103"/>
                </a:lnTo>
                <a:cubicBezTo>
                  <a:pt x="3766" y="9138"/>
                  <a:pt x="3847" y="9156"/>
                  <a:pt x="3929" y="9156"/>
                </a:cubicBezTo>
                <a:cubicBezTo>
                  <a:pt x="4010" y="9156"/>
                  <a:pt x="4092" y="9138"/>
                  <a:pt x="4155" y="9103"/>
                </a:cubicBezTo>
                <a:lnTo>
                  <a:pt x="15795" y="2381"/>
                </a:lnTo>
                <a:cubicBezTo>
                  <a:pt x="15918" y="2310"/>
                  <a:pt x="15918" y="2194"/>
                  <a:pt x="15795" y="2120"/>
                </a:cubicBezTo>
                <a:lnTo>
                  <a:pt x="12216" y="56"/>
                </a:lnTo>
                <a:cubicBezTo>
                  <a:pt x="12153" y="19"/>
                  <a:pt x="12071" y="0"/>
                  <a:pt x="11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9"/>
          <p:cNvSpPr/>
          <p:nvPr/>
        </p:nvSpPr>
        <p:spPr>
          <a:xfrm flipH="1">
            <a:off x="7557495" y="1530652"/>
            <a:ext cx="355877" cy="436784"/>
          </a:xfrm>
          <a:custGeom>
            <a:avLst/>
            <a:gdLst/>
            <a:ahLst/>
            <a:cxnLst/>
            <a:rect l="l" t="t" r="r" b="b"/>
            <a:pathLst>
              <a:path w="7957" h="9766" extrusionOk="0">
                <a:moveTo>
                  <a:pt x="5495" y="1"/>
                </a:moveTo>
                <a:cubicBezTo>
                  <a:pt x="4955" y="1"/>
                  <a:pt x="4354" y="172"/>
                  <a:pt x="3727" y="532"/>
                </a:cubicBezTo>
                <a:cubicBezTo>
                  <a:pt x="1609" y="1756"/>
                  <a:pt x="1" y="4697"/>
                  <a:pt x="140" y="7097"/>
                </a:cubicBezTo>
                <a:cubicBezTo>
                  <a:pt x="239" y="8791"/>
                  <a:pt x="1176" y="9765"/>
                  <a:pt x="2463" y="9765"/>
                </a:cubicBezTo>
                <a:cubicBezTo>
                  <a:pt x="3003" y="9765"/>
                  <a:pt x="3604" y="9594"/>
                  <a:pt x="4231" y="9232"/>
                </a:cubicBezTo>
                <a:cubicBezTo>
                  <a:pt x="6348" y="8008"/>
                  <a:pt x="7956" y="5068"/>
                  <a:pt x="7817" y="2667"/>
                </a:cubicBezTo>
                <a:cubicBezTo>
                  <a:pt x="7719" y="973"/>
                  <a:pt x="6782" y="1"/>
                  <a:pt x="54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9"/>
          <p:cNvSpPr/>
          <p:nvPr/>
        </p:nvSpPr>
        <p:spPr>
          <a:xfrm flipH="1">
            <a:off x="7625432" y="1530697"/>
            <a:ext cx="121249" cy="218437"/>
          </a:xfrm>
          <a:custGeom>
            <a:avLst/>
            <a:gdLst/>
            <a:ahLst/>
            <a:cxnLst/>
            <a:rect l="l" t="t" r="r" b="b"/>
            <a:pathLst>
              <a:path w="2711" h="4884" extrusionOk="0">
                <a:moveTo>
                  <a:pt x="1768" y="0"/>
                </a:moveTo>
                <a:cubicBezTo>
                  <a:pt x="1227" y="0"/>
                  <a:pt x="626" y="171"/>
                  <a:pt x="0" y="535"/>
                </a:cubicBezTo>
                <a:lnTo>
                  <a:pt x="252" y="4883"/>
                </a:lnTo>
                <a:lnTo>
                  <a:pt x="2710" y="204"/>
                </a:lnTo>
                <a:cubicBezTo>
                  <a:pt x="2428" y="69"/>
                  <a:pt x="2108" y="0"/>
                  <a:pt x="1768" y="0"/>
                </a:cubicBezTo>
                <a:close/>
              </a:path>
            </a:pathLst>
          </a:custGeom>
          <a:solidFill>
            <a:srgbClr val="23C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9"/>
          <p:cNvSpPr/>
          <p:nvPr/>
        </p:nvSpPr>
        <p:spPr>
          <a:xfrm flipH="1">
            <a:off x="7561342" y="1561736"/>
            <a:ext cx="34662" cy="222328"/>
          </a:xfrm>
          <a:custGeom>
            <a:avLst/>
            <a:gdLst/>
            <a:ahLst/>
            <a:cxnLst/>
            <a:rect l="l" t="t" r="r" b="b"/>
            <a:pathLst>
              <a:path w="775" h="4971" extrusionOk="0">
                <a:moveTo>
                  <a:pt x="0" y="0"/>
                </a:moveTo>
                <a:lnTo>
                  <a:pt x="0" y="0"/>
                </a:lnTo>
                <a:cubicBezTo>
                  <a:pt x="412" y="456"/>
                  <a:pt x="674" y="1122"/>
                  <a:pt x="721" y="1972"/>
                </a:cubicBezTo>
                <a:cubicBezTo>
                  <a:pt x="674" y="1122"/>
                  <a:pt x="412" y="453"/>
                  <a:pt x="0" y="0"/>
                </a:cubicBezTo>
                <a:close/>
                <a:moveTo>
                  <a:pt x="721" y="1976"/>
                </a:moveTo>
                <a:cubicBezTo>
                  <a:pt x="775" y="2937"/>
                  <a:pt x="551" y="3983"/>
                  <a:pt x="129" y="4971"/>
                </a:cubicBezTo>
                <a:cubicBezTo>
                  <a:pt x="554" y="3983"/>
                  <a:pt x="775" y="2937"/>
                  <a:pt x="721" y="1976"/>
                </a:cubicBezTo>
                <a:close/>
              </a:path>
            </a:pathLst>
          </a:custGeom>
          <a:solidFill>
            <a:srgbClr val="C0C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9"/>
          <p:cNvSpPr/>
          <p:nvPr/>
        </p:nvSpPr>
        <p:spPr>
          <a:xfrm flipH="1">
            <a:off x="7561297" y="1539821"/>
            <a:ext cx="174159" cy="244243"/>
          </a:xfrm>
          <a:custGeom>
            <a:avLst/>
            <a:gdLst/>
            <a:ahLst/>
            <a:cxnLst/>
            <a:rect l="l" t="t" r="r" b="b"/>
            <a:pathLst>
              <a:path w="3894" h="5461" extrusionOk="0">
                <a:moveTo>
                  <a:pt x="2459" y="0"/>
                </a:moveTo>
                <a:lnTo>
                  <a:pt x="1" y="4679"/>
                </a:lnTo>
                <a:lnTo>
                  <a:pt x="3247" y="5461"/>
                </a:lnTo>
                <a:cubicBezTo>
                  <a:pt x="3669" y="4472"/>
                  <a:pt x="3894" y="3424"/>
                  <a:pt x="3839" y="2462"/>
                </a:cubicBezTo>
                <a:cubicBezTo>
                  <a:pt x="3792" y="1612"/>
                  <a:pt x="3530" y="946"/>
                  <a:pt x="3118" y="490"/>
                </a:cubicBezTo>
                <a:cubicBezTo>
                  <a:pt x="2932" y="280"/>
                  <a:pt x="2707" y="116"/>
                  <a:pt x="24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9"/>
          <p:cNvSpPr/>
          <p:nvPr/>
        </p:nvSpPr>
        <p:spPr>
          <a:xfrm flipH="1">
            <a:off x="6865197" y="1157598"/>
            <a:ext cx="613538" cy="390628"/>
          </a:xfrm>
          <a:custGeom>
            <a:avLst/>
            <a:gdLst/>
            <a:ahLst/>
            <a:cxnLst/>
            <a:rect l="l" t="t" r="r" b="b"/>
            <a:pathLst>
              <a:path w="13718" h="8734" extrusionOk="0">
                <a:moveTo>
                  <a:pt x="13487" y="0"/>
                </a:moveTo>
                <a:cubicBezTo>
                  <a:pt x="13442" y="0"/>
                  <a:pt x="13392" y="15"/>
                  <a:pt x="13341" y="44"/>
                </a:cubicBezTo>
                <a:lnTo>
                  <a:pt x="313" y="7564"/>
                </a:lnTo>
                <a:cubicBezTo>
                  <a:pt x="135" y="7666"/>
                  <a:pt x="0" y="7914"/>
                  <a:pt x="13" y="8122"/>
                </a:cubicBezTo>
                <a:lnTo>
                  <a:pt x="33" y="8502"/>
                </a:lnTo>
                <a:cubicBezTo>
                  <a:pt x="41" y="8649"/>
                  <a:pt x="120" y="8733"/>
                  <a:pt x="229" y="8733"/>
                </a:cubicBezTo>
                <a:cubicBezTo>
                  <a:pt x="274" y="8733"/>
                  <a:pt x="324" y="8719"/>
                  <a:pt x="377" y="8689"/>
                </a:cubicBezTo>
                <a:cubicBezTo>
                  <a:pt x="2233" y="7619"/>
                  <a:pt x="11546" y="2243"/>
                  <a:pt x="13402" y="1169"/>
                </a:cubicBezTo>
                <a:cubicBezTo>
                  <a:pt x="13582" y="1067"/>
                  <a:pt x="13718" y="819"/>
                  <a:pt x="13704" y="611"/>
                </a:cubicBezTo>
                <a:lnTo>
                  <a:pt x="13684" y="231"/>
                </a:lnTo>
                <a:cubicBezTo>
                  <a:pt x="13677" y="84"/>
                  <a:pt x="13596" y="0"/>
                  <a:pt x="13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9"/>
          <p:cNvSpPr/>
          <p:nvPr/>
        </p:nvSpPr>
        <p:spPr>
          <a:xfrm flipH="1">
            <a:off x="7430074" y="1610889"/>
            <a:ext cx="41728" cy="64717"/>
          </a:xfrm>
          <a:custGeom>
            <a:avLst/>
            <a:gdLst/>
            <a:ahLst/>
            <a:cxnLst/>
            <a:rect l="l" t="t" r="r" b="b"/>
            <a:pathLst>
              <a:path w="933" h="1447" extrusionOk="0">
                <a:moveTo>
                  <a:pt x="758" y="1"/>
                </a:moveTo>
                <a:cubicBezTo>
                  <a:pt x="729" y="1"/>
                  <a:pt x="695" y="10"/>
                  <a:pt x="661" y="30"/>
                </a:cubicBezTo>
                <a:lnTo>
                  <a:pt x="208" y="292"/>
                </a:lnTo>
                <a:cubicBezTo>
                  <a:pt x="90" y="360"/>
                  <a:pt x="1" y="526"/>
                  <a:pt x="8" y="663"/>
                </a:cubicBezTo>
                <a:lnTo>
                  <a:pt x="42" y="1295"/>
                </a:lnTo>
                <a:cubicBezTo>
                  <a:pt x="47" y="1391"/>
                  <a:pt x="100" y="1446"/>
                  <a:pt x="172" y="1446"/>
                </a:cubicBezTo>
                <a:cubicBezTo>
                  <a:pt x="202" y="1446"/>
                  <a:pt x="235" y="1437"/>
                  <a:pt x="269" y="1417"/>
                </a:cubicBezTo>
                <a:lnTo>
                  <a:pt x="725" y="1156"/>
                </a:lnTo>
                <a:cubicBezTo>
                  <a:pt x="845" y="1088"/>
                  <a:pt x="933" y="921"/>
                  <a:pt x="926" y="785"/>
                </a:cubicBezTo>
                <a:lnTo>
                  <a:pt x="889" y="156"/>
                </a:lnTo>
                <a:cubicBezTo>
                  <a:pt x="883" y="57"/>
                  <a:pt x="831" y="1"/>
                  <a:pt x="7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9"/>
          <p:cNvSpPr/>
          <p:nvPr/>
        </p:nvSpPr>
        <p:spPr>
          <a:xfrm flipH="1">
            <a:off x="6858175" y="1282874"/>
            <a:ext cx="527844" cy="341162"/>
          </a:xfrm>
          <a:custGeom>
            <a:avLst/>
            <a:gdLst/>
            <a:ahLst/>
            <a:cxnLst/>
            <a:rect l="l" t="t" r="r" b="b"/>
            <a:pathLst>
              <a:path w="11802" h="7628" extrusionOk="0">
                <a:moveTo>
                  <a:pt x="11569" y="1"/>
                </a:moveTo>
                <a:cubicBezTo>
                  <a:pt x="11525" y="1"/>
                  <a:pt x="11475" y="15"/>
                  <a:pt x="11424" y="44"/>
                </a:cubicBezTo>
                <a:lnTo>
                  <a:pt x="314" y="6456"/>
                </a:lnTo>
                <a:cubicBezTo>
                  <a:pt x="137" y="6558"/>
                  <a:pt x="0" y="6810"/>
                  <a:pt x="11" y="7014"/>
                </a:cubicBezTo>
                <a:lnTo>
                  <a:pt x="31" y="7398"/>
                </a:lnTo>
                <a:cubicBezTo>
                  <a:pt x="41" y="7542"/>
                  <a:pt x="120" y="7627"/>
                  <a:pt x="228" y="7627"/>
                </a:cubicBezTo>
                <a:cubicBezTo>
                  <a:pt x="273" y="7627"/>
                  <a:pt x="323" y="7612"/>
                  <a:pt x="375" y="7581"/>
                </a:cubicBezTo>
                <a:lnTo>
                  <a:pt x="11488" y="1170"/>
                </a:lnTo>
                <a:cubicBezTo>
                  <a:pt x="11665" y="1068"/>
                  <a:pt x="11801" y="820"/>
                  <a:pt x="11788" y="612"/>
                </a:cubicBezTo>
                <a:lnTo>
                  <a:pt x="11767" y="231"/>
                </a:lnTo>
                <a:cubicBezTo>
                  <a:pt x="11757" y="84"/>
                  <a:pt x="11678" y="1"/>
                  <a:pt x="11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9"/>
          <p:cNvSpPr/>
          <p:nvPr/>
        </p:nvSpPr>
        <p:spPr>
          <a:xfrm flipH="1">
            <a:off x="7424438" y="1737283"/>
            <a:ext cx="41728" cy="64672"/>
          </a:xfrm>
          <a:custGeom>
            <a:avLst/>
            <a:gdLst/>
            <a:ahLst/>
            <a:cxnLst/>
            <a:rect l="l" t="t" r="r" b="b"/>
            <a:pathLst>
              <a:path w="933" h="1446" extrusionOk="0">
                <a:moveTo>
                  <a:pt x="758" y="0"/>
                </a:moveTo>
                <a:cubicBezTo>
                  <a:pt x="728" y="0"/>
                  <a:pt x="695" y="10"/>
                  <a:pt x="661" y="29"/>
                </a:cubicBezTo>
                <a:lnTo>
                  <a:pt x="209" y="291"/>
                </a:lnTo>
                <a:cubicBezTo>
                  <a:pt x="89" y="359"/>
                  <a:pt x="1" y="526"/>
                  <a:pt x="8" y="662"/>
                </a:cubicBezTo>
                <a:lnTo>
                  <a:pt x="41" y="1294"/>
                </a:lnTo>
                <a:cubicBezTo>
                  <a:pt x="47" y="1390"/>
                  <a:pt x="101" y="1446"/>
                  <a:pt x="173" y="1446"/>
                </a:cubicBezTo>
                <a:cubicBezTo>
                  <a:pt x="203" y="1446"/>
                  <a:pt x="236" y="1436"/>
                  <a:pt x="270" y="1416"/>
                </a:cubicBezTo>
                <a:lnTo>
                  <a:pt x="722" y="1158"/>
                </a:lnTo>
                <a:cubicBezTo>
                  <a:pt x="841" y="1087"/>
                  <a:pt x="932" y="920"/>
                  <a:pt x="923" y="784"/>
                </a:cubicBezTo>
                <a:lnTo>
                  <a:pt x="888" y="155"/>
                </a:lnTo>
                <a:cubicBezTo>
                  <a:pt x="884" y="56"/>
                  <a:pt x="831" y="0"/>
                  <a:pt x="758" y="0"/>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9"/>
          <p:cNvSpPr/>
          <p:nvPr/>
        </p:nvSpPr>
        <p:spPr>
          <a:xfrm flipH="1">
            <a:off x="7424886" y="1737372"/>
            <a:ext cx="40968" cy="64672"/>
          </a:xfrm>
          <a:custGeom>
            <a:avLst/>
            <a:gdLst/>
            <a:ahLst/>
            <a:cxnLst/>
            <a:rect l="l" t="t" r="r" b="b"/>
            <a:pathLst>
              <a:path w="916" h="1446" extrusionOk="0">
                <a:moveTo>
                  <a:pt x="752" y="0"/>
                </a:moveTo>
                <a:cubicBezTo>
                  <a:pt x="721" y="0"/>
                  <a:pt x="687" y="7"/>
                  <a:pt x="654" y="27"/>
                </a:cubicBezTo>
                <a:lnTo>
                  <a:pt x="202" y="289"/>
                </a:lnTo>
                <a:cubicBezTo>
                  <a:pt x="89" y="354"/>
                  <a:pt x="1" y="510"/>
                  <a:pt x="1" y="646"/>
                </a:cubicBezTo>
                <a:lnTo>
                  <a:pt x="1" y="660"/>
                </a:lnTo>
                <a:lnTo>
                  <a:pt x="34" y="1292"/>
                </a:lnTo>
                <a:cubicBezTo>
                  <a:pt x="42" y="1387"/>
                  <a:pt x="92" y="1445"/>
                  <a:pt x="167" y="1445"/>
                </a:cubicBezTo>
                <a:cubicBezTo>
                  <a:pt x="198" y="1445"/>
                  <a:pt x="229" y="1435"/>
                  <a:pt x="263" y="1414"/>
                </a:cubicBezTo>
                <a:lnTo>
                  <a:pt x="715" y="1156"/>
                </a:lnTo>
                <a:cubicBezTo>
                  <a:pt x="830" y="1088"/>
                  <a:pt x="916" y="932"/>
                  <a:pt x="916" y="799"/>
                </a:cubicBezTo>
                <a:lnTo>
                  <a:pt x="916" y="782"/>
                </a:lnTo>
                <a:lnTo>
                  <a:pt x="881" y="153"/>
                </a:lnTo>
                <a:cubicBezTo>
                  <a:pt x="878" y="55"/>
                  <a:pt x="823" y="0"/>
                  <a:pt x="7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9"/>
          <p:cNvSpPr/>
          <p:nvPr/>
        </p:nvSpPr>
        <p:spPr>
          <a:xfrm flipH="1">
            <a:off x="6852540" y="1409267"/>
            <a:ext cx="528023" cy="341207"/>
          </a:xfrm>
          <a:custGeom>
            <a:avLst/>
            <a:gdLst/>
            <a:ahLst/>
            <a:cxnLst/>
            <a:rect l="l" t="t" r="r" b="b"/>
            <a:pathLst>
              <a:path w="11806" h="7629" extrusionOk="0">
                <a:moveTo>
                  <a:pt x="11575" y="0"/>
                </a:moveTo>
                <a:cubicBezTo>
                  <a:pt x="11531" y="0"/>
                  <a:pt x="11482" y="14"/>
                  <a:pt x="11431" y="43"/>
                </a:cubicBezTo>
                <a:lnTo>
                  <a:pt x="314" y="6459"/>
                </a:lnTo>
                <a:cubicBezTo>
                  <a:pt x="137" y="6561"/>
                  <a:pt x="1" y="6812"/>
                  <a:pt x="15" y="7016"/>
                </a:cubicBezTo>
                <a:lnTo>
                  <a:pt x="35" y="7401"/>
                </a:lnTo>
                <a:cubicBezTo>
                  <a:pt x="42" y="7545"/>
                  <a:pt x="121" y="7628"/>
                  <a:pt x="230" y="7628"/>
                </a:cubicBezTo>
                <a:cubicBezTo>
                  <a:pt x="276" y="7628"/>
                  <a:pt x="326" y="7614"/>
                  <a:pt x="379" y="7584"/>
                </a:cubicBezTo>
                <a:lnTo>
                  <a:pt x="11493" y="1173"/>
                </a:lnTo>
                <a:cubicBezTo>
                  <a:pt x="11669" y="1067"/>
                  <a:pt x="11805" y="818"/>
                  <a:pt x="11795" y="614"/>
                </a:cubicBezTo>
                <a:lnTo>
                  <a:pt x="11771" y="231"/>
                </a:lnTo>
                <a:cubicBezTo>
                  <a:pt x="11764" y="85"/>
                  <a:pt x="11684" y="0"/>
                  <a:pt x="11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9"/>
          <p:cNvSpPr/>
          <p:nvPr/>
        </p:nvSpPr>
        <p:spPr>
          <a:xfrm flipH="1">
            <a:off x="7418848" y="1864795"/>
            <a:ext cx="41863" cy="64583"/>
          </a:xfrm>
          <a:custGeom>
            <a:avLst/>
            <a:gdLst/>
            <a:ahLst/>
            <a:cxnLst/>
            <a:rect l="l" t="t" r="r" b="b"/>
            <a:pathLst>
              <a:path w="936" h="1444" extrusionOk="0">
                <a:moveTo>
                  <a:pt x="760" y="0"/>
                </a:moveTo>
                <a:cubicBezTo>
                  <a:pt x="729" y="0"/>
                  <a:pt x="696" y="10"/>
                  <a:pt x="661" y="31"/>
                </a:cubicBezTo>
                <a:lnTo>
                  <a:pt x="209" y="293"/>
                </a:lnTo>
                <a:cubicBezTo>
                  <a:pt x="90" y="360"/>
                  <a:pt x="1" y="527"/>
                  <a:pt x="8" y="663"/>
                </a:cubicBezTo>
                <a:lnTo>
                  <a:pt x="42" y="1292"/>
                </a:lnTo>
                <a:cubicBezTo>
                  <a:pt x="47" y="1389"/>
                  <a:pt x="100" y="1444"/>
                  <a:pt x="172" y="1444"/>
                </a:cubicBezTo>
                <a:cubicBezTo>
                  <a:pt x="202" y="1444"/>
                  <a:pt x="235" y="1434"/>
                  <a:pt x="270" y="1415"/>
                </a:cubicBezTo>
                <a:lnTo>
                  <a:pt x="725" y="1153"/>
                </a:lnTo>
                <a:cubicBezTo>
                  <a:pt x="845" y="1085"/>
                  <a:pt x="936" y="918"/>
                  <a:pt x="926" y="782"/>
                </a:cubicBezTo>
                <a:lnTo>
                  <a:pt x="892" y="153"/>
                </a:lnTo>
                <a:cubicBezTo>
                  <a:pt x="885" y="57"/>
                  <a:pt x="832" y="0"/>
                  <a:pt x="760" y="0"/>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9"/>
          <p:cNvSpPr/>
          <p:nvPr/>
        </p:nvSpPr>
        <p:spPr>
          <a:xfrm flipH="1">
            <a:off x="7419116" y="1864795"/>
            <a:ext cx="41236" cy="64628"/>
          </a:xfrm>
          <a:custGeom>
            <a:avLst/>
            <a:gdLst/>
            <a:ahLst/>
            <a:cxnLst/>
            <a:rect l="l" t="t" r="r" b="b"/>
            <a:pathLst>
              <a:path w="922" h="1445" extrusionOk="0">
                <a:moveTo>
                  <a:pt x="752" y="1"/>
                </a:moveTo>
                <a:cubicBezTo>
                  <a:pt x="721" y="1"/>
                  <a:pt x="691" y="10"/>
                  <a:pt x="653" y="31"/>
                </a:cubicBezTo>
                <a:lnTo>
                  <a:pt x="201" y="293"/>
                </a:lnTo>
                <a:cubicBezTo>
                  <a:pt x="85" y="357"/>
                  <a:pt x="0" y="514"/>
                  <a:pt x="0" y="646"/>
                </a:cubicBezTo>
                <a:lnTo>
                  <a:pt x="0" y="663"/>
                </a:lnTo>
                <a:lnTo>
                  <a:pt x="34" y="1292"/>
                </a:lnTo>
                <a:cubicBezTo>
                  <a:pt x="41" y="1388"/>
                  <a:pt x="92" y="1445"/>
                  <a:pt x="167" y="1445"/>
                </a:cubicBezTo>
                <a:cubicBezTo>
                  <a:pt x="194" y="1445"/>
                  <a:pt x="228" y="1435"/>
                  <a:pt x="262" y="1415"/>
                </a:cubicBezTo>
                <a:lnTo>
                  <a:pt x="717" y="1153"/>
                </a:lnTo>
                <a:cubicBezTo>
                  <a:pt x="833" y="1088"/>
                  <a:pt x="921" y="932"/>
                  <a:pt x="918" y="796"/>
                </a:cubicBezTo>
                <a:lnTo>
                  <a:pt x="918" y="782"/>
                </a:lnTo>
                <a:lnTo>
                  <a:pt x="884" y="153"/>
                </a:lnTo>
                <a:cubicBezTo>
                  <a:pt x="877" y="54"/>
                  <a:pt x="823" y="1"/>
                  <a:pt x="7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9"/>
          <p:cNvSpPr/>
          <p:nvPr/>
        </p:nvSpPr>
        <p:spPr>
          <a:xfrm flipH="1">
            <a:off x="6847083" y="1536690"/>
            <a:ext cx="527844" cy="341162"/>
          </a:xfrm>
          <a:custGeom>
            <a:avLst/>
            <a:gdLst/>
            <a:ahLst/>
            <a:cxnLst/>
            <a:rect l="l" t="t" r="r" b="b"/>
            <a:pathLst>
              <a:path w="11802" h="7628" extrusionOk="0">
                <a:moveTo>
                  <a:pt x="11570" y="0"/>
                </a:moveTo>
                <a:cubicBezTo>
                  <a:pt x="11525" y="0"/>
                  <a:pt x="11476" y="14"/>
                  <a:pt x="11424" y="44"/>
                </a:cubicBezTo>
                <a:lnTo>
                  <a:pt x="314" y="6459"/>
                </a:lnTo>
                <a:cubicBezTo>
                  <a:pt x="137" y="6561"/>
                  <a:pt x="0" y="6813"/>
                  <a:pt x="11" y="7017"/>
                </a:cubicBezTo>
                <a:lnTo>
                  <a:pt x="31" y="7398"/>
                </a:lnTo>
                <a:cubicBezTo>
                  <a:pt x="41" y="7543"/>
                  <a:pt x="121" y="7628"/>
                  <a:pt x="231" y="7628"/>
                </a:cubicBezTo>
                <a:cubicBezTo>
                  <a:pt x="275" y="7628"/>
                  <a:pt x="324" y="7614"/>
                  <a:pt x="375" y="7585"/>
                </a:cubicBezTo>
                <a:lnTo>
                  <a:pt x="11489" y="1172"/>
                </a:lnTo>
                <a:cubicBezTo>
                  <a:pt x="11665" y="1067"/>
                  <a:pt x="11802" y="819"/>
                  <a:pt x="11788" y="615"/>
                </a:cubicBezTo>
                <a:lnTo>
                  <a:pt x="11767" y="230"/>
                </a:lnTo>
                <a:cubicBezTo>
                  <a:pt x="11760" y="85"/>
                  <a:pt x="11680" y="0"/>
                  <a:pt x="11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9"/>
          <p:cNvSpPr/>
          <p:nvPr/>
        </p:nvSpPr>
        <p:spPr>
          <a:xfrm flipH="1">
            <a:off x="7574983" y="1947044"/>
            <a:ext cx="273270" cy="217095"/>
          </a:xfrm>
          <a:custGeom>
            <a:avLst/>
            <a:gdLst/>
            <a:ahLst/>
            <a:cxnLst/>
            <a:rect l="l" t="t" r="r" b="b"/>
            <a:pathLst>
              <a:path w="6110" h="4854" extrusionOk="0">
                <a:moveTo>
                  <a:pt x="5850" y="1"/>
                </a:moveTo>
                <a:cubicBezTo>
                  <a:pt x="5806" y="1"/>
                  <a:pt x="5756" y="15"/>
                  <a:pt x="5705" y="45"/>
                </a:cubicBezTo>
                <a:lnTo>
                  <a:pt x="313" y="3163"/>
                </a:lnTo>
                <a:cubicBezTo>
                  <a:pt x="136" y="3268"/>
                  <a:pt x="1" y="3516"/>
                  <a:pt x="14" y="3720"/>
                </a:cubicBezTo>
                <a:lnTo>
                  <a:pt x="65" y="4624"/>
                </a:lnTo>
                <a:cubicBezTo>
                  <a:pt x="74" y="4768"/>
                  <a:pt x="154" y="4853"/>
                  <a:pt x="262" y="4853"/>
                </a:cubicBezTo>
                <a:cubicBezTo>
                  <a:pt x="307" y="4853"/>
                  <a:pt x="357" y="4839"/>
                  <a:pt x="408" y="4807"/>
                </a:cubicBezTo>
                <a:lnTo>
                  <a:pt x="5800" y="1691"/>
                </a:lnTo>
                <a:cubicBezTo>
                  <a:pt x="5977" y="1589"/>
                  <a:pt x="6110" y="1336"/>
                  <a:pt x="6100" y="1132"/>
                </a:cubicBezTo>
                <a:lnTo>
                  <a:pt x="6048" y="232"/>
                </a:lnTo>
                <a:cubicBezTo>
                  <a:pt x="6039" y="85"/>
                  <a:pt x="5959" y="1"/>
                  <a:pt x="5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9"/>
          <p:cNvSpPr/>
          <p:nvPr/>
        </p:nvSpPr>
        <p:spPr>
          <a:xfrm flipH="1">
            <a:off x="7513396" y="2208151"/>
            <a:ext cx="385038" cy="258779"/>
          </a:xfrm>
          <a:custGeom>
            <a:avLst/>
            <a:gdLst/>
            <a:ahLst/>
            <a:cxnLst/>
            <a:rect l="l" t="t" r="r" b="b"/>
            <a:pathLst>
              <a:path w="8609" h="5786" extrusionOk="0">
                <a:moveTo>
                  <a:pt x="8375" y="1"/>
                </a:moveTo>
                <a:cubicBezTo>
                  <a:pt x="8331" y="1"/>
                  <a:pt x="8282" y="15"/>
                  <a:pt x="8231" y="44"/>
                </a:cubicBezTo>
                <a:lnTo>
                  <a:pt x="313" y="4617"/>
                </a:lnTo>
                <a:cubicBezTo>
                  <a:pt x="136" y="4719"/>
                  <a:pt x="1" y="4971"/>
                  <a:pt x="14" y="5175"/>
                </a:cubicBezTo>
                <a:lnTo>
                  <a:pt x="34" y="5558"/>
                </a:lnTo>
                <a:cubicBezTo>
                  <a:pt x="44" y="5703"/>
                  <a:pt x="123" y="5786"/>
                  <a:pt x="232" y="5786"/>
                </a:cubicBezTo>
                <a:cubicBezTo>
                  <a:pt x="276" y="5786"/>
                  <a:pt x="326" y="5772"/>
                  <a:pt x="378" y="5742"/>
                </a:cubicBezTo>
                <a:lnTo>
                  <a:pt x="8296" y="1173"/>
                </a:lnTo>
                <a:cubicBezTo>
                  <a:pt x="8473" y="1067"/>
                  <a:pt x="8609" y="819"/>
                  <a:pt x="8595" y="615"/>
                </a:cubicBezTo>
                <a:lnTo>
                  <a:pt x="8575" y="231"/>
                </a:lnTo>
                <a:cubicBezTo>
                  <a:pt x="8565" y="86"/>
                  <a:pt x="8485" y="1"/>
                  <a:pt x="83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9"/>
          <p:cNvSpPr/>
          <p:nvPr/>
        </p:nvSpPr>
        <p:spPr>
          <a:xfrm flipH="1">
            <a:off x="7505659" y="2342416"/>
            <a:ext cx="385038" cy="258779"/>
          </a:xfrm>
          <a:custGeom>
            <a:avLst/>
            <a:gdLst/>
            <a:ahLst/>
            <a:cxnLst/>
            <a:rect l="l" t="t" r="r" b="b"/>
            <a:pathLst>
              <a:path w="8609" h="5786" extrusionOk="0">
                <a:moveTo>
                  <a:pt x="8378" y="0"/>
                </a:moveTo>
                <a:cubicBezTo>
                  <a:pt x="8333" y="0"/>
                  <a:pt x="8283" y="14"/>
                  <a:pt x="8232" y="44"/>
                </a:cubicBezTo>
                <a:lnTo>
                  <a:pt x="313" y="4621"/>
                </a:lnTo>
                <a:cubicBezTo>
                  <a:pt x="137" y="4723"/>
                  <a:pt x="1" y="4971"/>
                  <a:pt x="14" y="5178"/>
                </a:cubicBezTo>
                <a:lnTo>
                  <a:pt x="35" y="5555"/>
                </a:lnTo>
                <a:cubicBezTo>
                  <a:pt x="44" y="5700"/>
                  <a:pt x="125" y="5786"/>
                  <a:pt x="235" y="5786"/>
                </a:cubicBezTo>
                <a:cubicBezTo>
                  <a:pt x="279" y="5786"/>
                  <a:pt x="328" y="5772"/>
                  <a:pt x="378" y="5743"/>
                </a:cubicBezTo>
                <a:lnTo>
                  <a:pt x="8296" y="1169"/>
                </a:lnTo>
                <a:cubicBezTo>
                  <a:pt x="8477" y="1067"/>
                  <a:pt x="8609" y="816"/>
                  <a:pt x="8599" y="612"/>
                </a:cubicBezTo>
                <a:lnTo>
                  <a:pt x="8575" y="228"/>
                </a:lnTo>
                <a:cubicBezTo>
                  <a:pt x="8568" y="83"/>
                  <a:pt x="8487" y="0"/>
                  <a:pt x="83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9"/>
          <p:cNvSpPr/>
          <p:nvPr/>
        </p:nvSpPr>
        <p:spPr>
          <a:xfrm flipH="1">
            <a:off x="7497877" y="2476547"/>
            <a:ext cx="384903" cy="258824"/>
          </a:xfrm>
          <a:custGeom>
            <a:avLst/>
            <a:gdLst/>
            <a:ahLst/>
            <a:cxnLst/>
            <a:rect l="l" t="t" r="r" b="b"/>
            <a:pathLst>
              <a:path w="8606" h="5787" extrusionOk="0">
                <a:moveTo>
                  <a:pt x="8374" y="0"/>
                </a:moveTo>
                <a:cubicBezTo>
                  <a:pt x="8329" y="0"/>
                  <a:pt x="8280" y="14"/>
                  <a:pt x="8228" y="44"/>
                </a:cubicBezTo>
                <a:lnTo>
                  <a:pt x="313" y="4624"/>
                </a:lnTo>
                <a:cubicBezTo>
                  <a:pt x="133" y="4729"/>
                  <a:pt x="1" y="4977"/>
                  <a:pt x="10" y="5184"/>
                </a:cubicBezTo>
                <a:lnTo>
                  <a:pt x="31" y="5559"/>
                </a:lnTo>
                <a:cubicBezTo>
                  <a:pt x="41" y="5703"/>
                  <a:pt x="120" y="5786"/>
                  <a:pt x="229" y="5786"/>
                </a:cubicBezTo>
                <a:cubicBezTo>
                  <a:pt x="275" y="5786"/>
                  <a:pt x="325" y="5772"/>
                  <a:pt x="378" y="5742"/>
                </a:cubicBezTo>
                <a:lnTo>
                  <a:pt x="8292" y="1173"/>
                </a:lnTo>
                <a:cubicBezTo>
                  <a:pt x="8473" y="1067"/>
                  <a:pt x="8606" y="819"/>
                  <a:pt x="8595" y="615"/>
                </a:cubicBezTo>
                <a:lnTo>
                  <a:pt x="8571" y="230"/>
                </a:lnTo>
                <a:cubicBezTo>
                  <a:pt x="8564" y="85"/>
                  <a:pt x="8484" y="0"/>
                  <a:pt x="83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9"/>
          <p:cNvSpPr/>
          <p:nvPr/>
        </p:nvSpPr>
        <p:spPr>
          <a:xfrm flipH="1">
            <a:off x="7490005" y="2610768"/>
            <a:ext cx="385038" cy="258824"/>
          </a:xfrm>
          <a:custGeom>
            <a:avLst/>
            <a:gdLst/>
            <a:ahLst/>
            <a:cxnLst/>
            <a:rect l="l" t="t" r="r" b="b"/>
            <a:pathLst>
              <a:path w="8609" h="5787" extrusionOk="0">
                <a:moveTo>
                  <a:pt x="8378" y="1"/>
                </a:moveTo>
                <a:cubicBezTo>
                  <a:pt x="8333" y="1"/>
                  <a:pt x="8283" y="15"/>
                  <a:pt x="8232" y="45"/>
                </a:cubicBezTo>
                <a:lnTo>
                  <a:pt x="314" y="4628"/>
                </a:lnTo>
                <a:cubicBezTo>
                  <a:pt x="137" y="4730"/>
                  <a:pt x="1" y="4981"/>
                  <a:pt x="11" y="5185"/>
                </a:cubicBezTo>
                <a:lnTo>
                  <a:pt x="35" y="5556"/>
                </a:lnTo>
                <a:cubicBezTo>
                  <a:pt x="42" y="5702"/>
                  <a:pt x="122" y="5786"/>
                  <a:pt x="232" y="5786"/>
                </a:cubicBezTo>
                <a:cubicBezTo>
                  <a:pt x="277" y="5786"/>
                  <a:pt x="326" y="5773"/>
                  <a:pt x="378" y="5743"/>
                </a:cubicBezTo>
                <a:lnTo>
                  <a:pt x="8296" y="1171"/>
                </a:lnTo>
                <a:cubicBezTo>
                  <a:pt x="8473" y="1069"/>
                  <a:pt x="8609" y="816"/>
                  <a:pt x="8596" y="612"/>
                </a:cubicBezTo>
                <a:lnTo>
                  <a:pt x="8575" y="228"/>
                </a:lnTo>
                <a:cubicBezTo>
                  <a:pt x="8566" y="84"/>
                  <a:pt x="8486" y="1"/>
                  <a:pt x="83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9"/>
          <p:cNvSpPr/>
          <p:nvPr/>
        </p:nvSpPr>
        <p:spPr>
          <a:xfrm flipH="1">
            <a:off x="7311776" y="2178811"/>
            <a:ext cx="96427" cy="334632"/>
          </a:xfrm>
          <a:custGeom>
            <a:avLst/>
            <a:gdLst/>
            <a:ahLst/>
            <a:cxnLst/>
            <a:rect l="l" t="t" r="r" b="b"/>
            <a:pathLst>
              <a:path w="2156" h="7482" extrusionOk="0">
                <a:moveTo>
                  <a:pt x="1596" y="0"/>
                </a:moveTo>
                <a:cubicBezTo>
                  <a:pt x="1551" y="0"/>
                  <a:pt x="1501" y="14"/>
                  <a:pt x="1449" y="44"/>
                </a:cubicBezTo>
                <a:lnTo>
                  <a:pt x="313" y="700"/>
                </a:lnTo>
                <a:cubicBezTo>
                  <a:pt x="132" y="805"/>
                  <a:pt x="0" y="1053"/>
                  <a:pt x="10" y="1257"/>
                </a:cubicBezTo>
                <a:lnTo>
                  <a:pt x="364" y="7251"/>
                </a:lnTo>
                <a:cubicBezTo>
                  <a:pt x="371" y="7397"/>
                  <a:pt x="451" y="7481"/>
                  <a:pt x="561" y="7481"/>
                </a:cubicBezTo>
                <a:cubicBezTo>
                  <a:pt x="606" y="7481"/>
                  <a:pt x="656" y="7468"/>
                  <a:pt x="708" y="7438"/>
                </a:cubicBezTo>
                <a:lnTo>
                  <a:pt x="1846" y="6779"/>
                </a:lnTo>
                <a:cubicBezTo>
                  <a:pt x="2023" y="6677"/>
                  <a:pt x="2156" y="6429"/>
                  <a:pt x="2145" y="6222"/>
                </a:cubicBezTo>
                <a:lnTo>
                  <a:pt x="1795" y="231"/>
                </a:lnTo>
                <a:cubicBezTo>
                  <a:pt x="1786" y="84"/>
                  <a:pt x="1706" y="0"/>
                  <a:pt x="15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9"/>
          <p:cNvSpPr/>
          <p:nvPr/>
        </p:nvSpPr>
        <p:spPr>
          <a:xfrm flipH="1">
            <a:off x="7307214" y="2529905"/>
            <a:ext cx="80639" cy="59618"/>
          </a:xfrm>
          <a:custGeom>
            <a:avLst/>
            <a:gdLst/>
            <a:ahLst/>
            <a:cxnLst/>
            <a:rect l="l" t="t" r="r" b="b"/>
            <a:pathLst>
              <a:path w="1803" h="1333" extrusionOk="0">
                <a:moveTo>
                  <a:pt x="1636" y="0"/>
                </a:moveTo>
                <a:cubicBezTo>
                  <a:pt x="1583" y="0"/>
                  <a:pt x="1521" y="19"/>
                  <a:pt x="1456" y="57"/>
                </a:cubicBezTo>
                <a:lnTo>
                  <a:pt x="317" y="714"/>
                </a:lnTo>
                <a:cubicBezTo>
                  <a:pt x="140" y="816"/>
                  <a:pt x="1" y="1027"/>
                  <a:pt x="11" y="1179"/>
                </a:cubicBezTo>
                <a:cubicBezTo>
                  <a:pt x="15" y="1278"/>
                  <a:pt x="78" y="1332"/>
                  <a:pt x="168" y="1332"/>
                </a:cubicBezTo>
                <a:cubicBezTo>
                  <a:pt x="220" y="1332"/>
                  <a:pt x="282" y="1314"/>
                  <a:pt x="347" y="1275"/>
                </a:cubicBezTo>
                <a:lnTo>
                  <a:pt x="1486" y="619"/>
                </a:lnTo>
                <a:cubicBezTo>
                  <a:pt x="1667" y="517"/>
                  <a:pt x="1803" y="306"/>
                  <a:pt x="1792" y="153"/>
                </a:cubicBezTo>
                <a:cubicBezTo>
                  <a:pt x="1788" y="54"/>
                  <a:pt x="1726" y="0"/>
                  <a:pt x="16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9"/>
          <p:cNvSpPr/>
          <p:nvPr/>
        </p:nvSpPr>
        <p:spPr>
          <a:xfrm flipH="1">
            <a:off x="7137841" y="2205691"/>
            <a:ext cx="89092" cy="207121"/>
          </a:xfrm>
          <a:custGeom>
            <a:avLst/>
            <a:gdLst/>
            <a:ahLst/>
            <a:cxnLst/>
            <a:rect l="l" t="t" r="r" b="b"/>
            <a:pathLst>
              <a:path w="1992" h="4631" extrusionOk="0">
                <a:moveTo>
                  <a:pt x="1597" y="1"/>
                </a:moveTo>
                <a:cubicBezTo>
                  <a:pt x="1553" y="1"/>
                  <a:pt x="1503" y="15"/>
                  <a:pt x="1452" y="44"/>
                </a:cubicBezTo>
                <a:lnTo>
                  <a:pt x="313" y="701"/>
                </a:lnTo>
                <a:cubicBezTo>
                  <a:pt x="136" y="807"/>
                  <a:pt x="0" y="1055"/>
                  <a:pt x="13" y="1259"/>
                </a:cubicBezTo>
                <a:lnTo>
                  <a:pt x="197" y="4403"/>
                </a:lnTo>
                <a:cubicBezTo>
                  <a:pt x="204" y="4548"/>
                  <a:pt x="285" y="4631"/>
                  <a:pt x="394" y="4631"/>
                </a:cubicBezTo>
                <a:cubicBezTo>
                  <a:pt x="439" y="4631"/>
                  <a:pt x="489" y="4617"/>
                  <a:pt x="540" y="4587"/>
                </a:cubicBezTo>
                <a:lnTo>
                  <a:pt x="1679" y="3931"/>
                </a:lnTo>
                <a:cubicBezTo>
                  <a:pt x="1856" y="3829"/>
                  <a:pt x="1992" y="3578"/>
                  <a:pt x="1979" y="3374"/>
                </a:cubicBezTo>
                <a:lnTo>
                  <a:pt x="1795" y="232"/>
                </a:lnTo>
                <a:cubicBezTo>
                  <a:pt x="1788" y="85"/>
                  <a:pt x="1707" y="1"/>
                  <a:pt x="1597" y="1"/>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9"/>
          <p:cNvSpPr/>
          <p:nvPr/>
        </p:nvSpPr>
        <p:spPr>
          <a:xfrm flipH="1">
            <a:off x="7138422" y="2205691"/>
            <a:ext cx="87929" cy="207121"/>
          </a:xfrm>
          <a:custGeom>
            <a:avLst/>
            <a:gdLst/>
            <a:ahLst/>
            <a:cxnLst/>
            <a:rect l="l" t="t" r="r" b="b"/>
            <a:pathLst>
              <a:path w="1966" h="4631" extrusionOk="0">
                <a:moveTo>
                  <a:pt x="1585" y="0"/>
                </a:moveTo>
                <a:cubicBezTo>
                  <a:pt x="1541" y="0"/>
                  <a:pt x="1489" y="14"/>
                  <a:pt x="1439" y="44"/>
                </a:cubicBezTo>
                <a:lnTo>
                  <a:pt x="300" y="701"/>
                </a:lnTo>
                <a:cubicBezTo>
                  <a:pt x="130" y="799"/>
                  <a:pt x="0" y="1034"/>
                  <a:pt x="0" y="1235"/>
                </a:cubicBezTo>
                <a:lnTo>
                  <a:pt x="0" y="1259"/>
                </a:lnTo>
                <a:lnTo>
                  <a:pt x="184" y="4403"/>
                </a:lnTo>
                <a:cubicBezTo>
                  <a:pt x="191" y="4549"/>
                  <a:pt x="273" y="4631"/>
                  <a:pt x="381" y="4631"/>
                </a:cubicBezTo>
                <a:cubicBezTo>
                  <a:pt x="425" y="4631"/>
                  <a:pt x="477" y="4618"/>
                  <a:pt x="527" y="4587"/>
                </a:cubicBezTo>
                <a:lnTo>
                  <a:pt x="1666" y="3931"/>
                </a:lnTo>
                <a:cubicBezTo>
                  <a:pt x="1836" y="3832"/>
                  <a:pt x="1966" y="3601"/>
                  <a:pt x="1966" y="3400"/>
                </a:cubicBezTo>
                <a:lnTo>
                  <a:pt x="1966" y="3374"/>
                </a:lnTo>
                <a:lnTo>
                  <a:pt x="1782" y="232"/>
                </a:lnTo>
                <a:cubicBezTo>
                  <a:pt x="1775" y="85"/>
                  <a:pt x="1693" y="0"/>
                  <a:pt x="15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9"/>
          <p:cNvSpPr/>
          <p:nvPr/>
        </p:nvSpPr>
        <p:spPr>
          <a:xfrm flipH="1">
            <a:off x="7133413" y="2429317"/>
            <a:ext cx="80639" cy="59618"/>
          </a:xfrm>
          <a:custGeom>
            <a:avLst/>
            <a:gdLst/>
            <a:ahLst/>
            <a:cxnLst/>
            <a:rect l="l" t="t" r="r" b="b"/>
            <a:pathLst>
              <a:path w="1803" h="1333" extrusionOk="0">
                <a:moveTo>
                  <a:pt x="1634" y="1"/>
                </a:moveTo>
                <a:cubicBezTo>
                  <a:pt x="1582" y="1"/>
                  <a:pt x="1521" y="19"/>
                  <a:pt x="1456" y="56"/>
                </a:cubicBezTo>
                <a:lnTo>
                  <a:pt x="317" y="712"/>
                </a:lnTo>
                <a:cubicBezTo>
                  <a:pt x="140" y="817"/>
                  <a:pt x="1" y="1025"/>
                  <a:pt x="11" y="1181"/>
                </a:cubicBezTo>
                <a:cubicBezTo>
                  <a:pt x="17" y="1280"/>
                  <a:pt x="79" y="1333"/>
                  <a:pt x="169" y="1333"/>
                </a:cubicBezTo>
                <a:cubicBezTo>
                  <a:pt x="222" y="1333"/>
                  <a:pt x="284" y="1314"/>
                  <a:pt x="351" y="1277"/>
                </a:cubicBezTo>
                <a:lnTo>
                  <a:pt x="1487" y="621"/>
                </a:lnTo>
                <a:cubicBezTo>
                  <a:pt x="1666" y="519"/>
                  <a:pt x="1803" y="307"/>
                  <a:pt x="1793" y="151"/>
                </a:cubicBezTo>
                <a:cubicBezTo>
                  <a:pt x="1788" y="54"/>
                  <a:pt x="1725" y="1"/>
                  <a:pt x="1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9"/>
          <p:cNvSpPr/>
          <p:nvPr/>
        </p:nvSpPr>
        <p:spPr>
          <a:xfrm flipH="1">
            <a:off x="6963995" y="1900664"/>
            <a:ext cx="100273" cy="411649"/>
          </a:xfrm>
          <a:custGeom>
            <a:avLst/>
            <a:gdLst/>
            <a:ahLst/>
            <a:cxnLst/>
            <a:rect l="l" t="t" r="r" b="b"/>
            <a:pathLst>
              <a:path w="2242" h="9204" extrusionOk="0">
                <a:moveTo>
                  <a:pt x="1597" y="1"/>
                </a:moveTo>
                <a:cubicBezTo>
                  <a:pt x="1552" y="1"/>
                  <a:pt x="1501" y="15"/>
                  <a:pt x="1449" y="45"/>
                </a:cubicBezTo>
                <a:lnTo>
                  <a:pt x="313" y="701"/>
                </a:lnTo>
                <a:cubicBezTo>
                  <a:pt x="133" y="806"/>
                  <a:pt x="1" y="1055"/>
                  <a:pt x="10" y="1259"/>
                </a:cubicBezTo>
                <a:lnTo>
                  <a:pt x="446" y="8973"/>
                </a:lnTo>
                <a:cubicBezTo>
                  <a:pt x="455" y="9120"/>
                  <a:pt x="535" y="9204"/>
                  <a:pt x="644" y="9204"/>
                </a:cubicBezTo>
                <a:cubicBezTo>
                  <a:pt x="689" y="9204"/>
                  <a:pt x="738" y="9189"/>
                  <a:pt x="790" y="9160"/>
                </a:cubicBezTo>
                <a:lnTo>
                  <a:pt x="1928" y="8504"/>
                </a:lnTo>
                <a:cubicBezTo>
                  <a:pt x="2105" y="8398"/>
                  <a:pt x="2241" y="8150"/>
                  <a:pt x="2231" y="7946"/>
                </a:cubicBezTo>
                <a:lnTo>
                  <a:pt x="1792" y="232"/>
                </a:lnTo>
                <a:cubicBezTo>
                  <a:pt x="1785" y="85"/>
                  <a:pt x="1706" y="1"/>
                  <a:pt x="1597" y="1"/>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9"/>
          <p:cNvSpPr/>
          <p:nvPr/>
        </p:nvSpPr>
        <p:spPr>
          <a:xfrm flipH="1">
            <a:off x="6964487" y="1900664"/>
            <a:ext cx="99334" cy="411649"/>
          </a:xfrm>
          <a:custGeom>
            <a:avLst/>
            <a:gdLst/>
            <a:ahLst/>
            <a:cxnLst/>
            <a:rect l="l" t="t" r="r" b="b"/>
            <a:pathLst>
              <a:path w="2221" h="9204" extrusionOk="0">
                <a:moveTo>
                  <a:pt x="1588" y="1"/>
                </a:moveTo>
                <a:cubicBezTo>
                  <a:pt x="1541" y="1"/>
                  <a:pt x="1494" y="14"/>
                  <a:pt x="1439" y="45"/>
                </a:cubicBezTo>
                <a:lnTo>
                  <a:pt x="303" y="701"/>
                </a:lnTo>
                <a:cubicBezTo>
                  <a:pt x="130" y="799"/>
                  <a:pt x="0" y="1034"/>
                  <a:pt x="0" y="1234"/>
                </a:cubicBezTo>
                <a:lnTo>
                  <a:pt x="0" y="1259"/>
                </a:lnTo>
                <a:lnTo>
                  <a:pt x="436" y="8973"/>
                </a:lnTo>
                <a:cubicBezTo>
                  <a:pt x="446" y="9119"/>
                  <a:pt x="524" y="9204"/>
                  <a:pt x="633" y="9204"/>
                </a:cubicBezTo>
                <a:cubicBezTo>
                  <a:pt x="678" y="9204"/>
                  <a:pt x="728" y="9190"/>
                  <a:pt x="780" y="9160"/>
                </a:cubicBezTo>
                <a:lnTo>
                  <a:pt x="1918" y="8504"/>
                </a:lnTo>
                <a:cubicBezTo>
                  <a:pt x="2088" y="8405"/>
                  <a:pt x="2221" y="8170"/>
                  <a:pt x="2221" y="7970"/>
                </a:cubicBezTo>
                <a:lnTo>
                  <a:pt x="2221" y="7946"/>
                </a:lnTo>
                <a:lnTo>
                  <a:pt x="1782" y="232"/>
                </a:lnTo>
                <a:cubicBezTo>
                  <a:pt x="1775" y="85"/>
                  <a:pt x="1698" y="1"/>
                  <a:pt x="15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9"/>
          <p:cNvSpPr/>
          <p:nvPr/>
        </p:nvSpPr>
        <p:spPr>
          <a:xfrm flipH="1">
            <a:off x="6959612" y="2328775"/>
            <a:ext cx="80505" cy="59618"/>
          </a:xfrm>
          <a:custGeom>
            <a:avLst/>
            <a:gdLst/>
            <a:ahLst/>
            <a:cxnLst/>
            <a:rect l="l" t="t" r="r" b="b"/>
            <a:pathLst>
              <a:path w="1800" h="1333" extrusionOk="0">
                <a:moveTo>
                  <a:pt x="1633" y="1"/>
                </a:moveTo>
                <a:cubicBezTo>
                  <a:pt x="1580" y="1"/>
                  <a:pt x="1518" y="19"/>
                  <a:pt x="1453" y="57"/>
                </a:cubicBezTo>
                <a:lnTo>
                  <a:pt x="314" y="713"/>
                </a:lnTo>
                <a:cubicBezTo>
                  <a:pt x="137" y="815"/>
                  <a:pt x="1" y="1025"/>
                  <a:pt x="8" y="1182"/>
                </a:cubicBezTo>
                <a:cubicBezTo>
                  <a:pt x="14" y="1279"/>
                  <a:pt x="77" y="1333"/>
                  <a:pt x="168" y="1333"/>
                </a:cubicBezTo>
                <a:cubicBezTo>
                  <a:pt x="220" y="1333"/>
                  <a:pt x="282" y="1315"/>
                  <a:pt x="348" y="1278"/>
                </a:cubicBezTo>
                <a:lnTo>
                  <a:pt x="1487" y="617"/>
                </a:lnTo>
                <a:cubicBezTo>
                  <a:pt x="1664" y="515"/>
                  <a:pt x="1800" y="308"/>
                  <a:pt x="1793" y="152"/>
                </a:cubicBezTo>
                <a:cubicBezTo>
                  <a:pt x="1786" y="54"/>
                  <a:pt x="1723" y="1"/>
                  <a:pt x="16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9"/>
          <p:cNvSpPr/>
          <p:nvPr/>
        </p:nvSpPr>
        <p:spPr>
          <a:xfrm flipH="1">
            <a:off x="6790238" y="1952456"/>
            <a:ext cx="91418" cy="259316"/>
          </a:xfrm>
          <a:custGeom>
            <a:avLst/>
            <a:gdLst/>
            <a:ahLst/>
            <a:cxnLst/>
            <a:rect l="l" t="t" r="r" b="b"/>
            <a:pathLst>
              <a:path w="2044" h="5798" extrusionOk="0">
                <a:moveTo>
                  <a:pt x="1601" y="1"/>
                </a:moveTo>
                <a:cubicBezTo>
                  <a:pt x="1555" y="1"/>
                  <a:pt x="1505" y="15"/>
                  <a:pt x="1452" y="46"/>
                </a:cubicBezTo>
                <a:lnTo>
                  <a:pt x="317" y="702"/>
                </a:lnTo>
                <a:cubicBezTo>
                  <a:pt x="137" y="804"/>
                  <a:pt x="1" y="1055"/>
                  <a:pt x="14" y="1259"/>
                </a:cubicBezTo>
                <a:lnTo>
                  <a:pt x="252" y="5568"/>
                </a:lnTo>
                <a:cubicBezTo>
                  <a:pt x="259" y="5713"/>
                  <a:pt x="339" y="5798"/>
                  <a:pt x="448" y="5798"/>
                </a:cubicBezTo>
                <a:cubicBezTo>
                  <a:pt x="492" y="5798"/>
                  <a:pt x="541" y="5784"/>
                  <a:pt x="592" y="5755"/>
                </a:cubicBezTo>
                <a:lnTo>
                  <a:pt x="1731" y="5094"/>
                </a:lnTo>
                <a:cubicBezTo>
                  <a:pt x="1912" y="4992"/>
                  <a:pt x="2044" y="4744"/>
                  <a:pt x="2034" y="4537"/>
                </a:cubicBezTo>
                <a:lnTo>
                  <a:pt x="1796" y="230"/>
                </a:lnTo>
                <a:cubicBezTo>
                  <a:pt x="1789" y="85"/>
                  <a:pt x="1710" y="1"/>
                  <a:pt x="1601" y="1"/>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9"/>
          <p:cNvSpPr/>
          <p:nvPr/>
        </p:nvSpPr>
        <p:spPr>
          <a:xfrm flipH="1">
            <a:off x="6790685" y="1952546"/>
            <a:ext cx="90345" cy="259271"/>
          </a:xfrm>
          <a:custGeom>
            <a:avLst/>
            <a:gdLst/>
            <a:ahLst/>
            <a:cxnLst/>
            <a:rect l="l" t="t" r="r" b="b"/>
            <a:pathLst>
              <a:path w="2020" h="5797" extrusionOk="0">
                <a:moveTo>
                  <a:pt x="1584" y="0"/>
                </a:moveTo>
                <a:cubicBezTo>
                  <a:pt x="1540" y="0"/>
                  <a:pt x="1493" y="13"/>
                  <a:pt x="1438" y="44"/>
                </a:cubicBezTo>
                <a:lnTo>
                  <a:pt x="303" y="700"/>
                </a:lnTo>
                <a:cubicBezTo>
                  <a:pt x="129" y="799"/>
                  <a:pt x="0" y="1033"/>
                  <a:pt x="0" y="1234"/>
                </a:cubicBezTo>
                <a:lnTo>
                  <a:pt x="0" y="1257"/>
                </a:lnTo>
                <a:lnTo>
                  <a:pt x="238" y="5566"/>
                </a:lnTo>
                <a:cubicBezTo>
                  <a:pt x="245" y="5712"/>
                  <a:pt x="324" y="5797"/>
                  <a:pt x="432" y="5797"/>
                </a:cubicBezTo>
                <a:cubicBezTo>
                  <a:pt x="479" y="5797"/>
                  <a:pt x="528" y="5779"/>
                  <a:pt x="578" y="5753"/>
                </a:cubicBezTo>
                <a:lnTo>
                  <a:pt x="1717" y="5092"/>
                </a:lnTo>
                <a:cubicBezTo>
                  <a:pt x="1890" y="4995"/>
                  <a:pt x="2020" y="4760"/>
                  <a:pt x="2020" y="4559"/>
                </a:cubicBezTo>
                <a:lnTo>
                  <a:pt x="2020" y="4535"/>
                </a:lnTo>
                <a:lnTo>
                  <a:pt x="1782" y="228"/>
                </a:lnTo>
                <a:cubicBezTo>
                  <a:pt x="1775" y="82"/>
                  <a:pt x="1694" y="0"/>
                  <a:pt x="15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9"/>
          <p:cNvSpPr/>
          <p:nvPr/>
        </p:nvSpPr>
        <p:spPr>
          <a:xfrm flipH="1">
            <a:off x="6785676" y="2228188"/>
            <a:ext cx="80594" cy="59663"/>
          </a:xfrm>
          <a:custGeom>
            <a:avLst/>
            <a:gdLst/>
            <a:ahLst/>
            <a:cxnLst/>
            <a:rect l="l" t="t" r="r" b="b"/>
            <a:pathLst>
              <a:path w="1802" h="1334" extrusionOk="0">
                <a:moveTo>
                  <a:pt x="1631" y="0"/>
                </a:moveTo>
                <a:cubicBezTo>
                  <a:pt x="1579" y="0"/>
                  <a:pt x="1517" y="18"/>
                  <a:pt x="1452" y="55"/>
                </a:cubicBezTo>
                <a:lnTo>
                  <a:pt x="313" y="715"/>
                </a:lnTo>
                <a:cubicBezTo>
                  <a:pt x="136" y="817"/>
                  <a:pt x="0" y="1027"/>
                  <a:pt x="7" y="1181"/>
                </a:cubicBezTo>
                <a:cubicBezTo>
                  <a:pt x="13" y="1279"/>
                  <a:pt x="76" y="1333"/>
                  <a:pt x="167" y="1333"/>
                </a:cubicBezTo>
                <a:cubicBezTo>
                  <a:pt x="219" y="1333"/>
                  <a:pt x="282" y="1315"/>
                  <a:pt x="347" y="1275"/>
                </a:cubicBezTo>
                <a:lnTo>
                  <a:pt x="1486" y="619"/>
                </a:lnTo>
                <a:cubicBezTo>
                  <a:pt x="1662" y="517"/>
                  <a:pt x="1802" y="307"/>
                  <a:pt x="1792" y="153"/>
                </a:cubicBezTo>
                <a:cubicBezTo>
                  <a:pt x="1785" y="54"/>
                  <a:pt x="1723" y="0"/>
                  <a:pt x="16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a:extLst>
              <a:ext uri="{FF2B5EF4-FFF2-40B4-BE49-F238E27FC236}">
                <a16:creationId xmlns:a16="http://schemas.microsoft.com/office/drawing/2014/main" id="{B65A1E83-3215-4435-AFB6-7B5C0C8A6B21}"/>
              </a:ext>
            </a:extLst>
          </p:cNvPr>
          <p:cNvSpPr>
            <a:spLocks noGrp="1"/>
          </p:cNvSpPr>
          <p:nvPr>
            <p:ph type="subTitle" idx="1"/>
          </p:nvPr>
        </p:nvSpPr>
        <p:spPr>
          <a:xfrm flipH="1">
            <a:off x="1539825" y="3233507"/>
            <a:ext cx="3051000" cy="540000"/>
          </a:xfrm>
        </p:spPr>
        <p:txBody>
          <a:bodyPr/>
          <a:lstStyle/>
          <a:p>
            <a:r>
              <a:rPr lang="en-US" sz="1800" dirty="0">
                <a:solidFill>
                  <a:schemeClr val="accent5"/>
                </a:solidFill>
              </a:rPr>
              <a:t>Spam  detection </a:t>
            </a:r>
          </a:p>
        </p:txBody>
      </p:sp>
    </p:spTree>
    <p:extLst>
      <p:ext uri="{BB962C8B-B14F-4D97-AF65-F5344CB8AC3E}">
        <p14:creationId xmlns:p14="http://schemas.microsoft.com/office/powerpoint/2010/main" val="1682173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4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4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4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4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4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4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5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5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5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5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5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5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5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5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5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5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6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6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6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6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6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6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6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6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6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6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7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7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77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7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7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7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7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77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778"/>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77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780"/>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7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9" grpId="0" animBg="1"/>
      <p:bldP spid="730" grpId="0" build="p"/>
      <p:bldP spid="732" grpId="0" animBg="1"/>
      <p:bldP spid="733" grpId="0" animBg="1"/>
      <p:bldP spid="734" grpId="0" animBg="1"/>
      <p:bldP spid="735" grpId="0" animBg="1"/>
      <p:bldP spid="736" grpId="0" animBg="1"/>
      <p:bldP spid="737" grpId="0" animBg="1"/>
      <p:bldP spid="738" grpId="0" animBg="1"/>
      <p:bldP spid="739" grpId="0" animBg="1"/>
      <p:bldP spid="740" grpId="0" animBg="1"/>
      <p:bldP spid="741" grpId="0" animBg="1"/>
      <p:bldP spid="742" grpId="0" animBg="1"/>
      <p:bldP spid="743" grpId="0" animBg="1"/>
      <p:bldP spid="744" grpId="0" animBg="1"/>
      <p:bldP spid="745" grpId="0" animBg="1"/>
      <p:bldP spid="746" grpId="0" animBg="1"/>
      <p:bldP spid="747" grpId="0" animBg="1"/>
      <p:bldP spid="748" grpId="0" animBg="1"/>
      <p:bldP spid="749" grpId="0" animBg="1"/>
      <p:bldP spid="750" grpId="0" animBg="1"/>
      <p:bldP spid="751" grpId="0" animBg="1"/>
      <p:bldP spid="752" grpId="0" animBg="1"/>
      <p:bldP spid="753" grpId="0" animBg="1"/>
      <p:bldP spid="754" grpId="0" animBg="1"/>
      <p:bldP spid="755" grpId="0" animBg="1"/>
      <p:bldP spid="756" grpId="0" animBg="1"/>
      <p:bldP spid="757" grpId="0" animBg="1"/>
      <p:bldP spid="758" grpId="0" animBg="1"/>
      <p:bldP spid="759" grpId="0" animBg="1"/>
      <p:bldP spid="760" grpId="0" animBg="1"/>
      <p:bldP spid="761" grpId="0" animBg="1"/>
      <p:bldP spid="762" grpId="0" animBg="1"/>
      <p:bldP spid="763" grpId="0" animBg="1"/>
      <p:bldP spid="764" grpId="0" animBg="1"/>
      <p:bldP spid="765" grpId="0" animBg="1"/>
      <p:bldP spid="766" grpId="0" animBg="1"/>
      <p:bldP spid="767" grpId="0" animBg="1"/>
      <p:bldP spid="768" grpId="0" animBg="1"/>
      <p:bldP spid="769" grpId="0" animBg="1"/>
      <p:bldP spid="770" grpId="0" animBg="1"/>
      <p:bldP spid="771" grpId="0" animBg="1"/>
      <p:bldP spid="772" grpId="0" animBg="1"/>
      <p:bldP spid="773" grpId="0" animBg="1"/>
      <p:bldP spid="774" grpId="0" animBg="1"/>
      <p:bldP spid="775" grpId="0" animBg="1"/>
      <p:bldP spid="776" grpId="0" animBg="1"/>
      <p:bldP spid="777" grpId="0" animBg="1"/>
      <p:bldP spid="778" grpId="0" animBg="1"/>
      <p:bldP spid="779" grpId="0" animBg="1"/>
      <p:bldP spid="780" grpId="0" animBg="1"/>
      <p:bldP spid="78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D6DFEF-F64F-4D23-A26E-B1D362754E50}"/>
              </a:ext>
            </a:extLst>
          </p:cNvPr>
          <p:cNvSpPr>
            <a:spLocks noGrp="1"/>
          </p:cNvSpPr>
          <p:nvPr>
            <p:ph type="ctrTitle"/>
          </p:nvPr>
        </p:nvSpPr>
        <p:spPr>
          <a:xfrm>
            <a:off x="4407613" y="1392125"/>
            <a:ext cx="3938100" cy="2039700"/>
          </a:xfrm>
        </p:spPr>
        <p:txBody>
          <a:bodyPr/>
          <a:lstStyle/>
          <a:p>
            <a:r>
              <a:rPr lang="en-US" dirty="0"/>
              <a:t>Project </a:t>
            </a:r>
            <a:br>
              <a:rPr lang="en-US" dirty="0"/>
            </a:br>
            <a:r>
              <a:rPr lang="en-US" dirty="0"/>
              <a:t>Management</a:t>
            </a:r>
          </a:p>
        </p:txBody>
      </p:sp>
      <p:sp>
        <p:nvSpPr>
          <p:cNvPr id="5" name="Subtitle 4">
            <a:extLst>
              <a:ext uri="{FF2B5EF4-FFF2-40B4-BE49-F238E27FC236}">
                <a16:creationId xmlns:a16="http://schemas.microsoft.com/office/drawing/2014/main" id="{A9EF74E7-5032-423B-8E6D-48707C2F9C77}"/>
              </a:ext>
            </a:extLst>
          </p:cNvPr>
          <p:cNvSpPr>
            <a:spLocks noGrp="1"/>
          </p:cNvSpPr>
          <p:nvPr>
            <p:ph type="subTitle" idx="1"/>
          </p:nvPr>
        </p:nvSpPr>
        <p:spPr/>
        <p:txBody>
          <a:bodyPr/>
          <a:lstStyle/>
          <a:p>
            <a:r>
              <a:rPr lang="en-US" sz="1400" dirty="0"/>
              <a:t>Project management plan</a:t>
            </a:r>
          </a:p>
        </p:txBody>
      </p:sp>
    </p:spTree>
    <p:extLst>
      <p:ext uri="{BB962C8B-B14F-4D97-AF65-F5344CB8AC3E}">
        <p14:creationId xmlns:p14="http://schemas.microsoft.com/office/powerpoint/2010/main" val="9788867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49"/>
        <p:cNvGrpSpPr/>
        <p:nvPr/>
      </p:nvGrpSpPr>
      <p:grpSpPr>
        <a:xfrm>
          <a:off x="0" y="0"/>
          <a:ext cx="0" cy="0"/>
          <a:chOff x="0" y="0"/>
          <a:chExt cx="0" cy="0"/>
        </a:xfrm>
      </p:grpSpPr>
      <p:sp>
        <p:nvSpPr>
          <p:cNvPr id="5050" name="Google Shape;5050;p37"/>
          <p:cNvSpPr/>
          <p:nvPr/>
        </p:nvSpPr>
        <p:spPr>
          <a:xfrm rot="856398">
            <a:off x="3115082" y="3654895"/>
            <a:ext cx="738600" cy="324443"/>
          </a:xfrm>
          <a:prstGeom prst="flowChartConnector">
            <a:avLst/>
          </a:prstGeom>
          <a:solidFill>
            <a:srgbClr val="000000">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37"/>
          <p:cNvSpPr/>
          <p:nvPr/>
        </p:nvSpPr>
        <p:spPr>
          <a:xfrm>
            <a:off x="3336850" y="2163500"/>
            <a:ext cx="356100" cy="529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37"/>
          <p:cNvSpPr/>
          <p:nvPr/>
        </p:nvSpPr>
        <p:spPr>
          <a:xfrm>
            <a:off x="3644401" y="3374842"/>
            <a:ext cx="244704" cy="248956"/>
          </a:xfrm>
          <a:custGeom>
            <a:avLst/>
            <a:gdLst/>
            <a:ahLst/>
            <a:cxnLst/>
            <a:rect l="l" t="t" r="r" b="b"/>
            <a:pathLst>
              <a:path w="7769" h="7904" extrusionOk="0">
                <a:moveTo>
                  <a:pt x="5463" y="0"/>
                </a:moveTo>
                <a:cubicBezTo>
                  <a:pt x="5353" y="0"/>
                  <a:pt x="5240" y="9"/>
                  <a:pt x="5127" y="26"/>
                </a:cubicBezTo>
                <a:cubicBezTo>
                  <a:pt x="3655" y="246"/>
                  <a:pt x="2152" y="1480"/>
                  <a:pt x="1124" y="3360"/>
                </a:cubicBezTo>
                <a:cubicBezTo>
                  <a:pt x="100" y="5242"/>
                  <a:pt x="1" y="7577"/>
                  <a:pt x="1" y="7577"/>
                </a:cubicBezTo>
                <a:lnTo>
                  <a:pt x="1066" y="7904"/>
                </a:lnTo>
                <a:cubicBezTo>
                  <a:pt x="2114" y="4321"/>
                  <a:pt x="4855" y="3170"/>
                  <a:pt x="6368" y="2125"/>
                </a:cubicBezTo>
                <a:cubicBezTo>
                  <a:pt x="7769" y="1161"/>
                  <a:pt x="6778" y="0"/>
                  <a:pt x="54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37"/>
          <p:cNvSpPr/>
          <p:nvPr/>
        </p:nvSpPr>
        <p:spPr>
          <a:xfrm>
            <a:off x="3654165" y="3395819"/>
            <a:ext cx="176386" cy="197804"/>
          </a:xfrm>
          <a:custGeom>
            <a:avLst/>
            <a:gdLst/>
            <a:ahLst/>
            <a:cxnLst/>
            <a:rect l="l" t="t" r="r" b="b"/>
            <a:pathLst>
              <a:path w="5600" h="6280" extrusionOk="0">
                <a:moveTo>
                  <a:pt x="5514" y="0"/>
                </a:moveTo>
                <a:cubicBezTo>
                  <a:pt x="5506" y="0"/>
                  <a:pt x="5498" y="2"/>
                  <a:pt x="5490" y="4"/>
                </a:cubicBezTo>
                <a:cubicBezTo>
                  <a:pt x="4159" y="411"/>
                  <a:pt x="1304" y="2225"/>
                  <a:pt x="14" y="6176"/>
                </a:cubicBezTo>
                <a:cubicBezTo>
                  <a:pt x="1" y="6217"/>
                  <a:pt x="25" y="6262"/>
                  <a:pt x="66" y="6276"/>
                </a:cubicBezTo>
                <a:cubicBezTo>
                  <a:pt x="70" y="6276"/>
                  <a:pt x="76" y="6279"/>
                  <a:pt x="79" y="6279"/>
                </a:cubicBezTo>
                <a:cubicBezTo>
                  <a:pt x="82" y="6280"/>
                  <a:pt x="85" y="6280"/>
                  <a:pt x="87" y="6280"/>
                </a:cubicBezTo>
                <a:cubicBezTo>
                  <a:pt x="122" y="6280"/>
                  <a:pt x="153" y="6259"/>
                  <a:pt x="162" y="6224"/>
                </a:cubicBezTo>
                <a:cubicBezTo>
                  <a:pt x="1432" y="2335"/>
                  <a:pt x="4231" y="555"/>
                  <a:pt x="5534" y="156"/>
                </a:cubicBezTo>
                <a:cubicBezTo>
                  <a:pt x="5576" y="142"/>
                  <a:pt x="5600" y="97"/>
                  <a:pt x="5587" y="56"/>
                </a:cubicBezTo>
                <a:cubicBezTo>
                  <a:pt x="5578" y="22"/>
                  <a:pt x="5547" y="0"/>
                  <a:pt x="55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37"/>
          <p:cNvSpPr/>
          <p:nvPr/>
        </p:nvSpPr>
        <p:spPr>
          <a:xfrm>
            <a:off x="3647519" y="3522784"/>
            <a:ext cx="262532" cy="269052"/>
          </a:xfrm>
          <a:custGeom>
            <a:avLst/>
            <a:gdLst/>
            <a:ahLst/>
            <a:cxnLst/>
            <a:rect l="l" t="t" r="r" b="b"/>
            <a:pathLst>
              <a:path w="8335" h="8542" extrusionOk="0">
                <a:moveTo>
                  <a:pt x="2738" y="0"/>
                </a:moveTo>
                <a:cubicBezTo>
                  <a:pt x="2666" y="0"/>
                  <a:pt x="2594" y="5"/>
                  <a:pt x="2521" y="14"/>
                </a:cubicBezTo>
                <a:cubicBezTo>
                  <a:pt x="1929" y="83"/>
                  <a:pt x="1394" y="517"/>
                  <a:pt x="1201" y="1080"/>
                </a:cubicBezTo>
                <a:cubicBezTo>
                  <a:pt x="1135" y="1273"/>
                  <a:pt x="1108" y="1473"/>
                  <a:pt x="1039" y="1663"/>
                </a:cubicBezTo>
                <a:cubicBezTo>
                  <a:pt x="874" y="2138"/>
                  <a:pt x="343" y="2186"/>
                  <a:pt x="163" y="2673"/>
                </a:cubicBezTo>
                <a:cubicBezTo>
                  <a:pt x="1" y="3114"/>
                  <a:pt x="91" y="3610"/>
                  <a:pt x="118" y="4066"/>
                </a:cubicBezTo>
                <a:cubicBezTo>
                  <a:pt x="163" y="4766"/>
                  <a:pt x="218" y="5466"/>
                  <a:pt x="287" y="6165"/>
                </a:cubicBezTo>
                <a:cubicBezTo>
                  <a:pt x="322" y="6545"/>
                  <a:pt x="360" y="6924"/>
                  <a:pt x="401" y="7303"/>
                </a:cubicBezTo>
                <a:cubicBezTo>
                  <a:pt x="405" y="7324"/>
                  <a:pt x="405" y="7341"/>
                  <a:pt x="405" y="7362"/>
                </a:cubicBezTo>
                <a:cubicBezTo>
                  <a:pt x="422" y="7693"/>
                  <a:pt x="305" y="8031"/>
                  <a:pt x="415" y="8345"/>
                </a:cubicBezTo>
                <a:cubicBezTo>
                  <a:pt x="415" y="8348"/>
                  <a:pt x="419" y="8355"/>
                  <a:pt x="422" y="8358"/>
                </a:cubicBezTo>
                <a:cubicBezTo>
                  <a:pt x="443" y="8379"/>
                  <a:pt x="484" y="8420"/>
                  <a:pt x="515" y="8455"/>
                </a:cubicBezTo>
                <a:cubicBezTo>
                  <a:pt x="518" y="8455"/>
                  <a:pt x="518" y="8458"/>
                  <a:pt x="522" y="8458"/>
                </a:cubicBezTo>
                <a:cubicBezTo>
                  <a:pt x="535" y="8469"/>
                  <a:pt x="549" y="8476"/>
                  <a:pt x="570" y="8482"/>
                </a:cubicBezTo>
                <a:cubicBezTo>
                  <a:pt x="662" y="8526"/>
                  <a:pt x="781" y="8542"/>
                  <a:pt x="904" y="8542"/>
                </a:cubicBezTo>
                <a:cubicBezTo>
                  <a:pt x="1092" y="8542"/>
                  <a:pt x="1291" y="8506"/>
                  <a:pt x="1422" y="8479"/>
                </a:cubicBezTo>
                <a:cubicBezTo>
                  <a:pt x="2074" y="8345"/>
                  <a:pt x="2674" y="7928"/>
                  <a:pt x="2987" y="7334"/>
                </a:cubicBezTo>
                <a:cubicBezTo>
                  <a:pt x="3249" y="6841"/>
                  <a:pt x="3356" y="6217"/>
                  <a:pt x="3825" y="5907"/>
                </a:cubicBezTo>
                <a:cubicBezTo>
                  <a:pt x="4053" y="5759"/>
                  <a:pt x="4323" y="5718"/>
                  <a:pt x="4591" y="5718"/>
                </a:cubicBezTo>
                <a:cubicBezTo>
                  <a:pt x="4672" y="5718"/>
                  <a:pt x="4753" y="5722"/>
                  <a:pt x="4832" y="5727"/>
                </a:cubicBezTo>
                <a:cubicBezTo>
                  <a:pt x="4894" y="5733"/>
                  <a:pt x="4957" y="5736"/>
                  <a:pt x="5021" y="5736"/>
                </a:cubicBezTo>
                <a:cubicBezTo>
                  <a:pt x="5075" y="5736"/>
                  <a:pt x="5129" y="5734"/>
                  <a:pt x="5184" y="5731"/>
                </a:cubicBezTo>
                <a:cubicBezTo>
                  <a:pt x="5429" y="5693"/>
                  <a:pt x="5673" y="5676"/>
                  <a:pt x="5914" y="5614"/>
                </a:cubicBezTo>
                <a:cubicBezTo>
                  <a:pt x="6201" y="5541"/>
                  <a:pt x="6490" y="5386"/>
                  <a:pt x="6632" y="5127"/>
                </a:cubicBezTo>
                <a:cubicBezTo>
                  <a:pt x="6969" y="4503"/>
                  <a:pt x="6328" y="3682"/>
                  <a:pt x="6638" y="3045"/>
                </a:cubicBezTo>
                <a:cubicBezTo>
                  <a:pt x="6794" y="2731"/>
                  <a:pt x="7138" y="2562"/>
                  <a:pt x="7453" y="2411"/>
                </a:cubicBezTo>
                <a:cubicBezTo>
                  <a:pt x="7770" y="2255"/>
                  <a:pt x="8107" y="2062"/>
                  <a:pt x="8228" y="1731"/>
                </a:cubicBezTo>
                <a:cubicBezTo>
                  <a:pt x="8335" y="1432"/>
                  <a:pt x="8228" y="1090"/>
                  <a:pt x="8032" y="838"/>
                </a:cubicBezTo>
                <a:cubicBezTo>
                  <a:pt x="7691" y="395"/>
                  <a:pt x="7127" y="194"/>
                  <a:pt x="6560" y="194"/>
                </a:cubicBezTo>
                <a:cubicBezTo>
                  <a:pt x="6352" y="194"/>
                  <a:pt x="6144" y="221"/>
                  <a:pt x="5946" y="273"/>
                </a:cubicBezTo>
                <a:cubicBezTo>
                  <a:pt x="5711" y="331"/>
                  <a:pt x="5483" y="421"/>
                  <a:pt x="5246" y="459"/>
                </a:cubicBezTo>
                <a:cubicBezTo>
                  <a:pt x="5165" y="471"/>
                  <a:pt x="5085" y="476"/>
                  <a:pt x="5005" y="476"/>
                </a:cubicBezTo>
                <a:cubicBezTo>
                  <a:pt x="4622" y="476"/>
                  <a:pt x="4243" y="358"/>
                  <a:pt x="3866" y="238"/>
                </a:cubicBezTo>
                <a:cubicBezTo>
                  <a:pt x="3493" y="119"/>
                  <a:pt x="3119" y="0"/>
                  <a:pt x="27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37"/>
          <p:cNvSpPr/>
          <p:nvPr/>
        </p:nvSpPr>
        <p:spPr>
          <a:xfrm>
            <a:off x="3655992" y="3699704"/>
            <a:ext cx="177520" cy="89390"/>
          </a:xfrm>
          <a:custGeom>
            <a:avLst/>
            <a:gdLst/>
            <a:ahLst/>
            <a:cxnLst/>
            <a:rect l="l" t="t" r="r" b="b"/>
            <a:pathLst>
              <a:path w="5636" h="2838" extrusionOk="0">
                <a:moveTo>
                  <a:pt x="5635" y="0"/>
                </a:moveTo>
                <a:cubicBezTo>
                  <a:pt x="5397" y="59"/>
                  <a:pt x="5156" y="76"/>
                  <a:pt x="4915" y="114"/>
                </a:cubicBezTo>
                <a:cubicBezTo>
                  <a:pt x="5156" y="100"/>
                  <a:pt x="5400" y="59"/>
                  <a:pt x="5635" y="0"/>
                </a:cubicBezTo>
                <a:close/>
                <a:moveTo>
                  <a:pt x="136" y="1745"/>
                </a:moveTo>
                <a:cubicBezTo>
                  <a:pt x="142" y="2031"/>
                  <a:pt x="1" y="2472"/>
                  <a:pt x="146" y="2728"/>
                </a:cubicBezTo>
                <a:cubicBezTo>
                  <a:pt x="36" y="2414"/>
                  <a:pt x="153" y="2076"/>
                  <a:pt x="136" y="1745"/>
                </a:cubicBezTo>
                <a:close/>
                <a:moveTo>
                  <a:pt x="153" y="2741"/>
                </a:moveTo>
                <a:lnTo>
                  <a:pt x="153" y="2741"/>
                </a:lnTo>
                <a:cubicBezTo>
                  <a:pt x="170" y="2766"/>
                  <a:pt x="187" y="2790"/>
                  <a:pt x="208" y="2811"/>
                </a:cubicBezTo>
                <a:cubicBezTo>
                  <a:pt x="222" y="2820"/>
                  <a:pt x="232" y="2828"/>
                  <a:pt x="246" y="2838"/>
                </a:cubicBezTo>
                <a:cubicBezTo>
                  <a:pt x="215" y="2803"/>
                  <a:pt x="174" y="2762"/>
                  <a:pt x="153" y="2741"/>
                </a:cubicBezTo>
                <a:close/>
              </a:path>
            </a:pathLst>
          </a:custGeom>
          <a:solidFill>
            <a:srgbClr val="F0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37"/>
          <p:cNvSpPr/>
          <p:nvPr/>
        </p:nvSpPr>
        <p:spPr>
          <a:xfrm>
            <a:off x="3652432" y="3549935"/>
            <a:ext cx="227538" cy="189993"/>
          </a:xfrm>
          <a:custGeom>
            <a:avLst/>
            <a:gdLst/>
            <a:ahLst/>
            <a:cxnLst/>
            <a:rect l="l" t="t" r="r" b="b"/>
            <a:pathLst>
              <a:path w="7224" h="6032" extrusionOk="0">
                <a:moveTo>
                  <a:pt x="7139" y="0"/>
                </a:moveTo>
                <a:cubicBezTo>
                  <a:pt x="5943" y="0"/>
                  <a:pt x="951" y="1056"/>
                  <a:pt x="10" y="5934"/>
                </a:cubicBezTo>
                <a:cubicBezTo>
                  <a:pt x="0" y="5979"/>
                  <a:pt x="31" y="6021"/>
                  <a:pt x="72" y="6027"/>
                </a:cubicBezTo>
                <a:cubicBezTo>
                  <a:pt x="77" y="6027"/>
                  <a:pt x="77" y="6027"/>
                  <a:pt x="80" y="6031"/>
                </a:cubicBezTo>
                <a:cubicBezTo>
                  <a:pt x="82" y="6031"/>
                  <a:pt x="84" y="6032"/>
                  <a:pt x="86" y="6032"/>
                </a:cubicBezTo>
                <a:cubicBezTo>
                  <a:pt x="125" y="6032"/>
                  <a:pt x="160" y="6004"/>
                  <a:pt x="166" y="5965"/>
                </a:cubicBezTo>
                <a:cubicBezTo>
                  <a:pt x="1085" y="1190"/>
                  <a:pt x="5967" y="159"/>
                  <a:pt x="7139" y="159"/>
                </a:cubicBezTo>
                <a:cubicBezTo>
                  <a:pt x="7141" y="159"/>
                  <a:pt x="7143" y="159"/>
                  <a:pt x="7144" y="159"/>
                </a:cubicBezTo>
                <a:cubicBezTo>
                  <a:pt x="7189" y="159"/>
                  <a:pt x="7224" y="124"/>
                  <a:pt x="7224" y="80"/>
                </a:cubicBezTo>
                <a:cubicBezTo>
                  <a:pt x="7224" y="35"/>
                  <a:pt x="7189" y="0"/>
                  <a:pt x="7144" y="0"/>
                </a:cubicBezTo>
                <a:cubicBezTo>
                  <a:pt x="7143" y="0"/>
                  <a:pt x="7141" y="0"/>
                  <a:pt x="71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37"/>
          <p:cNvSpPr/>
          <p:nvPr/>
        </p:nvSpPr>
        <p:spPr>
          <a:xfrm>
            <a:off x="3711269" y="3618851"/>
            <a:ext cx="118210" cy="32001"/>
          </a:xfrm>
          <a:custGeom>
            <a:avLst/>
            <a:gdLst/>
            <a:ahLst/>
            <a:cxnLst/>
            <a:rect l="l" t="t" r="r" b="b"/>
            <a:pathLst>
              <a:path w="3753" h="1016" extrusionOk="0">
                <a:moveTo>
                  <a:pt x="1084" y="0"/>
                </a:moveTo>
                <a:cubicBezTo>
                  <a:pt x="768" y="0"/>
                  <a:pt x="430" y="33"/>
                  <a:pt x="70" y="112"/>
                </a:cubicBezTo>
                <a:cubicBezTo>
                  <a:pt x="29" y="123"/>
                  <a:pt x="1" y="164"/>
                  <a:pt x="12" y="209"/>
                </a:cubicBezTo>
                <a:cubicBezTo>
                  <a:pt x="17" y="244"/>
                  <a:pt x="51" y="270"/>
                  <a:pt x="87" y="270"/>
                </a:cubicBezTo>
                <a:cubicBezTo>
                  <a:pt x="93" y="270"/>
                  <a:pt x="99" y="269"/>
                  <a:pt x="104" y="268"/>
                </a:cubicBezTo>
                <a:cubicBezTo>
                  <a:pt x="453" y="191"/>
                  <a:pt x="781" y="159"/>
                  <a:pt x="1086" y="159"/>
                </a:cubicBezTo>
                <a:cubicBezTo>
                  <a:pt x="2639" y="159"/>
                  <a:pt x="3603" y="986"/>
                  <a:pt x="3615" y="995"/>
                </a:cubicBezTo>
                <a:cubicBezTo>
                  <a:pt x="3625" y="1005"/>
                  <a:pt x="3642" y="1012"/>
                  <a:pt x="3656" y="1016"/>
                </a:cubicBezTo>
                <a:cubicBezTo>
                  <a:pt x="3680" y="1016"/>
                  <a:pt x="3707" y="1009"/>
                  <a:pt x="3725" y="988"/>
                </a:cubicBezTo>
                <a:cubicBezTo>
                  <a:pt x="3753" y="954"/>
                  <a:pt x="3749" y="906"/>
                  <a:pt x="3718" y="877"/>
                </a:cubicBezTo>
                <a:cubicBezTo>
                  <a:pt x="3706" y="866"/>
                  <a:pt x="2701" y="0"/>
                  <a:pt x="10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37"/>
          <p:cNvSpPr/>
          <p:nvPr/>
        </p:nvSpPr>
        <p:spPr>
          <a:xfrm>
            <a:off x="1363398" y="3400481"/>
            <a:ext cx="1330454" cy="863126"/>
          </a:xfrm>
          <a:custGeom>
            <a:avLst/>
            <a:gdLst/>
            <a:ahLst/>
            <a:cxnLst/>
            <a:rect l="l" t="t" r="r" b="b"/>
            <a:pathLst>
              <a:path w="42240" h="27403" extrusionOk="0">
                <a:moveTo>
                  <a:pt x="41434" y="0"/>
                </a:moveTo>
                <a:cubicBezTo>
                  <a:pt x="41405" y="0"/>
                  <a:pt x="41376" y="1"/>
                  <a:pt x="41346" y="4"/>
                </a:cubicBezTo>
                <a:lnTo>
                  <a:pt x="18372" y="2345"/>
                </a:lnTo>
                <a:cubicBezTo>
                  <a:pt x="18151" y="2366"/>
                  <a:pt x="17948" y="2470"/>
                  <a:pt x="17796" y="2621"/>
                </a:cubicBezTo>
                <a:lnTo>
                  <a:pt x="17792" y="2621"/>
                </a:lnTo>
                <a:cubicBezTo>
                  <a:pt x="17603" y="2804"/>
                  <a:pt x="17482" y="3063"/>
                  <a:pt x="17482" y="3335"/>
                </a:cubicBezTo>
                <a:lnTo>
                  <a:pt x="17482" y="4907"/>
                </a:lnTo>
                <a:cubicBezTo>
                  <a:pt x="17482" y="5401"/>
                  <a:pt x="17827" y="6004"/>
                  <a:pt x="18258" y="6249"/>
                </a:cubicBezTo>
                <a:lnTo>
                  <a:pt x="20396" y="7483"/>
                </a:lnTo>
                <a:lnTo>
                  <a:pt x="780" y="18807"/>
                </a:lnTo>
                <a:cubicBezTo>
                  <a:pt x="563" y="18927"/>
                  <a:pt x="370" y="19141"/>
                  <a:pt x="225" y="19386"/>
                </a:cubicBezTo>
                <a:cubicBezTo>
                  <a:pt x="83" y="19631"/>
                  <a:pt x="1" y="19903"/>
                  <a:pt x="1" y="20151"/>
                </a:cubicBezTo>
                <a:lnTo>
                  <a:pt x="1" y="21720"/>
                </a:lnTo>
                <a:cubicBezTo>
                  <a:pt x="1" y="22217"/>
                  <a:pt x="349" y="22817"/>
                  <a:pt x="780" y="23065"/>
                </a:cubicBezTo>
                <a:lnTo>
                  <a:pt x="7972" y="27219"/>
                </a:lnTo>
                <a:cubicBezTo>
                  <a:pt x="8187" y="27343"/>
                  <a:pt x="8459" y="27402"/>
                  <a:pt x="8742" y="27402"/>
                </a:cubicBezTo>
                <a:cubicBezTo>
                  <a:pt x="9021" y="27402"/>
                  <a:pt x="9304" y="27337"/>
                  <a:pt x="9514" y="27216"/>
                </a:cubicBezTo>
                <a:lnTo>
                  <a:pt x="32043" y="14206"/>
                </a:lnTo>
                <a:lnTo>
                  <a:pt x="37094" y="17123"/>
                </a:lnTo>
                <a:cubicBezTo>
                  <a:pt x="37223" y="17198"/>
                  <a:pt x="37355" y="17233"/>
                  <a:pt x="37481" y="17233"/>
                </a:cubicBezTo>
                <a:cubicBezTo>
                  <a:pt x="37624" y="17233"/>
                  <a:pt x="37758" y="17187"/>
                  <a:pt x="37871" y="17103"/>
                </a:cubicBezTo>
                <a:cubicBezTo>
                  <a:pt x="37987" y="17017"/>
                  <a:pt x="38081" y="16883"/>
                  <a:pt x="38132" y="16717"/>
                </a:cubicBezTo>
                <a:lnTo>
                  <a:pt x="41983" y="4128"/>
                </a:lnTo>
                <a:cubicBezTo>
                  <a:pt x="42122" y="3652"/>
                  <a:pt x="42239" y="2873"/>
                  <a:pt x="42239" y="2384"/>
                </a:cubicBezTo>
                <a:lnTo>
                  <a:pt x="42239" y="811"/>
                </a:lnTo>
                <a:cubicBezTo>
                  <a:pt x="42239" y="639"/>
                  <a:pt x="42190" y="484"/>
                  <a:pt x="42104" y="356"/>
                </a:cubicBezTo>
                <a:cubicBezTo>
                  <a:pt x="41964" y="137"/>
                  <a:pt x="41718" y="0"/>
                  <a:pt x="414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37"/>
          <p:cNvSpPr/>
          <p:nvPr/>
        </p:nvSpPr>
        <p:spPr>
          <a:xfrm>
            <a:off x="1913908" y="3486279"/>
            <a:ext cx="91910" cy="149897"/>
          </a:xfrm>
          <a:custGeom>
            <a:avLst/>
            <a:gdLst/>
            <a:ahLst/>
            <a:cxnLst/>
            <a:rect l="l" t="t" r="r" b="b"/>
            <a:pathLst>
              <a:path w="2918" h="4759" extrusionOk="0">
                <a:moveTo>
                  <a:pt x="218" y="0"/>
                </a:moveTo>
                <a:cubicBezTo>
                  <a:pt x="84" y="173"/>
                  <a:pt x="1" y="387"/>
                  <a:pt x="1" y="611"/>
                </a:cubicBezTo>
                <a:lnTo>
                  <a:pt x="1" y="2180"/>
                </a:lnTo>
                <a:cubicBezTo>
                  <a:pt x="1" y="2677"/>
                  <a:pt x="349" y="3280"/>
                  <a:pt x="780" y="3525"/>
                </a:cubicBezTo>
                <a:cubicBezTo>
                  <a:pt x="349" y="3280"/>
                  <a:pt x="4" y="2677"/>
                  <a:pt x="4" y="2183"/>
                </a:cubicBezTo>
                <a:lnTo>
                  <a:pt x="4" y="611"/>
                </a:lnTo>
                <a:cubicBezTo>
                  <a:pt x="4" y="387"/>
                  <a:pt x="87" y="173"/>
                  <a:pt x="218" y="0"/>
                </a:cubicBezTo>
                <a:close/>
                <a:moveTo>
                  <a:pt x="780" y="3525"/>
                </a:moveTo>
                <a:lnTo>
                  <a:pt x="2914" y="4759"/>
                </a:lnTo>
                <a:lnTo>
                  <a:pt x="2918" y="4759"/>
                </a:lnTo>
                <a:lnTo>
                  <a:pt x="780" y="3525"/>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37"/>
          <p:cNvSpPr/>
          <p:nvPr/>
        </p:nvSpPr>
        <p:spPr>
          <a:xfrm>
            <a:off x="1914034" y="3483035"/>
            <a:ext cx="183473" cy="153141"/>
          </a:xfrm>
          <a:custGeom>
            <a:avLst/>
            <a:gdLst/>
            <a:ahLst/>
            <a:cxnLst/>
            <a:rect l="l" t="t" r="r" b="b"/>
            <a:pathLst>
              <a:path w="5825" h="4862" extrusionOk="0">
                <a:moveTo>
                  <a:pt x="310" y="0"/>
                </a:moveTo>
                <a:cubicBezTo>
                  <a:pt x="276" y="31"/>
                  <a:pt x="245" y="70"/>
                  <a:pt x="214" y="103"/>
                </a:cubicBezTo>
                <a:cubicBezTo>
                  <a:pt x="83" y="276"/>
                  <a:pt x="0" y="490"/>
                  <a:pt x="0" y="714"/>
                </a:cubicBezTo>
                <a:lnTo>
                  <a:pt x="0" y="2286"/>
                </a:lnTo>
                <a:cubicBezTo>
                  <a:pt x="0" y="2780"/>
                  <a:pt x="345" y="3383"/>
                  <a:pt x="776" y="3628"/>
                </a:cubicBezTo>
                <a:lnTo>
                  <a:pt x="2914" y="4862"/>
                </a:lnTo>
                <a:lnTo>
                  <a:pt x="5824" y="3179"/>
                </a:lnTo>
                <a:lnTo>
                  <a:pt x="3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37"/>
          <p:cNvSpPr/>
          <p:nvPr/>
        </p:nvSpPr>
        <p:spPr>
          <a:xfrm>
            <a:off x="2372666" y="3847930"/>
            <a:ext cx="182780" cy="95406"/>
          </a:xfrm>
          <a:custGeom>
            <a:avLst/>
            <a:gdLst/>
            <a:ahLst/>
            <a:cxnLst/>
            <a:rect l="l" t="t" r="r" b="b"/>
            <a:pathLst>
              <a:path w="5803" h="3029" extrusionOk="0">
                <a:moveTo>
                  <a:pt x="0" y="0"/>
                </a:moveTo>
                <a:lnTo>
                  <a:pt x="0" y="5"/>
                </a:lnTo>
                <a:lnTo>
                  <a:pt x="3851" y="2225"/>
                </a:lnTo>
                <a:lnTo>
                  <a:pt x="0" y="0"/>
                </a:lnTo>
                <a:close/>
                <a:moveTo>
                  <a:pt x="5305" y="3015"/>
                </a:moveTo>
                <a:cubicBezTo>
                  <a:pt x="5353" y="3025"/>
                  <a:pt x="5397" y="3028"/>
                  <a:pt x="5438" y="3028"/>
                </a:cubicBezTo>
                <a:cubicBezTo>
                  <a:pt x="5438" y="3028"/>
                  <a:pt x="5439" y="3028"/>
                  <a:pt x="5439" y="3028"/>
                </a:cubicBezTo>
                <a:lnTo>
                  <a:pt x="5439" y="3028"/>
                </a:lnTo>
                <a:cubicBezTo>
                  <a:pt x="5396" y="3028"/>
                  <a:pt x="5352" y="3025"/>
                  <a:pt x="5305" y="3015"/>
                </a:cubicBezTo>
                <a:close/>
                <a:moveTo>
                  <a:pt x="5802" y="2914"/>
                </a:moveTo>
                <a:cubicBezTo>
                  <a:pt x="5696" y="2988"/>
                  <a:pt x="5574" y="3028"/>
                  <a:pt x="5439" y="3028"/>
                </a:cubicBezTo>
                <a:lnTo>
                  <a:pt x="5439" y="3028"/>
                </a:lnTo>
                <a:cubicBezTo>
                  <a:pt x="5440" y="3028"/>
                  <a:pt x="5440" y="3028"/>
                  <a:pt x="5441" y="3028"/>
                </a:cubicBezTo>
                <a:cubicBezTo>
                  <a:pt x="5573" y="3028"/>
                  <a:pt x="5696" y="2988"/>
                  <a:pt x="5802" y="2914"/>
                </a:cubicBez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37"/>
          <p:cNvSpPr/>
          <p:nvPr/>
        </p:nvSpPr>
        <p:spPr>
          <a:xfrm>
            <a:off x="2372666" y="3742037"/>
            <a:ext cx="183567" cy="201301"/>
          </a:xfrm>
          <a:custGeom>
            <a:avLst/>
            <a:gdLst/>
            <a:ahLst/>
            <a:cxnLst/>
            <a:rect l="l" t="t" r="r" b="b"/>
            <a:pathLst>
              <a:path w="5828" h="6391" extrusionOk="0">
                <a:moveTo>
                  <a:pt x="0" y="1"/>
                </a:moveTo>
                <a:lnTo>
                  <a:pt x="0" y="3362"/>
                </a:lnTo>
                <a:lnTo>
                  <a:pt x="3851" y="5587"/>
                </a:lnTo>
                <a:lnTo>
                  <a:pt x="5051" y="6279"/>
                </a:lnTo>
                <a:cubicBezTo>
                  <a:pt x="5134" y="6328"/>
                  <a:pt x="5220" y="6359"/>
                  <a:pt x="5303" y="6376"/>
                </a:cubicBezTo>
                <a:cubicBezTo>
                  <a:pt x="5352" y="6387"/>
                  <a:pt x="5396" y="6390"/>
                  <a:pt x="5438" y="6390"/>
                </a:cubicBezTo>
                <a:cubicBezTo>
                  <a:pt x="5575" y="6390"/>
                  <a:pt x="5699" y="6349"/>
                  <a:pt x="5807" y="6273"/>
                </a:cubicBezTo>
                <a:cubicBezTo>
                  <a:pt x="5813" y="6269"/>
                  <a:pt x="5820" y="6263"/>
                  <a:pt x="5828" y="6259"/>
                </a:cubicBezTo>
                <a:lnTo>
                  <a:pt x="5828" y="3367"/>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37"/>
          <p:cNvSpPr/>
          <p:nvPr/>
        </p:nvSpPr>
        <p:spPr>
          <a:xfrm>
            <a:off x="1638716" y="3848056"/>
            <a:ext cx="733986" cy="415547"/>
          </a:xfrm>
          <a:custGeom>
            <a:avLst/>
            <a:gdLst/>
            <a:ahLst/>
            <a:cxnLst/>
            <a:rect l="l" t="t" r="r" b="b"/>
            <a:pathLst>
              <a:path w="23303" h="13193" extrusionOk="0">
                <a:moveTo>
                  <a:pt x="23302" y="1"/>
                </a:moveTo>
                <a:lnTo>
                  <a:pt x="773" y="13006"/>
                </a:lnTo>
                <a:cubicBezTo>
                  <a:pt x="563" y="13127"/>
                  <a:pt x="280" y="13192"/>
                  <a:pt x="1" y="13192"/>
                </a:cubicBezTo>
                <a:lnTo>
                  <a:pt x="1" y="13192"/>
                </a:lnTo>
                <a:cubicBezTo>
                  <a:pt x="280" y="13192"/>
                  <a:pt x="563" y="13127"/>
                  <a:pt x="773" y="13006"/>
                </a:cubicBezTo>
                <a:lnTo>
                  <a:pt x="23302"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37"/>
          <p:cNvSpPr/>
          <p:nvPr/>
        </p:nvSpPr>
        <p:spPr>
          <a:xfrm>
            <a:off x="1638716" y="3742037"/>
            <a:ext cx="733986" cy="521567"/>
          </a:xfrm>
          <a:custGeom>
            <a:avLst/>
            <a:gdLst/>
            <a:ahLst/>
            <a:cxnLst/>
            <a:rect l="l" t="t" r="r" b="b"/>
            <a:pathLst>
              <a:path w="23303" h="16559" extrusionOk="0">
                <a:moveTo>
                  <a:pt x="23302" y="1"/>
                </a:moveTo>
                <a:lnTo>
                  <a:pt x="1" y="13455"/>
                </a:lnTo>
                <a:lnTo>
                  <a:pt x="1" y="16558"/>
                </a:lnTo>
                <a:cubicBezTo>
                  <a:pt x="280" y="16558"/>
                  <a:pt x="563" y="16493"/>
                  <a:pt x="773" y="16372"/>
                </a:cubicBezTo>
                <a:lnTo>
                  <a:pt x="23302" y="3367"/>
                </a:lnTo>
                <a:lnTo>
                  <a:pt x="233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37"/>
          <p:cNvSpPr/>
          <p:nvPr/>
        </p:nvSpPr>
        <p:spPr>
          <a:xfrm>
            <a:off x="2556200" y="3411694"/>
            <a:ext cx="137644" cy="527489"/>
          </a:xfrm>
          <a:custGeom>
            <a:avLst/>
            <a:gdLst/>
            <a:ahLst/>
            <a:cxnLst/>
            <a:rect l="l" t="t" r="r" b="b"/>
            <a:pathLst>
              <a:path w="4370" h="16747" extrusionOk="0">
                <a:moveTo>
                  <a:pt x="4234" y="0"/>
                </a:moveTo>
                <a:lnTo>
                  <a:pt x="1" y="13850"/>
                </a:lnTo>
                <a:lnTo>
                  <a:pt x="1" y="13855"/>
                </a:lnTo>
                <a:lnTo>
                  <a:pt x="1" y="16747"/>
                </a:lnTo>
                <a:cubicBezTo>
                  <a:pt x="117" y="16661"/>
                  <a:pt x="211" y="16527"/>
                  <a:pt x="262" y="16361"/>
                </a:cubicBezTo>
                <a:lnTo>
                  <a:pt x="4113" y="3772"/>
                </a:lnTo>
                <a:cubicBezTo>
                  <a:pt x="4252" y="3296"/>
                  <a:pt x="4369" y="2517"/>
                  <a:pt x="4369" y="2028"/>
                </a:cubicBezTo>
                <a:lnTo>
                  <a:pt x="4369" y="455"/>
                </a:lnTo>
                <a:cubicBezTo>
                  <a:pt x="4369" y="283"/>
                  <a:pt x="4320" y="128"/>
                  <a:pt x="42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37"/>
          <p:cNvSpPr/>
          <p:nvPr/>
        </p:nvSpPr>
        <p:spPr>
          <a:xfrm>
            <a:off x="2556200" y="3848056"/>
            <a:ext cx="31" cy="91122"/>
          </a:xfrm>
          <a:custGeom>
            <a:avLst/>
            <a:gdLst/>
            <a:ahLst/>
            <a:cxnLst/>
            <a:rect l="l" t="t" r="r" b="b"/>
            <a:pathLst>
              <a:path w="1" h="2893" extrusionOk="0">
                <a:moveTo>
                  <a:pt x="1" y="1"/>
                </a:moveTo>
                <a:lnTo>
                  <a:pt x="1" y="2893"/>
                </a:lnTo>
                <a:lnTo>
                  <a:pt x="1" y="2893"/>
                </a:lnTo>
                <a:lnTo>
                  <a:pt x="1" y="1"/>
                </a:lnTo>
                <a:close/>
              </a:path>
            </a:pathLst>
          </a:custGeom>
          <a:solidFill>
            <a:srgbClr val="1C9F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37"/>
          <p:cNvSpPr/>
          <p:nvPr/>
        </p:nvSpPr>
        <p:spPr>
          <a:xfrm>
            <a:off x="3080221" y="1683284"/>
            <a:ext cx="239696" cy="236987"/>
          </a:xfrm>
          <a:custGeom>
            <a:avLst/>
            <a:gdLst/>
            <a:ahLst/>
            <a:cxnLst/>
            <a:rect l="l" t="t" r="r" b="b"/>
            <a:pathLst>
              <a:path w="7610" h="7524" extrusionOk="0">
                <a:moveTo>
                  <a:pt x="928" y="0"/>
                </a:moveTo>
                <a:cubicBezTo>
                  <a:pt x="625" y="0"/>
                  <a:pt x="316" y="18"/>
                  <a:pt x="0" y="55"/>
                </a:cubicBezTo>
                <a:cubicBezTo>
                  <a:pt x="420" y="1062"/>
                  <a:pt x="686" y="2241"/>
                  <a:pt x="779" y="3578"/>
                </a:cubicBezTo>
                <a:lnTo>
                  <a:pt x="7610" y="7523"/>
                </a:lnTo>
                <a:cubicBezTo>
                  <a:pt x="7368" y="4269"/>
                  <a:pt x="6079" y="1961"/>
                  <a:pt x="4117" y="820"/>
                </a:cubicBezTo>
                <a:lnTo>
                  <a:pt x="3965" y="731"/>
                </a:lnTo>
                <a:cubicBezTo>
                  <a:pt x="3074" y="250"/>
                  <a:pt x="2050" y="0"/>
                  <a:pt x="928" y="0"/>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37"/>
          <p:cNvSpPr/>
          <p:nvPr/>
        </p:nvSpPr>
        <p:spPr>
          <a:xfrm>
            <a:off x="3080221" y="1683252"/>
            <a:ext cx="239696" cy="237019"/>
          </a:xfrm>
          <a:custGeom>
            <a:avLst/>
            <a:gdLst/>
            <a:ahLst/>
            <a:cxnLst/>
            <a:rect l="l" t="t" r="r" b="b"/>
            <a:pathLst>
              <a:path w="7610" h="7525" extrusionOk="0">
                <a:moveTo>
                  <a:pt x="934" y="0"/>
                </a:moveTo>
                <a:cubicBezTo>
                  <a:pt x="631" y="0"/>
                  <a:pt x="320" y="21"/>
                  <a:pt x="0" y="56"/>
                </a:cubicBezTo>
                <a:cubicBezTo>
                  <a:pt x="324" y="835"/>
                  <a:pt x="559" y="1714"/>
                  <a:pt x="689" y="2694"/>
                </a:cubicBezTo>
                <a:lnTo>
                  <a:pt x="1172" y="3807"/>
                </a:lnTo>
                <a:lnTo>
                  <a:pt x="1248" y="3853"/>
                </a:lnTo>
                <a:lnTo>
                  <a:pt x="1993" y="2731"/>
                </a:lnTo>
                <a:cubicBezTo>
                  <a:pt x="2066" y="2621"/>
                  <a:pt x="2190" y="2562"/>
                  <a:pt x="2314" y="2562"/>
                </a:cubicBezTo>
                <a:cubicBezTo>
                  <a:pt x="2379" y="2562"/>
                  <a:pt x="2445" y="2580"/>
                  <a:pt x="2500" y="2611"/>
                </a:cubicBezTo>
                <a:lnTo>
                  <a:pt x="4351" y="3680"/>
                </a:lnTo>
                <a:cubicBezTo>
                  <a:pt x="4523" y="3780"/>
                  <a:pt x="4589" y="4004"/>
                  <a:pt x="4503" y="4179"/>
                </a:cubicBezTo>
                <a:lnTo>
                  <a:pt x="3907" y="5387"/>
                </a:lnTo>
                <a:lnTo>
                  <a:pt x="7610" y="7524"/>
                </a:lnTo>
                <a:cubicBezTo>
                  <a:pt x="7368" y="4270"/>
                  <a:pt x="6079" y="1962"/>
                  <a:pt x="4117" y="821"/>
                </a:cubicBezTo>
                <a:lnTo>
                  <a:pt x="3965" y="732"/>
                </a:lnTo>
                <a:cubicBezTo>
                  <a:pt x="3075" y="253"/>
                  <a:pt x="2055" y="0"/>
                  <a:pt x="9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37"/>
          <p:cNvSpPr/>
          <p:nvPr/>
        </p:nvSpPr>
        <p:spPr>
          <a:xfrm>
            <a:off x="3124412" y="1875700"/>
            <a:ext cx="164102" cy="114619"/>
          </a:xfrm>
          <a:custGeom>
            <a:avLst/>
            <a:gdLst/>
            <a:ahLst/>
            <a:cxnLst/>
            <a:rect l="l" t="t" r="r" b="b"/>
            <a:pathLst>
              <a:path w="5210" h="3639" extrusionOk="0">
                <a:moveTo>
                  <a:pt x="986" y="1"/>
                </a:moveTo>
                <a:lnTo>
                  <a:pt x="0" y="2442"/>
                </a:lnTo>
                <a:cubicBezTo>
                  <a:pt x="145" y="2718"/>
                  <a:pt x="1896" y="3090"/>
                  <a:pt x="1996" y="3411"/>
                </a:cubicBezTo>
                <a:cubicBezTo>
                  <a:pt x="2040" y="3553"/>
                  <a:pt x="2155" y="3638"/>
                  <a:pt x="2285" y="3638"/>
                </a:cubicBezTo>
                <a:cubicBezTo>
                  <a:pt x="2329" y="3638"/>
                  <a:pt x="2375" y="3628"/>
                  <a:pt x="2421" y="3607"/>
                </a:cubicBezTo>
                <a:lnTo>
                  <a:pt x="4979" y="2455"/>
                </a:lnTo>
                <a:cubicBezTo>
                  <a:pt x="5031" y="2432"/>
                  <a:pt x="5079" y="2423"/>
                  <a:pt x="5122" y="2423"/>
                </a:cubicBezTo>
                <a:cubicBezTo>
                  <a:pt x="5154" y="2423"/>
                  <a:pt x="5183" y="2428"/>
                  <a:pt x="5210" y="2435"/>
                </a:cubicBezTo>
                <a:lnTo>
                  <a:pt x="986"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37"/>
          <p:cNvSpPr/>
          <p:nvPr/>
        </p:nvSpPr>
        <p:spPr>
          <a:xfrm>
            <a:off x="2450968" y="1687158"/>
            <a:ext cx="707780" cy="963792"/>
          </a:xfrm>
          <a:custGeom>
            <a:avLst/>
            <a:gdLst/>
            <a:ahLst/>
            <a:cxnLst/>
            <a:rect l="l" t="t" r="r" b="b"/>
            <a:pathLst>
              <a:path w="22471" h="30599" extrusionOk="0">
                <a:moveTo>
                  <a:pt x="15095" y="8609"/>
                </a:moveTo>
                <a:cubicBezTo>
                  <a:pt x="15124" y="8609"/>
                  <a:pt x="15148" y="8617"/>
                  <a:pt x="15168" y="8635"/>
                </a:cubicBezTo>
                <a:cubicBezTo>
                  <a:pt x="15764" y="9170"/>
                  <a:pt x="16089" y="10158"/>
                  <a:pt x="16089" y="11541"/>
                </a:cubicBezTo>
                <a:cubicBezTo>
                  <a:pt x="16089" y="14638"/>
                  <a:pt x="13916" y="18403"/>
                  <a:pt x="11237" y="19948"/>
                </a:cubicBezTo>
                <a:cubicBezTo>
                  <a:pt x="10422" y="20419"/>
                  <a:pt x="9701" y="20645"/>
                  <a:pt x="9093" y="20645"/>
                </a:cubicBezTo>
                <a:cubicBezTo>
                  <a:pt x="8780" y="20645"/>
                  <a:pt x="8496" y="20585"/>
                  <a:pt x="8245" y="20469"/>
                </a:cubicBezTo>
                <a:cubicBezTo>
                  <a:pt x="7399" y="20075"/>
                  <a:pt x="14056" y="8609"/>
                  <a:pt x="15095" y="8609"/>
                </a:cubicBezTo>
                <a:close/>
                <a:moveTo>
                  <a:pt x="18070" y="1"/>
                </a:moveTo>
                <a:cubicBezTo>
                  <a:pt x="17944" y="1"/>
                  <a:pt x="17820" y="61"/>
                  <a:pt x="17747" y="170"/>
                </a:cubicBezTo>
                <a:lnTo>
                  <a:pt x="15623" y="3363"/>
                </a:lnTo>
                <a:cubicBezTo>
                  <a:pt x="15515" y="3525"/>
                  <a:pt x="15273" y="3642"/>
                  <a:pt x="15078" y="3642"/>
                </a:cubicBezTo>
                <a:cubicBezTo>
                  <a:pt x="15074" y="3642"/>
                  <a:pt x="15071" y="3642"/>
                  <a:pt x="15068" y="3642"/>
                </a:cubicBezTo>
                <a:cubicBezTo>
                  <a:pt x="15022" y="3640"/>
                  <a:pt x="14977" y="3640"/>
                  <a:pt x="14931" y="3640"/>
                </a:cubicBezTo>
                <a:cubicBezTo>
                  <a:pt x="14733" y="3640"/>
                  <a:pt x="14530" y="3652"/>
                  <a:pt x="14323" y="3676"/>
                </a:cubicBezTo>
                <a:lnTo>
                  <a:pt x="14323" y="1339"/>
                </a:lnTo>
                <a:lnTo>
                  <a:pt x="12906" y="522"/>
                </a:lnTo>
                <a:cubicBezTo>
                  <a:pt x="12878" y="507"/>
                  <a:pt x="12847" y="499"/>
                  <a:pt x="12814" y="499"/>
                </a:cubicBezTo>
                <a:cubicBezTo>
                  <a:pt x="12770" y="499"/>
                  <a:pt x="12723" y="513"/>
                  <a:pt x="12672" y="543"/>
                </a:cubicBezTo>
                <a:lnTo>
                  <a:pt x="9800" y="2201"/>
                </a:lnTo>
                <a:cubicBezTo>
                  <a:pt x="9627" y="2301"/>
                  <a:pt x="9475" y="2539"/>
                  <a:pt x="9458" y="2736"/>
                </a:cubicBezTo>
                <a:lnTo>
                  <a:pt x="9168" y="5935"/>
                </a:lnTo>
                <a:cubicBezTo>
                  <a:pt x="9151" y="6132"/>
                  <a:pt x="9017" y="6397"/>
                  <a:pt x="8872" y="6531"/>
                </a:cubicBezTo>
                <a:cubicBezTo>
                  <a:pt x="8310" y="7045"/>
                  <a:pt x="7779" y="7614"/>
                  <a:pt x="7276" y="8221"/>
                </a:cubicBezTo>
                <a:cubicBezTo>
                  <a:pt x="7180" y="8334"/>
                  <a:pt x="7015" y="8404"/>
                  <a:pt x="6860" y="8404"/>
                </a:cubicBezTo>
                <a:cubicBezTo>
                  <a:pt x="6808" y="8404"/>
                  <a:pt x="6756" y="8396"/>
                  <a:pt x="6710" y="8379"/>
                </a:cubicBezTo>
                <a:lnTo>
                  <a:pt x="4865" y="7735"/>
                </a:lnTo>
                <a:cubicBezTo>
                  <a:pt x="4823" y="7720"/>
                  <a:pt x="4778" y="7713"/>
                  <a:pt x="4733" y="7713"/>
                </a:cubicBezTo>
                <a:cubicBezTo>
                  <a:pt x="4581" y="7713"/>
                  <a:pt x="4425" y="7795"/>
                  <a:pt x="4348" y="7928"/>
                </a:cubicBezTo>
                <a:lnTo>
                  <a:pt x="2234" y="11586"/>
                </a:lnTo>
                <a:cubicBezTo>
                  <a:pt x="2137" y="11759"/>
                  <a:pt x="2179" y="12004"/>
                  <a:pt x="2328" y="12131"/>
                </a:cubicBezTo>
                <a:lnTo>
                  <a:pt x="3807" y="13406"/>
                </a:lnTo>
                <a:cubicBezTo>
                  <a:pt x="3958" y="13535"/>
                  <a:pt x="4020" y="13790"/>
                  <a:pt x="3951" y="13976"/>
                </a:cubicBezTo>
                <a:cubicBezTo>
                  <a:pt x="3676" y="14714"/>
                  <a:pt x="3452" y="15462"/>
                  <a:pt x="3286" y="16204"/>
                </a:cubicBezTo>
                <a:cubicBezTo>
                  <a:pt x="3245" y="16396"/>
                  <a:pt x="3083" y="16645"/>
                  <a:pt x="2920" y="16758"/>
                </a:cubicBezTo>
                <a:lnTo>
                  <a:pt x="293" y="18607"/>
                </a:lnTo>
                <a:cubicBezTo>
                  <a:pt x="131" y="18720"/>
                  <a:pt x="0" y="18976"/>
                  <a:pt x="0" y="19172"/>
                </a:cubicBezTo>
                <a:lnTo>
                  <a:pt x="0" y="22489"/>
                </a:lnTo>
                <a:cubicBezTo>
                  <a:pt x="0" y="22592"/>
                  <a:pt x="41" y="22665"/>
                  <a:pt x="103" y="22703"/>
                </a:cubicBezTo>
                <a:lnTo>
                  <a:pt x="3428" y="24624"/>
                </a:lnTo>
                <a:lnTo>
                  <a:pt x="2217" y="27071"/>
                </a:lnTo>
                <a:cubicBezTo>
                  <a:pt x="2128" y="27247"/>
                  <a:pt x="2196" y="27471"/>
                  <a:pt x="2365" y="27571"/>
                </a:cubicBezTo>
                <a:lnTo>
                  <a:pt x="6889" y="30192"/>
                </a:lnTo>
                <a:cubicBezTo>
                  <a:pt x="6947" y="30224"/>
                  <a:pt x="7012" y="30240"/>
                  <a:pt x="7076" y="30240"/>
                </a:cubicBezTo>
                <a:cubicBezTo>
                  <a:pt x="7202" y="30240"/>
                  <a:pt x="7326" y="30181"/>
                  <a:pt x="7400" y="30071"/>
                </a:cubicBezTo>
                <a:lnTo>
                  <a:pt x="9454" y="27971"/>
                </a:lnTo>
                <a:cubicBezTo>
                  <a:pt x="9461" y="28064"/>
                  <a:pt x="9502" y="28133"/>
                  <a:pt x="9564" y="28165"/>
                </a:cubicBezTo>
                <a:lnTo>
                  <a:pt x="13775" y="30598"/>
                </a:lnTo>
                <a:lnTo>
                  <a:pt x="13888" y="27299"/>
                </a:lnTo>
                <a:cubicBezTo>
                  <a:pt x="13888" y="27299"/>
                  <a:pt x="12999" y="26150"/>
                  <a:pt x="13016" y="25951"/>
                </a:cubicBezTo>
                <a:lnTo>
                  <a:pt x="17606" y="20951"/>
                </a:lnTo>
                <a:cubicBezTo>
                  <a:pt x="17649" y="20966"/>
                  <a:pt x="17694" y="20973"/>
                  <a:pt x="17739" y="20973"/>
                </a:cubicBezTo>
                <a:cubicBezTo>
                  <a:pt x="17893" y="20973"/>
                  <a:pt x="18048" y="20892"/>
                  <a:pt x="18123" y="20762"/>
                </a:cubicBezTo>
                <a:lnTo>
                  <a:pt x="20236" y="17103"/>
                </a:lnTo>
                <a:cubicBezTo>
                  <a:pt x="20336" y="16931"/>
                  <a:pt x="20295" y="16686"/>
                  <a:pt x="20144" y="16559"/>
                </a:cubicBezTo>
                <a:lnTo>
                  <a:pt x="22178" y="10083"/>
                </a:lnTo>
                <a:cubicBezTo>
                  <a:pt x="22340" y="9969"/>
                  <a:pt x="22471" y="9714"/>
                  <a:pt x="22471" y="9517"/>
                </a:cubicBezTo>
                <a:lnTo>
                  <a:pt x="22367" y="5993"/>
                </a:lnTo>
                <a:lnTo>
                  <a:pt x="22367" y="5990"/>
                </a:lnTo>
                <a:cubicBezTo>
                  <a:pt x="22336" y="5972"/>
                  <a:pt x="22299" y="5961"/>
                  <a:pt x="22258" y="5961"/>
                </a:cubicBezTo>
                <a:cubicBezTo>
                  <a:pt x="22222" y="5961"/>
                  <a:pt x="22183" y="5969"/>
                  <a:pt x="22143" y="5987"/>
                </a:cubicBezTo>
                <a:lnTo>
                  <a:pt x="20257" y="1618"/>
                </a:lnTo>
                <a:cubicBezTo>
                  <a:pt x="20343" y="1442"/>
                  <a:pt x="20278" y="1218"/>
                  <a:pt x="20105" y="1118"/>
                </a:cubicBezTo>
                <a:lnTo>
                  <a:pt x="18258" y="49"/>
                </a:lnTo>
                <a:cubicBezTo>
                  <a:pt x="18199" y="17"/>
                  <a:pt x="18134" y="1"/>
                  <a:pt x="1807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37"/>
          <p:cNvSpPr/>
          <p:nvPr/>
        </p:nvSpPr>
        <p:spPr>
          <a:xfrm>
            <a:off x="2938168" y="1687189"/>
            <a:ext cx="242184" cy="205175"/>
          </a:xfrm>
          <a:custGeom>
            <a:avLst/>
            <a:gdLst/>
            <a:ahLst/>
            <a:cxnLst/>
            <a:rect l="l" t="t" r="r" b="b"/>
            <a:pathLst>
              <a:path w="7689" h="6514" extrusionOk="0">
                <a:moveTo>
                  <a:pt x="2599" y="1"/>
                </a:moveTo>
                <a:cubicBezTo>
                  <a:pt x="2475" y="1"/>
                  <a:pt x="2352" y="61"/>
                  <a:pt x="2279" y="169"/>
                </a:cubicBezTo>
                <a:lnTo>
                  <a:pt x="155" y="3362"/>
                </a:lnTo>
                <a:cubicBezTo>
                  <a:pt x="117" y="3421"/>
                  <a:pt x="62" y="3469"/>
                  <a:pt x="0" y="3510"/>
                </a:cubicBezTo>
                <a:lnTo>
                  <a:pt x="3030" y="5262"/>
                </a:lnTo>
                <a:lnTo>
                  <a:pt x="5196" y="6513"/>
                </a:lnTo>
                <a:lnTo>
                  <a:pt x="7031" y="4396"/>
                </a:lnTo>
                <a:lnTo>
                  <a:pt x="7602" y="3241"/>
                </a:lnTo>
                <a:cubicBezTo>
                  <a:pt x="7689" y="3061"/>
                  <a:pt x="7620" y="2838"/>
                  <a:pt x="7451" y="2741"/>
                </a:cubicBezTo>
                <a:lnTo>
                  <a:pt x="4637" y="1117"/>
                </a:lnTo>
                <a:lnTo>
                  <a:pt x="2782" y="48"/>
                </a:lnTo>
                <a:cubicBezTo>
                  <a:pt x="2725" y="16"/>
                  <a:pt x="2661" y="1"/>
                  <a:pt x="259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37"/>
          <p:cNvSpPr/>
          <p:nvPr/>
        </p:nvSpPr>
        <p:spPr>
          <a:xfrm>
            <a:off x="2454559" y="2208594"/>
            <a:ext cx="248799" cy="151723"/>
          </a:xfrm>
          <a:custGeom>
            <a:avLst/>
            <a:gdLst/>
            <a:ahLst/>
            <a:cxnLst/>
            <a:rect l="l" t="t" r="r" b="b"/>
            <a:pathLst>
              <a:path w="7899" h="4817" extrusionOk="0">
                <a:moveTo>
                  <a:pt x="3000" y="0"/>
                </a:moveTo>
                <a:cubicBezTo>
                  <a:pt x="2941" y="83"/>
                  <a:pt x="2872" y="155"/>
                  <a:pt x="2806" y="203"/>
                </a:cubicBezTo>
                <a:lnTo>
                  <a:pt x="179" y="2052"/>
                </a:lnTo>
                <a:cubicBezTo>
                  <a:pt x="110" y="2100"/>
                  <a:pt x="52" y="2179"/>
                  <a:pt x="0" y="2262"/>
                </a:cubicBezTo>
                <a:lnTo>
                  <a:pt x="4413" y="4816"/>
                </a:lnTo>
                <a:lnTo>
                  <a:pt x="7899" y="2834"/>
                </a:lnTo>
                <a:lnTo>
                  <a:pt x="3000"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37"/>
          <p:cNvSpPr/>
          <p:nvPr/>
        </p:nvSpPr>
        <p:spPr>
          <a:xfrm>
            <a:off x="2519380" y="1930222"/>
            <a:ext cx="237302" cy="215065"/>
          </a:xfrm>
          <a:custGeom>
            <a:avLst/>
            <a:gdLst/>
            <a:ahLst/>
            <a:cxnLst/>
            <a:rect l="l" t="t" r="r" b="b"/>
            <a:pathLst>
              <a:path w="7534" h="6828" extrusionOk="0">
                <a:moveTo>
                  <a:pt x="2521" y="0"/>
                </a:moveTo>
                <a:cubicBezTo>
                  <a:pt x="2383" y="14"/>
                  <a:pt x="2245" y="90"/>
                  <a:pt x="2176" y="211"/>
                </a:cubicBezTo>
                <a:lnTo>
                  <a:pt x="62" y="3869"/>
                </a:lnTo>
                <a:cubicBezTo>
                  <a:pt x="14" y="3956"/>
                  <a:pt x="0" y="4055"/>
                  <a:pt x="18" y="4152"/>
                </a:cubicBezTo>
                <a:lnTo>
                  <a:pt x="4641" y="6827"/>
                </a:lnTo>
                <a:lnTo>
                  <a:pt x="7534" y="2917"/>
                </a:lnTo>
                <a:lnTo>
                  <a:pt x="2521"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37"/>
          <p:cNvSpPr/>
          <p:nvPr/>
        </p:nvSpPr>
        <p:spPr>
          <a:xfrm>
            <a:off x="2750255" y="1702938"/>
            <a:ext cx="240168" cy="157078"/>
          </a:xfrm>
          <a:custGeom>
            <a:avLst/>
            <a:gdLst/>
            <a:ahLst/>
            <a:cxnLst/>
            <a:rect l="l" t="t" r="r" b="b"/>
            <a:pathLst>
              <a:path w="7625" h="4987" extrusionOk="0">
                <a:moveTo>
                  <a:pt x="3315" y="0"/>
                </a:moveTo>
                <a:cubicBezTo>
                  <a:pt x="3269" y="0"/>
                  <a:pt x="3221" y="13"/>
                  <a:pt x="3170" y="42"/>
                </a:cubicBezTo>
                <a:lnTo>
                  <a:pt x="298" y="1700"/>
                </a:lnTo>
                <a:cubicBezTo>
                  <a:pt x="177" y="1769"/>
                  <a:pt x="62" y="1910"/>
                  <a:pt x="0" y="2058"/>
                </a:cubicBezTo>
                <a:lnTo>
                  <a:pt x="5069" y="4986"/>
                </a:lnTo>
                <a:lnTo>
                  <a:pt x="7624" y="3510"/>
                </a:lnTo>
                <a:lnTo>
                  <a:pt x="7624" y="2458"/>
                </a:lnTo>
                <a:lnTo>
                  <a:pt x="6731" y="1941"/>
                </a:lnTo>
                <a:lnTo>
                  <a:pt x="4821" y="838"/>
                </a:lnTo>
                <a:lnTo>
                  <a:pt x="4787" y="817"/>
                </a:lnTo>
                <a:lnTo>
                  <a:pt x="3401" y="21"/>
                </a:lnTo>
                <a:cubicBezTo>
                  <a:pt x="3377" y="7"/>
                  <a:pt x="3349" y="0"/>
                  <a:pt x="331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37"/>
          <p:cNvSpPr/>
          <p:nvPr/>
        </p:nvSpPr>
        <p:spPr>
          <a:xfrm>
            <a:off x="2583981" y="1763948"/>
            <a:ext cx="707812" cy="903632"/>
          </a:xfrm>
          <a:custGeom>
            <a:avLst/>
            <a:gdLst/>
            <a:ahLst/>
            <a:cxnLst/>
            <a:rect l="l" t="t" r="r" b="b"/>
            <a:pathLst>
              <a:path w="22472" h="28689" extrusionOk="0">
                <a:moveTo>
                  <a:pt x="13404" y="8076"/>
                </a:moveTo>
                <a:cubicBezTo>
                  <a:pt x="14996" y="8076"/>
                  <a:pt x="16089" y="9344"/>
                  <a:pt x="16089" y="11541"/>
                </a:cubicBezTo>
                <a:cubicBezTo>
                  <a:pt x="16089" y="14638"/>
                  <a:pt x="13917" y="18403"/>
                  <a:pt x="11238" y="19947"/>
                </a:cubicBezTo>
                <a:cubicBezTo>
                  <a:pt x="10458" y="20397"/>
                  <a:pt x="9721" y="20610"/>
                  <a:pt x="9068" y="20610"/>
                </a:cubicBezTo>
                <a:cubicBezTo>
                  <a:pt x="7476" y="20610"/>
                  <a:pt x="6383" y="19342"/>
                  <a:pt x="6383" y="17148"/>
                </a:cubicBezTo>
                <a:cubicBezTo>
                  <a:pt x="6383" y="14051"/>
                  <a:pt x="8556" y="10286"/>
                  <a:pt x="11238" y="8738"/>
                </a:cubicBezTo>
                <a:cubicBezTo>
                  <a:pt x="12016" y="8289"/>
                  <a:pt x="12752" y="8076"/>
                  <a:pt x="13404" y="8076"/>
                </a:cubicBezTo>
                <a:close/>
                <a:moveTo>
                  <a:pt x="18069" y="1"/>
                </a:moveTo>
                <a:cubicBezTo>
                  <a:pt x="17944" y="1"/>
                  <a:pt x="17820" y="60"/>
                  <a:pt x="17748" y="169"/>
                </a:cubicBezTo>
                <a:lnTo>
                  <a:pt x="15623" y="3363"/>
                </a:lnTo>
                <a:cubicBezTo>
                  <a:pt x="15515" y="3526"/>
                  <a:pt x="15272" y="3642"/>
                  <a:pt x="15073" y="3642"/>
                </a:cubicBezTo>
                <a:cubicBezTo>
                  <a:pt x="15070" y="3642"/>
                  <a:pt x="15068" y="3642"/>
                  <a:pt x="15065" y="3642"/>
                </a:cubicBezTo>
                <a:cubicBezTo>
                  <a:pt x="15015" y="3640"/>
                  <a:pt x="14965" y="3639"/>
                  <a:pt x="14914" y="3639"/>
                </a:cubicBezTo>
                <a:cubicBezTo>
                  <a:pt x="14522" y="3639"/>
                  <a:pt x="14110" y="3685"/>
                  <a:pt x="13683" y="3780"/>
                </a:cubicBezTo>
                <a:cubicBezTo>
                  <a:pt x="13655" y="3786"/>
                  <a:pt x="13628" y="3789"/>
                  <a:pt x="13602" y="3789"/>
                </a:cubicBezTo>
                <a:cubicBezTo>
                  <a:pt x="13444" y="3789"/>
                  <a:pt x="13317" y="3679"/>
                  <a:pt x="13300" y="3511"/>
                </a:cubicBezTo>
                <a:lnTo>
                  <a:pt x="13021" y="718"/>
                </a:lnTo>
                <a:cubicBezTo>
                  <a:pt x="13006" y="579"/>
                  <a:pt x="12924" y="499"/>
                  <a:pt x="12817" y="499"/>
                </a:cubicBezTo>
                <a:cubicBezTo>
                  <a:pt x="12772" y="499"/>
                  <a:pt x="12723" y="513"/>
                  <a:pt x="12672" y="542"/>
                </a:cubicBezTo>
                <a:lnTo>
                  <a:pt x="9800" y="2201"/>
                </a:lnTo>
                <a:cubicBezTo>
                  <a:pt x="9628" y="2300"/>
                  <a:pt x="9476" y="2538"/>
                  <a:pt x="9458" y="2739"/>
                </a:cubicBezTo>
                <a:lnTo>
                  <a:pt x="9169" y="5935"/>
                </a:lnTo>
                <a:cubicBezTo>
                  <a:pt x="9152" y="6132"/>
                  <a:pt x="9017" y="6396"/>
                  <a:pt x="8873" y="6531"/>
                </a:cubicBezTo>
                <a:cubicBezTo>
                  <a:pt x="8311" y="7045"/>
                  <a:pt x="7779" y="7614"/>
                  <a:pt x="7276" y="8221"/>
                </a:cubicBezTo>
                <a:cubicBezTo>
                  <a:pt x="7181" y="8334"/>
                  <a:pt x="7016" y="8403"/>
                  <a:pt x="6861" y="8403"/>
                </a:cubicBezTo>
                <a:cubicBezTo>
                  <a:pt x="6809" y="8403"/>
                  <a:pt x="6758" y="8396"/>
                  <a:pt x="6711" y="8379"/>
                </a:cubicBezTo>
                <a:lnTo>
                  <a:pt x="4866" y="7734"/>
                </a:lnTo>
                <a:cubicBezTo>
                  <a:pt x="4823" y="7720"/>
                  <a:pt x="4779" y="7713"/>
                  <a:pt x="4734" y="7713"/>
                </a:cubicBezTo>
                <a:cubicBezTo>
                  <a:pt x="4581" y="7713"/>
                  <a:pt x="4426" y="7794"/>
                  <a:pt x="4348" y="7927"/>
                </a:cubicBezTo>
                <a:lnTo>
                  <a:pt x="2235" y="11586"/>
                </a:lnTo>
                <a:cubicBezTo>
                  <a:pt x="2139" y="11759"/>
                  <a:pt x="2180" y="12003"/>
                  <a:pt x="2328" y="12131"/>
                </a:cubicBezTo>
                <a:lnTo>
                  <a:pt x="3807" y="13406"/>
                </a:lnTo>
                <a:cubicBezTo>
                  <a:pt x="3960" y="13534"/>
                  <a:pt x="4022" y="13789"/>
                  <a:pt x="3952" y="13976"/>
                </a:cubicBezTo>
                <a:cubicBezTo>
                  <a:pt x="3677" y="14713"/>
                  <a:pt x="3452" y="15462"/>
                  <a:pt x="3287" y="16203"/>
                </a:cubicBezTo>
                <a:cubicBezTo>
                  <a:pt x="3245" y="16396"/>
                  <a:pt x="3080" y="16644"/>
                  <a:pt x="2921" y="16758"/>
                </a:cubicBezTo>
                <a:lnTo>
                  <a:pt x="294" y="18607"/>
                </a:lnTo>
                <a:cubicBezTo>
                  <a:pt x="132" y="18720"/>
                  <a:pt x="1" y="18975"/>
                  <a:pt x="1" y="19172"/>
                </a:cubicBezTo>
                <a:lnTo>
                  <a:pt x="1" y="22488"/>
                </a:lnTo>
                <a:cubicBezTo>
                  <a:pt x="1" y="22641"/>
                  <a:pt x="86" y="22731"/>
                  <a:pt x="206" y="22731"/>
                </a:cubicBezTo>
                <a:cubicBezTo>
                  <a:pt x="244" y="22731"/>
                  <a:pt x="285" y="22722"/>
                  <a:pt x="328" y="22703"/>
                </a:cubicBezTo>
                <a:lnTo>
                  <a:pt x="2887" y="21548"/>
                </a:lnTo>
                <a:cubicBezTo>
                  <a:pt x="2931" y="21528"/>
                  <a:pt x="2976" y="21518"/>
                  <a:pt x="3020" y="21518"/>
                </a:cubicBezTo>
                <a:cubicBezTo>
                  <a:pt x="3150" y="21518"/>
                  <a:pt x="3267" y="21604"/>
                  <a:pt x="3311" y="21744"/>
                </a:cubicBezTo>
                <a:cubicBezTo>
                  <a:pt x="3459" y="22216"/>
                  <a:pt x="3653" y="22637"/>
                  <a:pt x="3883" y="23013"/>
                </a:cubicBezTo>
                <a:cubicBezTo>
                  <a:pt x="3987" y="23182"/>
                  <a:pt x="4008" y="23454"/>
                  <a:pt x="3921" y="23634"/>
                </a:cubicBezTo>
                <a:lnTo>
                  <a:pt x="2214" y="27071"/>
                </a:lnTo>
                <a:cubicBezTo>
                  <a:pt x="2128" y="27247"/>
                  <a:pt x="2197" y="27471"/>
                  <a:pt x="2367" y="27571"/>
                </a:cubicBezTo>
                <a:lnTo>
                  <a:pt x="4218" y="28640"/>
                </a:lnTo>
                <a:cubicBezTo>
                  <a:pt x="4276" y="28673"/>
                  <a:pt x="4341" y="28688"/>
                  <a:pt x="4405" y="28688"/>
                </a:cubicBezTo>
                <a:cubicBezTo>
                  <a:pt x="4530" y="28688"/>
                  <a:pt x="4654" y="28629"/>
                  <a:pt x="4725" y="28519"/>
                </a:cubicBezTo>
                <a:lnTo>
                  <a:pt x="6852" y="25323"/>
                </a:lnTo>
                <a:cubicBezTo>
                  <a:pt x="6958" y="25163"/>
                  <a:pt x="7201" y="25047"/>
                  <a:pt x="7399" y="25047"/>
                </a:cubicBezTo>
                <a:cubicBezTo>
                  <a:pt x="7401" y="25047"/>
                  <a:pt x="7404" y="25047"/>
                  <a:pt x="7407" y="25047"/>
                </a:cubicBezTo>
                <a:cubicBezTo>
                  <a:pt x="7456" y="25049"/>
                  <a:pt x="7506" y="25050"/>
                  <a:pt x="7556" y="25050"/>
                </a:cubicBezTo>
                <a:cubicBezTo>
                  <a:pt x="7949" y="25050"/>
                  <a:pt x="8362" y="25001"/>
                  <a:pt x="8790" y="24909"/>
                </a:cubicBezTo>
                <a:cubicBezTo>
                  <a:pt x="8817" y="24903"/>
                  <a:pt x="8845" y="24899"/>
                  <a:pt x="8871" y="24899"/>
                </a:cubicBezTo>
                <a:cubicBezTo>
                  <a:pt x="9029" y="24899"/>
                  <a:pt x="9158" y="25010"/>
                  <a:pt x="9173" y="25178"/>
                </a:cubicBezTo>
                <a:lnTo>
                  <a:pt x="9455" y="27971"/>
                </a:lnTo>
                <a:cubicBezTo>
                  <a:pt x="9467" y="28110"/>
                  <a:pt x="9549" y="28190"/>
                  <a:pt x="9656" y="28190"/>
                </a:cubicBezTo>
                <a:cubicBezTo>
                  <a:pt x="9700" y="28190"/>
                  <a:pt x="9750" y="28176"/>
                  <a:pt x="9800" y="28147"/>
                </a:cubicBezTo>
                <a:lnTo>
                  <a:pt x="12672" y="26489"/>
                </a:lnTo>
                <a:cubicBezTo>
                  <a:pt x="12845" y="26389"/>
                  <a:pt x="13000" y="26147"/>
                  <a:pt x="13017" y="25951"/>
                </a:cubicBezTo>
                <a:lnTo>
                  <a:pt x="13303" y="22754"/>
                </a:lnTo>
                <a:cubicBezTo>
                  <a:pt x="13320" y="22558"/>
                  <a:pt x="13459" y="22292"/>
                  <a:pt x="13603" y="22157"/>
                </a:cubicBezTo>
                <a:cubicBezTo>
                  <a:pt x="14162" y="21644"/>
                  <a:pt x="14697" y="21075"/>
                  <a:pt x="15200" y="20468"/>
                </a:cubicBezTo>
                <a:cubicBezTo>
                  <a:pt x="15293" y="20354"/>
                  <a:pt x="15457" y="20285"/>
                  <a:pt x="15612" y="20285"/>
                </a:cubicBezTo>
                <a:cubicBezTo>
                  <a:pt x="15664" y="20285"/>
                  <a:pt x="15715" y="20293"/>
                  <a:pt x="15762" y="20310"/>
                </a:cubicBezTo>
                <a:lnTo>
                  <a:pt x="17606" y="20951"/>
                </a:lnTo>
                <a:cubicBezTo>
                  <a:pt x="17649" y="20966"/>
                  <a:pt x="17693" y="20973"/>
                  <a:pt x="17739" y="20973"/>
                </a:cubicBezTo>
                <a:cubicBezTo>
                  <a:pt x="17892" y="20973"/>
                  <a:pt x="18049" y="20892"/>
                  <a:pt x="18123" y="20761"/>
                </a:cubicBezTo>
                <a:lnTo>
                  <a:pt x="20237" y="17103"/>
                </a:lnTo>
                <a:cubicBezTo>
                  <a:pt x="20337" y="16931"/>
                  <a:pt x="20296" y="16686"/>
                  <a:pt x="20144" y="16558"/>
                </a:cubicBezTo>
                <a:lnTo>
                  <a:pt x="18665" y="15282"/>
                </a:lnTo>
                <a:cubicBezTo>
                  <a:pt x="18516" y="15152"/>
                  <a:pt x="18451" y="14899"/>
                  <a:pt x="18520" y="14713"/>
                </a:cubicBezTo>
                <a:cubicBezTo>
                  <a:pt x="18796" y="13972"/>
                  <a:pt x="19020" y="13228"/>
                  <a:pt x="19186" y="12486"/>
                </a:cubicBezTo>
                <a:cubicBezTo>
                  <a:pt x="19231" y="12293"/>
                  <a:pt x="19393" y="12044"/>
                  <a:pt x="19554" y="11928"/>
                </a:cubicBezTo>
                <a:lnTo>
                  <a:pt x="22178" y="10083"/>
                </a:lnTo>
                <a:cubicBezTo>
                  <a:pt x="22340" y="9969"/>
                  <a:pt x="22471" y="9714"/>
                  <a:pt x="22471" y="9517"/>
                </a:cubicBezTo>
                <a:lnTo>
                  <a:pt x="22471" y="6200"/>
                </a:lnTo>
                <a:cubicBezTo>
                  <a:pt x="22471" y="6048"/>
                  <a:pt x="22388" y="5958"/>
                  <a:pt x="22268" y="5958"/>
                </a:cubicBezTo>
                <a:cubicBezTo>
                  <a:pt x="22230" y="5958"/>
                  <a:pt x="22188" y="5968"/>
                  <a:pt x="22144" y="5987"/>
                </a:cubicBezTo>
                <a:lnTo>
                  <a:pt x="19589" y="7141"/>
                </a:lnTo>
                <a:cubicBezTo>
                  <a:pt x="19544" y="7161"/>
                  <a:pt x="19498" y="7170"/>
                  <a:pt x="19454" y="7170"/>
                </a:cubicBezTo>
                <a:cubicBezTo>
                  <a:pt x="19322" y="7170"/>
                  <a:pt x="19205" y="7084"/>
                  <a:pt x="19161" y="6942"/>
                </a:cubicBezTo>
                <a:cubicBezTo>
                  <a:pt x="19013" y="6473"/>
                  <a:pt x="18820" y="6049"/>
                  <a:pt x="18593" y="5676"/>
                </a:cubicBezTo>
                <a:cubicBezTo>
                  <a:pt x="18489" y="5507"/>
                  <a:pt x="18465" y="5231"/>
                  <a:pt x="18551" y="5056"/>
                </a:cubicBezTo>
                <a:lnTo>
                  <a:pt x="20258" y="1617"/>
                </a:lnTo>
                <a:cubicBezTo>
                  <a:pt x="20344" y="1442"/>
                  <a:pt x="20278" y="1218"/>
                  <a:pt x="20106" y="1118"/>
                </a:cubicBezTo>
                <a:lnTo>
                  <a:pt x="18255" y="49"/>
                </a:lnTo>
                <a:cubicBezTo>
                  <a:pt x="18197" y="16"/>
                  <a:pt x="18133" y="1"/>
                  <a:pt x="18069"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37"/>
          <p:cNvSpPr/>
          <p:nvPr/>
        </p:nvSpPr>
        <p:spPr>
          <a:xfrm>
            <a:off x="2805785" y="2074983"/>
            <a:ext cx="208954" cy="269493"/>
          </a:xfrm>
          <a:custGeom>
            <a:avLst/>
            <a:gdLst/>
            <a:ahLst/>
            <a:cxnLst/>
            <a:rect l="l" t="t" r="r" b="b"/>
            <a:pathLst>
              <a:path w="6634" h="8556" extrusionOk="0">
                <a:moveTo>
                  <a:pt x="4537" y="1"/>
                </a:moveTo>
                <a:cubicBezTo>
                  <a:pt x="4115" y="1"/>
                  <a:pt x="3640" y="137"/>
                  <a:pt x="3137" y="428"/>
                </a:cubicBezTo>
                <a:cubicBezTo>
                  <a:pt x="1407" y="1429"/>
                  <a:pt x="0" y="3859"/>
                  <a:pt x="0" y="5859"/>
                </a:cubicBezTo>
                <a:cubicBezTo>
                  <a:pt x="0" y="6859"/>
                  <a:pt x="352" y="7559"/>
                  <a:pt x="917" y="7890"/>
                </a:cubicBezTo>
                <a:lnTo>
                  <a:pt x="920" y="7890"/>
                </a:lnTo>
                <a:lnTo>
                  <a:pt x="2082" y="8555"/>
                </a:lnTo>
                <a:lnTo>
                  <a:pt x="2358" y="8090"/>
                </a:lnTo>
                <a:cubicBezTo>
                  <a:pt x="2644" y="8024"/>
                  <a:pt x="2944" y="7921"/>
                  <a:pt x="3258" y="7738"/>
                </a:cubicBezTo>
                <a:cubicBezTo>
                  <a:pt x="4989" y="6738"/>
                  <a:pt x="6396" y="4308"/>
                  <a:pt x="6396" y="2307"/>
                </a:cubicBezTo>
                <a:cubicBezTo>
                  <a:pt x="6396" y="2011"/>
                  <a:pt x="6355" y="1749"/>
                  <a:pt x="6296" y="1504"/>
                </a:cubicBezTo>
                <a:lnTo>
                  <a:pt x="6633" y="945"/>
                </a:lnTo>
                <a:lnTo>
                  <a:pt x="5358" y="208"/>
                </a:lnTo>
                <a:lnTo>
                  <a:pt x="5354" y="208"/>
                </a:lnTo>
                <a:lnTo>
                  <a:pt x="5344" y="201"/>
                </a:lnTo>
                <a:lnTo>
                  <a:pt x="5341" y="201"/>
                </a:lnTo>
                <a:cubicBezTo>
                  <a:pt x="5106" y="69"/>
                  <a:pt x="4835" y="1"/>
                  <a:pt x="4537" y="1"/>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37"/>
          <p:cNvSpPr/>
          <p:nvPr/>
        </p:nvSpPr>
        <p:spPr>
          <a:xfrm>
            <a:off x="2834637" y="2323465"/>
            <a:ext cx="53672" cy="21009"/>
          </a:xfrm>
          <a:custGeom>
            <a:avLst/>
            <a:gdLst/>
            <a:ahLst/>
            <a:cxnLst/>
            <a:rect l="l" t="t" r="r" b="b"/>
            <a:pathLst>
              <a:path w="1704" h="667" extrusionOk="0">
                <a:moveTo>
                  <a:pt x="1704" y="132"/>
                </a:moveTo>
                <a:cubicBezTo>
                  <a:pt x="1615" y="160"/>
                  <a:pt x="1529" y="181"/>
                  <a:pt x="1442" y="201"/>
                </a:cubicBezTo>
                <a:lnTo>
                  <a:pt x="1166" y="666"/>
                </a:lnTo>
                <a:lnTo>
                  <a:pt x="1166" y="666"/>
                </a:lnTo>
                <a:lnTo>
                  <a:pt x="1442" y="201"/>
                </a:lnTo>
                <a:cubicBezTo>
                  <a:pt x="1529" y="181"/>
                  <a:pt x="1615" y="160"/>
                  <a:pt x="1704" y="132"/>
                </a:cubicBezTo>
                <a:close/>
                <a:moveTo>
                  <a:pt x="1" y="1"/>
                </a:moveTo>
                <a:lnTo>
                  <a:pt x="1" y="1"/>
                </a:lnTo>
                <a:lnTo>
                  <a:pt x="1" y="1"/>
                </a:lnTo>
                <a:lnTo>
                  <a:pt x="1" y="1"/>
                </a:lnTo>
                <a:lnTo>
                  <a:pt x="1" y="1"/>
                </a:lnTo>
                <a:close/>
              </a:path>
            </a:pathLst>
          </a:custGeom>
          <a:solidFill>
            <a:srgbClr val="222D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37"/>
          <p:cNvSpPr/>
          <p:nvPr/>
        </p:nvSpPr>
        <p:spPr>
          <a:xfrm>
            <a:off x="2805785" y="2155679"/>
            <a:ext cx="176166" cy="188796"/>
          </a:xfrm>
          <a:custGeom>
            <a:avLst/>
            <a:gdLst/>
            <a:ahLst/>
            <a:cxnLst/>
            <a:rect l="l" t="t" r="r" b="b"/>
            <a:pathLst>
              <a:path w="5593" h="5994" extrusionOk="0">
                <a:moveTo>
                  <a:pt x="1044" y="0"/>
                </a:moveTo>
                <a:cubicBezTo>
                  <a:pt x="403" y="1031"/>
                  <a:pt x="0" y="2228"/>
                  <a:pt x="0" y="3297"/>
                </a:cubicBezTo>
                <a:cubicBezTo>
                  <a:pt x="0" y="4297"/>
                  <a:pt x="352" y="4997"/>
                  <a:pt x="917" y="5328"/>
                </a:cubicBezTo>
                <a:lnTo>
                  <a:pt x="920" y="5328"/>
                </a:lnTo>
                <a:lnTo>
                  <a:pt x="2082" y="5993"/>
                </a:lnTo>
                <a:lnTo>
                  <a:pt x="2358" y="5528"/>
                </a:lnTo>
                <a:cubicBezTo>
                  <a:pt x="2445" y="5508"/>
                  <a:pt x="2531" y="5487"/>
                  <a:pt x="2620" y="5459"/>
                </a:cubicBezTo>
                <a:cubicBezTo>
                  <a:pt x="2827" y="5393"/>
                  <a:pt x="3037" y="5304"/>
                  <a:pt x="3258" y="5176"/>
                </a:cubicBezTo>
                <a:cubicBezTo>
                  <a:pt x="4186" y="4642"/>
                  <a:pt x="5020" y="3697"/>
                  <a:pt x="5592" y="2624"/>
                </a:cubicBezTo>
                <a:lnTo>
                  <a:pt x="10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37"/>
          <p:cNvSpPr/>
          <p:nvPr/>
        </p:nvSpPr>
        <p:spPr>
          <a:xfrm>
            <a:off x="2906765" y="2076621"/>
            <a:ext cx="27277" cy="10552"/>
          </a:xfrm>
          <a:custGeom>
            <a:avLst/>
            <a:gdLst/>
            <a:ahLst/>
            <a:cxnLst/>
            <a:rect l="l" t="t" r="r" b="b"/>
            <a:pathLst>
              <a:path w="866" h="335" extrusionOk="0">
                <a:moveTo>
                  <a:pt x="862" y="0"/>
                </a:moveTo>
                <a:cubicBezTo>
                  <a:pt x="587" y="59"/>
                  <a:pt x="300" y="169"/>
                  <a:pt x="1" y="335"/>
                </a:cubicBezTo>
                <a:cubicBezTo>
                  <a:pt x="300" y="169"/>
                  <a:pt x="587" y="59"/>
                  <a:pt x="862" y="0"/>
                </a:cubicBezTo>
                <a:close/>
                <a:moveTo>
                  <a:pt x="865" y="0"/>
                </a:moveTo>
                <a:lnTo>
                  <a:pt x="8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37"/>
          <p:cNvSpPr/>
          <p:nvPr/>
        </p:nvSpPr>
        <p:spPr>
          <a:xfrm>
            <a:off x="2973981" y="2081283"/>
            <a:ext cx="40758" cy="31403"/>
          </a:xfrm>
          <a:custGeom>
            <a:avLst/>
            <a:gdLst/>
            <a:ahLst/>
            <a:cxnLst/>
            <a:rect l="l" t="t" r="r" b="b"/>
            <a:pathLst>
              <a:path w="1294" h="997" extrusionOk="0">
                <a:moveTo>
                  <a:pt x="18" y="8"/>
                </a:moveTo>
                <a:lnTo>
                  <a:pt x="14" y="8"/>
                </a:lnTo>
                <a:lnTo>
                  <a:pt x="18" y="8"/>
                </a:lnTo>
                <a:lnTo>
                  <a:pt x="1293" y="745"/>
                </a:lnTo>
                <a:lnTo>
                  <a:pt x="1142" y="997"/>
                </a:lnTo>
                <a:lnTo>
                  <a:pt x="1293" y="745"/>
                </a:lnTo>
                <a:lnTo>
                  <a:pt x="18" y="8"/>
                </a:lnTo>
                <a:close/>
                <a:moveTo>
                  <a:pt x="4" y="1"/>
                </a:moveTo>
                <a:lnTo>
                  <a:pt x="1" y="1"/>
                </a:lnTo>
                <a:lnTo>
                  <a:pt x="1" y="1"/>
                </a:lnTo>
                <a:lnTo>
                  <a:pt x="4" y="1"/>
                </a:lnTo>
                <a:close/>
              </a:path>
            </a:pathLst>
          </a:custGeom>
          <a:solidFill>
            <a:srgbClr val="7D84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37"/>
          <p:cNvSpPr/>
          <p:nvPr/>
        </p:nvSpPr>
        <p:spPr>
          <a:xfrm>
            <a:off x="2848117" y="2088559"/>
            <a:ext cx="56192" cy="53042"/>
          </a:xfrm>
          <a:custGeom>
            <a:avLst/>
            <a:gdLst/>
            <a:ahLst/>
            <a:cxnLst/>
            <a:rect l="l" t="t" r="r" b="b"/>
            <a:pathLst>
              <a:path w="1784" h="1684" extrusionOk="0">
                <a:moveTo>
                  <a:pt x="1783" y="0"/>
                </a:moveTo>
                <a:cubicBezTo>
                  <a:pt x="1121" y="387"/>
                  <a:pt x="504" y="984"/>
                  <a:pt x="1" y="1684"/>
                </a:cubicBezTo>
                <a:cubicBezTo>
                  <a:pt x="504" y="984"/>
                  <a:pt x="1121" y="387"/>
                  <a:pt x="1783" y="0"/>
                </a:cubicBezTo>
                <a:close/>
                <a:moveTo>
                  <a:pt x="1783" y="0"/>
                </a:moveTo>
                <a:lnTo>
                  <a:pt x="17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37"/>
          <p:cNvSpPr/>
          <p:nvPr/>
        </p:nvSpPr>
        <p:spPr>
          <a:xfrm>
            <a:off x="2990580" y="2147710"/>
            <a:ext cx="16662" cy="72948"/>
          </a:xfrm>
          <a:custGeom>
            <a:avLst/>
            <a:gdLst/>
            <a:ahLst/>
            <a:cxnLst/>
            <a:rect l="l" t="t" r="r" b="b"/>
            <a:pathLst>
              <a:path w="529" h="2316" extrusionOk="0">
                <a:moveTo>
                  <a:pt x="529" y="1"/>
                </a:moveTo>
                <a:lnTo>
                  <a:pt x="529" y="1"/>
                </a:lnTo>
                <a:cubicBezTo>
                  <a:pt x="529" y="745"/>
                  <a:pt x="332" y="1548"/>
                  <a:pt x="1" y="2316"/>
                </a:cubicBezTo>
                <a:cubicBezTo>
                  <a:pt x="335" y="1548"/>
                  <a:pt x="529" y="745"/>
                  <a:pt x="529" y="1"/>
                </a:cubicBezTo>
                <a:close/>
              </a:path>
            </a:pathLst>
          </a:custGeom>
          <a:solidFill>
            <a:srgbClr val="7D84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37"/>
          <p:cNvSpPr/>
          <p:nvPr/>
        </p:nvSpPr>
        <p:spPr>
          <a:xfrm>
            <a:off x="2838668" y="2075015"/>
            <a:ext cx="176071" cy="163346"/>
          </a:xfrm>
          <a:custGeom>
            <a:avLst/>
            <a:gdLst/>
            <a:ahLst/>
            <a:cxnLst/>
            <a:rect l="l" t="t" r="r" b="b"/>
            <a:pathLst>
              <a:path w="5590" h="5186" extrusionOk="0">
                <a:moveTo>
                  <a:pt x="3490" y="0"/>
                </a:moveTo>
                <a:cubicBezTo>
                  <a:pt x="3342" y="0"/>
                  <a:pt x="3186" y="17"/>
                  <a:pt x="3027" y="51"/>
                </a:cubicBezTo>
                <a:lnTo>
                  <a:pt x="3024" y="51"/>
                </a:lnTo>
                <a:cubicBezTo>
                  <a:pt x="2749" y="110"/>
                  <a:pt x="2462" y="220"/>
                  <a:pt x="2163" y="386"/>
                </a:cubicBezTo>
                <a:cubicBezTo>
                  <a:pt x="2138" y="400"/>
                  <a:pt x="2117" y="414"/>
                  <a:pt x="2093" y="427"/>
                </a:cubicBezTo>
                <a:cubicBezTo>
                  <a:pt x="2090" y="427"/>
                  <a:pt x="2087" y="430"/>
                  <a:pt x="2083" y="430"/>
                </a:cubicBezTo>
                <a:cubicBezTo>
                  <a:pt x="1421" y="817"/>
                  <a:pt x="804" y="1414"/>
                  <a:pt x="301" y="2114"/>
                </a:cubicBezTo>
                <a:cubicBezTo>
                  <a:pt x="193" y="2258"/>
                  <a:pt x="94" y="2407"/>
                  <a:pt x="0" y="2561"/>
                </a:cubicBezTo>
                <a:lnTo>
                  <a:pt x="4548" y="5185"/>
                </a:lnTo>
                <a:cubicBezTo>
                  <a:pt x="4649" y="5003"/>
                  <a:pt x="4741" y="4813"/>
                  <a:pt x="4824" y="4624"/>
                </a:cubicBezTo>
                <a:cubicBezTo>
                  <a:pt x="5155" y="3855"/>
                  <a:pt x="5352" y="3051"/>
                  <a:pt x="5352" y="2306"/>
                </a:cubicBezTo>
                <a:cubicBezTo>
                  <a:pt x="5352" y="2023"/>
                  <a:pt x="5317" y="1775"/>
                  <a:pt x="5262" y="1544"/>
                </a:cubicBezTo>
                <a:cubicBezTo>
                  <a:pt x="5258" y="1531"/>
                  <a:pt x="5255" y="1517"/>
                  <a:pt x="5252" y="1503"/>
                </a:cubicBezTo>
                <a:lnTo>
                  <a:pt x="5438" y="1196"/>
                </a:lnTo>
                <a:lnTo>
                  <a:pt x="5589" y="944"/>
                </a:lnTo>
                <a:lnTo>
                  <a:pt x="4314" y="207"/>
                </a:lnTo>
                <a:lnTo>
                  <a:pt x="4310" y="207"/>
                </a:lnTo>
                <a:lnTo>
                  <a:pt x="4300" y="200"/>
                </a:lnTo>
                <a:lnTo>
                  <a:pt x="4297" y="200"/>
                </a:lnTo>
                <a:lnTo>
                  <a:pt x="4297" y="203"/>
                </a:lnTo>
                <a:cubicBezTo>
                  <a:pt x="4062" y="69"/>
                  <a:pt x="3790" y="0"/>
                  <a:pt x="34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37"/>
          <p:cNvSpPr/>
          <p:nvPr/>
        </p:nvSpPr>
        <p:spPr>
          <a:xfrm>
            <a:off x="2843991" y="2096811"/>
            <a:ext cx="197710" cy="255161"/>
          </a:xfrm>
          <a:custGeom>
            <a:avLst/>
            <a:gdLst/>
            <a:ahLst/>
            <a:cxnLst/>
            <a:rect l="l" t="t" r="r" b="b"/>
            <a:pathLst>
              <a:path w="6277" h="8101" extrusionOk="0">
                <a:moveTo>
                  <a:pt x="4539" y="0"/>
                </a:moveTo>
                <a:cubicBezTo>
                  <a:pt x="4117" y="0"/>
                  <a:pt x="3641" y="138"/>
                  <a:pt x="3138" y="429"/>
                </a:cubicBezTo>
                <a:cubicBezTo>
                  <a:pt x="1404" y="1428"/>
                  <a:pt x="0" y="3863"/>
                  <a:pt x="0" y="5862"/>
                </a:cubicBezTo>
                <a:cubicBezTo>
                  <a:pt x="0" y="7281"/>
                  <a:pt x="706" y="8101"/>
                  <a:pt x="1736" y="8101"/>
                </a:cubicBezTo>
                <a:cubicBezTo>
                  <a:pt x="2158" y="8101"/>
                  <a:pt x="2634" y="7963"/>
                  <a:pt x="3138" y="7673"/>
                </a:cubicBezTo>
                <a:cubicBezTo>
                  <a:pt x="4869" y="6673"/>
                  <a:pt x="6276" y="4242"/>
                  <a:pt x="6276" y="2242"/>
                </a:cubicBezTo>
                <a:cubicBezTo>
                  <a:pt x="6276" y="821"/>
                  <a:pt x="5568" y="0"/>
                  <a:pt x="45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37"/>
          <p:cNvSpPr/>
          <p:nvPr/>
        </p:nvSpPr>
        <p:spPr>
          <a:xfrm>
            <a:off x="2913159" y="2155301"/>
            <a:ext cx="58365" cy="125203"/>
          </a:xfrm>
          <a:custGeom>
            <a:avLst/>
            <a:gdLst/>
            <a:ahLst/>
            <a:cxnLst/>
            <a:rect l="l" t="t" r="r" b="b"/>
            <a:pathLst>
              <a:path w="1853" h="3975" extrusionOk="0">
                <a:moveTo>
                  <a:pt x="1690" y="1"/>
                </a:moveTo>
                <a:cubicBezTo>
                  <a:pt x="1681" y="1"/>
                  <a:pt x="1672" y="3"/>
                  <a:pt x="1663" y="9"/>
                </a:cubicBezTo>
                <a:lnTo>
                  <a:pt x="177" y="868"/>
                </a:lnTo>
                <a:cubicBezTo>
                  <a:pt x="156" y="878"/>
                  <a:pt x="135" y="902"/>
                  <a:pt x="118" y="940"/>
                </a:cubicBezTo>
                <a:cubicBezTo>
                  <a:pt x="101" y="975"/>
                  <a:pt x="94" y="1009"/>
                  <a:pt x="94" y="1043"/>
                </a:cubicBezTo>
                <a:lnTo>
                  <a:pt x="94" y="1551"/>
                </a:lnTo>
                <a:cubicBezTo>
                  <a:pt x="94" y="1585"/>
                  <a:pt x="101" y="1613"/>
                  <a:pt x="118" y="1626"/>
                </a:cubicBezTo>
                <a:cubicBezTo>
                  <a:pt x="127" y="1635"/>
                  <a:pt x="137" y="1640"/>
                  <a:pt x="148" y="1640"/>
                </a:cubicBezTo>
                <a:cubicBezTo>
                  <a:pt x="157" y="1640"/>
                  <a:pt x="167" y="1636"/>
                  <a:pt x="177" y="1630"/>
                </a:cubicBezTo>
                <a:lnTo>
                  <a:pt x="987" y="1164"/>
                </a:lnTo>
                <a:lnTo>
                  <a:pt x="987" y="1164"/>
                </a:lnTo>
                <a:lnTo>
                  <a:pt x="659" y="1864"/>
                </a:lnTo>
                <a:cubicBezTo>
                  <a:pt x="646" y="1895"/>
                  <a:pt x="629" y="1930"/>
                  <a:pt x="614" y="1968"/>
                </a:cubicBezTo>
                <a:cubicBezTo>
                  <a:pt x="600" y="2003"/>
                  <a:pt x="594" y="2040"/>
                  <a:pt x="594" y="2075"/>
                </a:cubicBezTo>
                <a:lnTo>
                  <a:pt x="594" y="2485"/>
                </a:lnTo>
                <a:cubicBezTo>
                  <a:pt x="594" y="2520"/>
                  <a:pt x="600" y="2547"/>
                  <a:pt x="618" y="2561"/>
                </a:cubicBezTo>
                <a:cubicBezTo>
                  <a:pt x="628" y="2571"/>
                  <a:pt x="639" y="2576"/>
                  <a:pt x="651" y="2576"/>
                </a:cubicBezTo>
                <a:cubicBezTo>
                  <a:pt x="659" y="2576"/>
                  <a:pt x="668" y="2574"/>
                  <a:pt x="677" y="2568"/>
                </a:cubicBezTo>
                <a:lnTo>
                  <a:pt x="936" y="2420"/>
                </a:lnTo>
                <a:cubicBezTo>
                  <a:pt x="1019" y="2370"/>
                  <a:pt x="1091" y="2348"/>
                  <a:pt x="1148" y="2348"/>
                </a:cubicBezTo>
                <a:cubicBezTo>
                  <a:pt x="1159" y="2348"/>
                  <a:pt x="1170" y="2349"/>
                  <a:pt x="1180" y="2350"/>
                </a:cubicBezTo>
                <a:cubicBezTo>
                  <a:pt x="1246" y="2364"/>
                  <a:pt x="1280" y="2426"/>
                  <a:pt x="1280" y="2540"/>
                </a:cubicBezTo>
                <a:cubicBezTo>
                  <a:pt x="1280" y="2650"/>
                  <a:pt x="1246" y="2751"/>
                  <a:pt x="1180" y="2840"/>
                </a:cubicBezTo>
                <a:cubicBezTo>
                  <a:pt x="1118" y="2929"/>
                  <a:pt x="1035" y="3002"/>
                  <a:pt x="936" y="3058"/>
                </a:cubicBezTo>
                <a:cubicBezTo>
                  <a:pt x="858" y="3102"/>
                  <a:pt x="796" y="3123"/>
                  <a:pt x="754" y="3123"/>
                </a:cubicBezTo>
                <a:cubicBezTo>
                  <a:pt x="751" y="3123"/>
                  <a:pt x="748" y="3123"/>
                  <a:pt x="745" y="3123"/>
                </a:cubicBezTo>
                <a:cubicBezTo>
                  <a:pt x="701" y="3120"/>
                  <a:pt x="662" y="3106"/>
                  <a:pt x="635" y="3088"/>
                </a:cubicBezTo>
                <a:cubicBezTo>
                  <a:pt x="608" y="3068"/>
                  <a:pt x="584" y="3050"/>
                  <a:pt x="559" y="3033"/>
                </a:cubicBezTo>
                <a:cubicBezTo>
                  <a:pt x="549" y="3026"/>
                  <a:pt x="539" y="3023"/>
                  <a:pt x="527" y="3023"/>
                </a:cubicBezTo>
                <a:cubicBezTo>
                  <a:pt x="508" y="3023"/>
                  <a:pt x="487" y="3030"/>
                  <a:pt x="460" y="3047"/>
                </a:cubicBezTo>
                <a:lnTo>
                  <a:pt x="70" y="3271"/>
                </a:lnTo>
                <a:cubicBezTo>
                  <a:pt x="49" y="3281"/>
                  <a:pt x="35" y="3302"/>
                  <a:pt x="21" y="3330"/>
                </a:cubicBezTo>
                <a:cubicBezTo>
                  <a:pt x="8" y="3357"/>
                  <a:pt x="0" y="3389"/>
                  <a:pt x="0" y="3416"/>
                </a:cubicBezTo>
                <a:cubicBezTo>
                  <a:pt x="0" y="3533"/>
                  <a:pt x="25" y="3637"/>
                  <a:pt x="67" y="3723"/>
                </a:cubicBezTo>
                <a:cubicBezTo>
                  <a:pt x="111" y="3812"/>
                  <a:pt x="170" y="3878"/>
                  <a:pt x="249" y="3922"/>
                </a:cubicBezTo>
                <a:cubicBezTo>
                  <a:pt x="312" y="3959"/>
                  <a:pt x="386" y="3974"/>
                  <a:pt x="470" y="3974"/>
                </a:cubicBezTo>
                <a:cubicBezTo>
                  <a:pt x="492" y="3974"/>
                  <a:pt x="515" y="3973"/>
                  <a:pt x="538" y="3971"/>
                </a:cubicBezTo>
                <a:cubicBezTo>
                  <a:pt x="653" y="3957"/>
                  <a:pt x="787" y="3909"/>
                  <a:pt x="936" y="3823"/>
                </a:cubicBezTo>
                <a:cubicBezTo>
                  <a:pt x="1225" y="3658"/>
                  <a:pt x="1449" y="3433"/>
                  <a:pt x="1611" y="3161"/>
                </a:cubicBezTo>
                <a:cubicBezTo>
                  <a:pt x="1773" y="2885"/>
                  <a:pt x="1852" y="2568"/>
                  <a:pt x="1852" y="2209"/>
                </a:cubicBezTo>
                <a:cubicBezTo>
                  <a:pt x="1852" y="1957"/>
                  <a:pt x="1804" y="1788"/>
                  <a:pt x="1701" y="1696"/>
                </a:cubicBezTo>
                <a:cubicBezTo>
                  <a:pt x="1624" y="1624"/>
                  <a:pt x="1529" y="1589"/>
                  <a:pt x="1416" y="1589"/>
                </a:cubicBezTo>
                <a:cubicBezTo>
                  <a:pt x="1382" y="1589"/>
                  <a:pt x="1346" y="1592"/>
                  <a:pt x="1308" y="1599"/>
                </a:cubicBezTo>
                <a:lnTo>
                  <a:pt x="1684" y="798"/>
                </a:lnTo>
                <a:cubicBezTo>
                  <a:pt x="1697" y="774"/>
                  <a:pt x="1708" y="744"/>
                  <a:pt x="1725" y="706"/>
                </a:cubicBezTo>
                <a:cubicBezTo>
                  <a:pt x="1738" y="668"/>
                  <a:pt x="1746" y="633"/>
                  <a:pt x="1746" y="596"/>
                </a:cubicBezTo>
                <a:lnTo>
                  <a:pt x="1746" y="92"/>
                </a:lnTo>
                <a:cubicBezTo>
                  <a:pt x="1746" y="54"/>
                  <a:pt x="1738" y="30"/>
                  <a:pt x="1722" y="12"/>
                </a:cubicBezTo>
                <a:cubicBezTo>
                  <a:pt x="1712" y="5"/>
                  <a:pt x="1701" y="1"/>
                  <a:pt x="1690"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37"/>
          <p:cNvSpPr/>
          <p:nvPr/>
        </p:nvSpPr>
        <p:spPr>
          <a:xfrm>
            <a:off x="1817935" y="1556350"/>
            <a:ext cx="1387181" cy="1555662"/>
          </a:xfrm>
          <a:custGeom>
            <a:avLst/>
            <a:gdLst/>
            <a:ahLst/>
            <a:cxnLst/>
            <a:rect l="l" t="t" r="r" b="b"/>
            <a:pathLst>
              <a:path w="44041" h="49390" extrusionOk="0">
                <a:moveTo>
                  <a:pt x="34169" y="0"/>
                </a:moveTo>
                <a:cubicBezTo>
                  <a:pt x="32539" y="0"/>
                  <a:pt x="30698" y="532"/>
                  <a:pt x="28752" y="1654"/>
                </a:cubicBezTo>
                <a:cubicBezTo>
                  <a:pt x="22049" y="5519"/>
                  <a:pt x="16619" y="14932"/>
                  <a:pt x="16619" y="22674"/>
                </a:cubicBezTo>
                <a:cubicBezTo>
                  <a:pt x="16619" y="30418"/>
                  <a:pt x="11181" y="39834"/>
                  <a:pt x="4482" y="43703"/>
                </a:cubicBezTo>
                <a:cubicBezTo>
                  <a:pt x="2896" y="44616"/>
                  <a:pt x="1386" y="45141"/>
                  <a:pt x="0" y="45302"/>
                </a:cubicBezTo>
                <a:cubicBezTo>
                  <a:pt x="586" y="46720"/>
                  <a:pt x="1469" y="47796"/>
                  <a:pt x="2582" y="48485"/>
                </a:cubicBezTo>
                <a:lnTo>
                  <a:pt x="2699" y="48558"/>
                </a:lnTo>
                <a:cubicBezTo>
                  <a:pt x="3628" y="49105"/>
                  <a:pt x="4709" y="49390"/>
                  <a:pt x="5902" y="49390"/>
                </a:cubicBezTo>
                <a:cubicBezTo>
                  <a:pt x="7534" y="49390"/>
                  <a:pt x="9375" y="48857"/>
                  <a:pt x="11323" y="47734"/>
                </a:cubicBezTo>
                <a:cubicBezTo>
                  <a:pt x="18023" y="43865"/>
                  <a:pt x="23456" y="34448"/>
                  <a:pt x="23456" y="26704"/>
                </a:cubicBezTo>
                <a:cubicBezTo>
                  <a:pt x="23456" y="18963"/>
                  <a:pt x="28890" y="9550"/>
                  <a:pt x="35593" y="5684"/>
                </a:cubicBezTo>
                <a:cubicBezTo>
                  <a:pt x="37180" y="4771"/>
                  <a:pt x="38690" y="4247"/>
                  <a:pt x="40076" y="4085"/>
                </a:cubicBezTo>
                <a:cubicBezTo>
                  <a:pt x="40392" y="4048"/>
                  <a:pt x="40701" y="4030"/>
                  <a:pt x="41004" y="4030"/>
                </a:cubicBezTo>
                <a:cubicBezTo>
                  <a:pt x="42126" y="4030"/>
                  <a:pt x="43150" y="4280"/>
                  <a:pt x="44041" y="4761"/>
                </a:cubicBezTo>
                <a:lnTo>
                  <a:pt x="37507" y="910"/>
                </a:lnTo>
                <a:lnTo>
                  <a:pt x="37390" y="843"/>
                </a:lnTo>
                <a:cubicBezTo>
                  <a:pt x="36458" y="289"/>
                  <a:pt x="35371" y="0"/>
                  <a:pt x="341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37"/>
          <p:cNvSpPr/>
          <p:nvPr/>
        </p:nvSpPr>
        <p:spPr>
          <a:xfrm>
            <a:off x="1672386" y="2041344"/>
            <a:ext cx="841267" cy="1006786"/>
          </a:xfrm>
          <a:custGeom>
            <a:avLst/>
            <a:gdLst/>
            <a:ahLst/>
            <a:cxnLst/>
            <a:rect l="l" t="t" r="r" b="b"/>
            <a:pathLst>
              <a:path w="26709" h="31964" extrusionOk="0">
                <a:moveTo>
                  <a:pt x="15482" y="9857"/>
                </a:moveTo>
                <a:cubicBezTo>
                  <a:pt x="15737" y="10423"/>
                  <a:pt x="15858" y="11095"/>
                  <a:pt x="15850" y="11827"/>
                </a:cubicBezTo>
                <a:cubicBezTo>
                  <a:pt x="16054" y="11709"/>
                  <a:pt x="16261" y="11603"/>
                  <a:pt x="16461" y="11517"/>
                </a:cubicBezTo>
                <a:cubicBezTo>
                  <a:pt x="16482" y="11724"/>
                  <a:pt x="16488" y="11944"/>
                  <a:pt x="16488" y="12175"/>
                </a:cubicBezTo>
                <a:cubicBezTo>
                  <a:pt x="16488" y="15274"/>
                  <a:pt x="14316" y="19036"/>
                  <a:pt x="11634" y="20585"/>
                </a:cubicBezTo>
                <a:cubicBezTo>
                  <a:pt x="11441" y="20698"/>
                  <a:pt x="11244" y="20798"/>
                  <a:pt x="11062" y="20884"/>
                </a:cubicBezTo>
                <a:cubicBezTo>
                  <a:pt x="11034" y="20657"/>
                  <a:pt x="11020" y="20422"/>
                  <a:pt x="11024" y="20181"/>
                </a:cubicBezTo>
                <a:lnTo>
                  <a:pt x="11024" y="20181"/>
                </a:lnTo>
                <a:cubicBezTo>
                  <a:pt x="10255" y="20630"/>
                  <a:pt x="9501" y="20857"/>
                  <a:pt x="8824" y="20857"/>
                </a:cubicBezTo>
                <a:cubicBezTo>
                  <a:pt x="7815" y="20857"/>
                  <a:pt x="6977" y="20353"/>
                  <a:pt x="6510" y="19326"/>
                </a:cubicBezTo>
                <a:lnTo>
                  <a:pt x="15482" y="9857"/>
                </a:lnTo>
                <a:close/>
                <a:moveTo>
                  <a:pt x="16551" y="1"/>
                </a:moveTo>
                <a:cubicBezTo>
                  <a:pt x="16535" y="1"/>
                  <a:pt x="16519" y="2"/>
                  <a:pt x="16503" y="3"/>
                </a:cubicBezTo>
                <a:lnTo>
                  <a:pt x="14089" y="242"/>
                </a:lnTo>
                <a:cubicBezTo>
                  <a:pt x="13861" y="266"/>
                  <a:pt x="13627" y="431"/>
                  <a:pt x="13558" y="610"/>
                </a:cubicBezTo>
                <a:lnTo>
                  <a:pt x="12251" y="4124"/>
                </a:lnTo>
                <a:cubicBezTo>
                  <a:pt x="12179" y="4306"/>
                  <a:pt x="11945" y="4527"/>
                  <a:pt x="11720" y="4634"/>
                </a:cubicBezTo>
                <a:cubicBezTo>
                  <a:pt x="11465" y="4755"/>
                  <a:pt x="11210" y="4889"/>
                  <a:pt x="10952" y="5037"/>
                </a:cubicBezTo>
                <a:lnTo>
                  <a:pt x="8417" y="3572"/>
                </a:lnTo>
                <a:cubicBezTo>
                  <a:pt x="8385" y="3551"/>
                  <a:pt x="8348" y="3540"/>
                  <a:pt x="8307" y="3540"/>
                </a:cubicBezTo>
                <a:cubicBezTo>
                  <a:pt x="8218" y="3540"/>
                  <a:pt x="8114" y="3591"/>
                  <a:pt x="8024" y="3686"/>
                </a:cubicBezTo>
                <a:lnTo>
                  <a:pt x="5372" y="6489"/>
                </a:lnTo>
                <a:cubicBezTo>
                  <a:pt x="5210" y="6655"/>
                  <a:pt x="5121" y="6916"/>
                  <a:pt x="5166" y="7072"/>
                </a:cubicBezTo>
                <a:lnTo>
                  <a:pt x="5904" y="9572"/>
                </a:lnTo>
                <a:cubicBezTo>
                  <a:pt x="5948" y="9727"/>
                  <a:pt x="5886" y="9996"/>
                  <a:pt x="5769" y="10172"/>
                </a:cubicBezTo>
                <a:cubicBezTo>
                  <a:pt x="5317" y="10858"/>
                  <a:pt x="4906" y="11571"/>
                  <a:pt x="4548" y="12292"/>
                </a:cubicBezTo>
                <a:cubicBezTo>
                  <a:pt x="4459" y="12475"/>
                  <a:pt x="4203" y="12664"/>
                  <a:pt x="3972" y="12720"/>
                </a:cubicBezTo>
                <a:lnTo>
                  <a:pt x="1700" y="13268"/>
                </a:lnTo>
                <a:cubicBezTo>
                  <a:pt x="1472" y="13323"/>
                  <a:pt x="1241" y="13516"/>
                  <a:pt x="1187" y="13696"/>
                </a:cubicBezTo>
                <a:lnTo>
                  <a:pt x="45" y="17543"/>
                </a:lnTo>
                <a:cubicBezTo>
                  <a:pt x="11" y="17654"/>
                  <a:pt x="49" y="17760"/>
                  <a:pt x="132" y="17822"/>
                </a:cubicBezTo>
                <a:cubicBezTo>
                  <a:pt x="183" y="17860"/>
                  <a:pt x="2704" y="19312"/>
                  <a:pt x="2704" y="19312"/>
                </a:cubicBezTo>
                <a:cubicBezTo>
                  <a:pt x="2700" y="19664"/>
                  <a:pt x="2714" y="20009"/>
                  <a:pt x="2745" y="20343"/>
                </a:cubicBezTo>
                <a:cubicBezTo>
                  <a:pt x="2762" y="20509"/>
                  <a:pt x="2666" y="20781"/>
                  <a:pt x="2521" y="20957"/>
                </a:cubicBezTo>
                <a:lnTo>
                  <a:pt x="207" y="23757"/>
                </a:lnTo>
                <a:cubicBezTo>
                  <a:pt x="66" y="23933"/>
                  <a:pt x="0" y="24188"/>
                  <a:pt x="66" y="24333"/>
                </a:cubicBezTo>
                <a:lnTo>
                  <a:pt x="1166" y="26764"/>
                </a:lnTo>
                <a:cubicBezTo>
                  <a:pt x="1183" y="26798"/>
                  <a:pt x="1207" y="26826"/>
                  <a:pt x="1235" y="26842"/>
                </a:cubicBezTo>
                <a:cubicBezTo>
                  <a:pt x="1324" y="26895"/>
                  <a:pt x="5941" y="29567"/>
                  <a:pt x="6114" y="29667"/>
                </a:cubicBezTo>
                <a:lnTo>
                  <a:pt x="6117" y="29667"/>
                </a:lnTo>
                <a:lnTo>
                  <a:pt x="6117" y="29670"/>
                </a:lnTo>
                <a:lnTo>
                  <a:pt x="6124" y="29670"/>
                </a:lnTo>
                <a:cubicBezTo>
                  <a:pt x="6127" y="29667"/>
                  <a:pt x="6135" y="29656"/>
                  <a:pt x="6138" y="29649"/>
                </a:cubicBezTo>
                <a:cubicBezTo>
                  <a:pt x="6162" y="29663"/>
                  <a:pt x="6186" y="29673"/>
                  <a:pt x="6210" y="29691"/>
                </a:cubicBezTo>
                <a:lnTo>
                  <a:pt x="6214" y="29691"/>
                </a:lnTo>
                <a:cubicBezTo>
                  <a:pt x="7593" y="30491"/>
                  <a:pt x="9983" y="31874"/>
                  <a:pt x="10134" y="31960"/>
                </a:cubicBezTo>
                <a:cubicBezTo>
                  <a:pt x="10137" y="31963"/>
                  <a:pt x="10137" y="31963"/>
                  <a:pt x="10141" y="31963"/>
                </a:cubicBezTo>
                <a:cubicBezTo>
                  <a:pt x="10210" y="31785"/>
                  <a:pt x="12167" y="23666"/>
                  <a:pt x="12283" y="23666"/>
                </a:cubicBezTo>
                <a:cubicBezTo>
                  <a:pt x="12284" y="23666"/>
                  <a:pt x="12285" y="23666"/>
                  <a:pt x="12286" y="23667"/>
                </a:cubicBezTo>
                <a:lnTo>
                  <a:pt x="13523" y="25556"/>
                </a:lnTo>
                <a:cubicBezTo>
                  <a:pt x="13538" y="25574"/>
                  <a:pt x="13547" y="25588"/>
                  <a:pt x="13562" y="25598"/>
                </a:cubicBezTo>
                <a:lnTo>
                  <a:pt x="15920" y="26971"/>
                </a:lnTo>
                <a:lnTo>
                  <a:pt x="18468" y="28443"/>
                </a:lnTo>
                <a:lnTo>
                  <a:pt x="18465" y="28440"/>
                </a:lnTo>
                <a:lnTo>
                  <a:pt x="16623" y="22692"/>
                </a:lnTo>
                <a:lnTo>
                  <a:pt x="16623" y="22692"/>
                </a:lnTo>
                <a:cubicBezTo>
                  <a:pt x="16686" y="22713"/>
                  <a:pt x="16752" y="22724"/>
                  <a:pt x="16820" y="22724"/>
                </a:cubicBezTo>
                <a:cubicBezTo>
                  <a:pt x="18529" y="22724"/>
                  <a:pt x="21913" y="16234"/>
                  <a:pt x="20806" y="15485"/>
                </a:cubicBezTo>
                <a:lnTo>
                  <a:pt x="26708" y="14161"/>
                </a:lnTo>
                <a:cubicBezTo>
                  <a:pt x="26705" y="14161"/>
                  <a:pt x="26702" y="14157"/>
                  <a:pt x="26695" y="14154"/>
                </a:cubicBezTo>
                <a:cubicBezTo>
                  <a:pt x="26554" y="14075"/>
                  <a:pt x="25346" y="13374"/>
                  <a:pt x="24171" y="12696"/>
                </a:cubicBezTo>
                <a:cubicBezTo>
                  <a:pt x="23013" y="12023"/>
                  <a:pt x="21878" y="11368"/>
                  <a:pt x="21829" y="11340"/>
                </a:cubicBezTo>
                <a:cubicBezTo>
                  <a:pt x="21785" y="11310"/>
                  <a:pt x="21730" y="11296"/>
                  <a:pt x="21664" y="11292"/>
                </a:cubicBezTo>
                <a:lnTo>
                  <a:pt x="19592" y="11175"/>
                </a:lnTo>
                <a:cubicBezTo>
                  <a:pt x="19381" y="11161"/>
                  <a:pt x="19227" y="11013"/>
                  <a:pt x="19243" y="10837"/>
                </a:cubicBezTo>
                <a:cubicBezTo>
                  <a:pt x="19302" y="10144"/>
                  <a:pt x="19305" y="9472"/>
                  <a:pt x="19247" y="8840"/>
                </a:cubicBezTo>
                <a:cubicBezTo>
                  <a:pt x="19230" y="8672"/>
                  <a:pt x="19330" y="8399"/>
                  <a:pt x="19471" y="8227"/>
                </a:cubicBezTo>
                <a:lnTo>
                  <a:pt x="22788" y="7958"/>
                </a:lnTo>
                <a:cubicBezTo>
                  <a:pt x="22930" y="7785"/>
                  <a:pt x="25643" y="5169"/>
                  <a:pt x="25643" y="5169"/>
                </a:cubicBezTo>
                <a:cubicBezTo>
                  <a:pt x="25636" y="5165"/>
                  <a:pt x="25633" y="5165"/>
                  <a:pt x="25626" y="5161"/>
                </a:cubicBezTo>
                <a:cubicBezTo>
                  <a:pt x="25343" y="4996"/>
                  <a:pt x="20785" y="2355"/>
                  <a:pt x="20758" y="2338"/>
                </a:cubicBezTo>
                <a:cubicBezTo>
                  <a:pt x="20730" y="2324"/>
                  <a:pt x="20696" y="2320"/>
                  <a:pt x="20664" y="2320"/>
                </a:cubicBezTo>
                <a:cubicBezTo>
                  <a:pt x="19261" y="1510"/>
                  <a:pt x="16799" y="83"/>
                  <a:pt x="16744" y="48"/>
                </a:cubicBezTo>
                <a:cubicBezTo>
                  <a:pt x="16693" y="20"/>
                  <a:pt x="16627" y="1"/>
                  <a:pt x="165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37"/>
          <p:cNvSpPr/>
          <p:nvPr/>
        </p:nvSpPr>
        <p:spPr>
          <a:xfrm>
            <a:off x="1673363" y="2798726"/>
            <a:ext cx="191725" cy="177173"/>
          </a:xfrm>
          <a:custGeom>
            <a:avLst/>
            <a:gdLst/>
            <a:ahLst/>
            <a:cxnLst/>
            <a:rect l="l" t="t" r="r" b="b"/>
            <a:pathLst>
              <a:path w="6087" h="5625" extrusionOk="0">
                <a:moveTo>
                  <a:pt x="31" y="0"/>
                </a:moveTo>
                <a:lnTo>
                  <a:pt x="31" y="0"/>
                </a:lnTo>
                <a:cubicBezTo>
                  <a:pt x="4" y="107"/>
                  <a:pt x="1" y="215"/>
                  <a:pt x="35" y="287"/>
                </a:cubicBezTo>
                <a:lnTo>
                  <a:pt x="1135" y="2718"/>
                </a:lnTo>
                <a:cubicBezTo>
                  <a:pt x="1152" y="2752"/>
                  <a:pt x="1176" y="2780"/>
                  <a:pt x="1207" y="2796"/>
                </a:cubicBezTo>
                <a:lnTo>
                  <a:pt x="1218" y="2804"/>
                </a:lnTo>
                <a:cubicBezTo>
                  <a:pt x="1452" y="2938"/>
                  <a:pt x="6086" y="5624"/>
                  <a:pt x="6086" y="5624"/>
                </a:cubicBezTo>
                <a:lnTo>
                  <a:pt x="5855" y="3362"/>
                </a:lnTo>
                <a:lnTo>
                  <a:pt x="31"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37"/>
          <p:cNvSpPr/>
          <p:nvPr/>
        </p:nvSpPr>
        <p:spPr>
          <a:xfrm>
            <a:off x="1672701" y="2468037"/>
            <a:ext cx="215632" cy="224294"/>
          </a:xfrm>
          <a:custGeom>
            <a:avLst/>
            <a:gdLst/>
            <a:ahLst/>
            <a:cxnLst/>
            <a:rect l="l" t="t" r="r" b="b"/>
            <a:pathLst>
              <a:path w="6846" h="7121" extrusionOk="0">
                <a:moveTo>
                  <a:pt x="1260" y="0"/>
                </a:moveTo>
                <a:cubicBezTo>
                  <a:pt x="1221" y="48"/>
                  <a:pt x="1193" y="101"/>
                  <a:pt x="1177" y="149"/>
                </a:cubicBezTo>
                <a:lnTo>
                  <a:pt x="35" y="3996"/>
                </a:lnTo>
                <a:cubicBezTo>
                  <a:pt x="1" y="4107"/>
                  <a:pt x="39" y="4210"/>
                  <a:pt x="122" y="4275"/>
                </a:cubicBezTo>
                <a:cubicBezTo>
                  <a:pt x="125" y="4280"/>
                  <a:pt x="138" y="4286"/>
                  <a:pt x="163" y="4300"/>
                </a:cubicBezTo>
                <a:lnTo>
                  <a:pt x="2680" y="5758"/>
                </a:lnTo>
                <a:cubicBezTo>
                  <a:pt x="2687" y="5762"/>
                  <a:pt x="2694" y="5765"/>
                  <a:pt x="2694" y="5765"/>
                </a:cubicBezTo>
                <a:lnTo>
                  <a:pt x="5031" y="7120"/>
                </a:lnTo>
                <a:lnTo>
                  <a:pt x="6845" y="3210"/>
                </a:lnTo>
                <a:lnTo>
                  <a:pt x="1260"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37"/>
          <p:cNvSpPr/>
          <p:nvPr/>
        </p:nvSpPr>
        <p:spPr>
          <a:xfrm>
            <a:off x="1835605" y="2152876"/>
            <a:ext cx="255476" cy="191599"/>
          </a:xfrm>
          <a:custGeom>
            <a:avLst/>
            <a:gdLst/>
            <a:ahLst/>
            <a:cxnLst/>
            <a:rect l="l" t="t" r="r" b="b"/>
            <a:pathLst>
              <a:path w="8111" h="6083" extrusionOk="0">
                <a:moveTo>
                  <a:pt x="3123" y="1"/>
                </a:moveTo>
                <a:cubicBezTo>
                  <a:pt x="3035" y="1"/>
                  <a:pt x="2932" y="50"/>
                  <a:pt x="2842" y="145"/>
                </a:cubicBezTo>
                <a:lnTo>
                  <a:pt x="187" y="2948"/>
                </a:lnTo>
                <a:cubicBezTo>
                  <a:pt x="101" y="3041"/>
                  <a:pt x="35" y="3162"/>
                  <a:pt x="1" y="3279"/>
                </a:cubicBezTo>
                <a:lnTo>
                  <a:pt x="4887" y="6082"/>
                </a:lnTo>
                <a:lnTo>
                  <a:pt x="8111" y="2852"/>
                </a:lnTo>
                <a:lnTo>
                  <a:pt x="3232" y="31"/>
                </a:lnTo>
                <a:cubicBezTo>
                  <a:pt x="3200" y="11"/>
                  <a:pt x="3163" y="1"/>
                  <a:pt x="31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37"/>
          <p:cNvSpPr/>
          <p:nvPr/>
        </p:nvSpPr>
        <p:spPr>
          <a:xfrm>
            <a:off x="2103427" y="2041344"/>
            <a:ext cx="251224" cy="129234"/>
          </a:xfrm>
          <a:custGeom>
            <a:avLst/>
            <a:gdLst/>
            <a:ahLst/>
            <a:cxnLst/>
            <a:rect l="l" t="t" r="r" b="b"/>
            <a:pathLst>
              <a:path w="7976" h="4103" extrusionOk="0">
                <a:moveTo>
                  <a:pt x="2873" y="0"/>
                </a:moveTo>
                <a:cubicBezTo>
                  <a:pt x="2856" y="0"/>
                  <a:pt x="2839" y="1"/>
                  <a:pt x="2821" y="3"/>
                </a:cubicBezTo>
                <a:lnTo>
                  <a:pt x="404" y="242"/>
                </a:lnTo>
                <a:cubicBezTo>
                  <a:pt x="256" y="258"/>
                  <a:pt x="104" y="334"/>
                  <a:pt x="1" y="434"/>
                </a:cubicBezTo>
                <a:lnTo>
                  <a:pt x="6352" y="4103"/>
                </a:lnTo>
                <a:lnTo>
                  <a:pt x="7975" y="3165"/>
                </a:lnTo>
                <a:lnTo>
                  <a:pt x="7927" y="2869"/>
                </a:lnTo>
                <a:cubicBezTo>
                  <a:pt x="7927" y="2869"/>
                  <a:pt x="3138" y="100"/>
                  <a:pt x="3059" y="48"/>
                </a:cubicBezTo>
                <a:cubicBezTo>
                  <a:pt x="3009" y="17"/>
                  <a:pt x="2945" y="0"/>
                  <a:pt x="287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37"/>
          <p:cNvSpPr/>
          <p:nvPr/>
        </p:nvSpPr>
        <p:spPr>
          <a:xfrm>
            <a:off x="1825841" y="2130324"/>
            <a:ext cx="693008" cy="919192"/>
          </a:xfrm>
          <a:custGeom>
            <a:avLst/>
            <a:gdLst/>
            <a:ahLst/>
            <a:cxnLst/>
            <a:rect l="l" t="t" r="r" b="b"/>
            <a:pathLst>
              <a:path w="22002" h="29183" extrusionOk="0">
                <a:moveTo>
                  <a:pt x="13170" y="8326"/>
                </a:moveTo>
                <a:cubicBezTo>
                  <a:pt x="13215" y="8326"/>
                  <a:pt x="13259" y="8327"/>
                  <a:pt x="13303" y="8329"/>
                </a:cubicBezTo>
                <a:lnTo>
                  <a:pt x="13324" y="8329"/>
                </a:lnTo>
                <a:cubicBezTo>
                  <a:pt x="13351" y="8329"/>
                  <a:pt x="13378" y="8332"/>
                  <a:pt x="13406" y="8336"/>
                </a:cubicBezTo>
                <a:cubicBezTo>
                  <a:pt x="13440" y="8336"/>
                  <a:pt x="13468" y="8340"/>
                  <a:pt x="13496" y="8347"/>
                </a:cubicBezTo>
                <a:cubicBezTo>
                  <a:pt x="13527" y="8347"/>
                  <a:pt x="13558" y="8350"/>
                  <a:pt x="13589" y="8356"/>
                </a:cubicBezTo>
                <a:cubicBezTo>
                  <a:pt x="14413" y="8477"/>
                  <a:pt x="15089" y="8974"/>
                  <a:pt x="15488" y="9857"/>
                </a:cubicBezTo>
                <a:cubicBezTo>
                  <a:pt x="16516" y="12126"/>
                  <a:pt x="15340" y="16084"/>
                  <a:pt x="12861" y="18697"/>
                </a:cubicBezTo>
                <a:cubicBezTo>
                  <a:pt x="11827" y="19790"/>
                  <a:pt x="10724" y="20476"/>
                  <a:pt x="9721" y="20735"/>
                </a:cubicBezTo>
                <a:cubicBezTo>
                  <a:pt x="9675" y="20749"/>
                  <a:pt x="9630" y="20759"/>
                  <a:pt x="9586" y="20769"/>
                </a:cubicBezTo>
                <a:cubicBezTo>
                  <a:pt x="9551" y="20780"/>
                  <a:pt x="9520" y="20783"/>
                  <a:pt x="9489" y="20790"/>
                </a:cubicBezTo>
                <a:cubicBezTo>
                  <a:pt x="9420" y="20804"/>
                  <a:pt x="9348" y="20818"/>
                  <a:pt x="9275" y="20825"/>
                </a:cubicBezTo>
                <a:cubicBezTo>
                  <a:pt x="9189" y="20839"/>
                  <a:pt x="9107" y="20845"/>
                  <a:pt x="9027" y="20849"/>
                </a:cubicBezTo>
                <a:cubicBezTo>
                  <a:pt x="8976" y="20852"/>
                  <a:pt x="8924" y="20856"/>
                  <a:pt x="8872" y="20856"/>
                </a:cubicBezTo>
                <a:lnTo>
                  <a:pt x="8800" y="20856"/>
                </a:lnTo>
                <a:cubicBezTo>
                  <a:pt x="7807" y="20845"/>
                  <a:pt x="6979" y="20342"/>
                  <a:pt x="6521" y="19325"/>
                </a:cubicBezTo>
                <a:cubicBezTo>
                  <a:pt x="6348" y="18945"/>
                  <a:pt x="6241" y="18518"/>
                  <a:pt x="6190" y="18059"/>
                </a:cubicBezTo>
                <a:cubicBezTo>
                  <a:pt x="6162" y="17832"/>
                  <a:pt x="6148" y="17597"/>
                  <a:pt x="6152" y="17356"/>
                </a:cubicBezTo>
                <a:cubicBezTo>
                  <a:pt x="6166" y="15163"/>
                  <a:pt x="7293" y="12449"/>
                  <a:pt x="9148" y="10487"/>
                </a:cubicBezTo>
                <a:cubicBezTo>
                  <a:pt x="9748" y="9853"/>
                  <a:pt x="10369" y="9357"/>
                  <a:pt x="10978" y="9002"/>
                </a:cubicBezTo>
                <a:cubicBezTo>
                  <a:pt x="11182" y="8884"/>
                  <a:pt x="11389" y="8778"/>
                  <a:pt x="11589" y="8692"/>
                </a:cubicBezTo>
                <a:cubicBezTo>
                  <a:pt x="12142" y="8448"/>
                  <a:pt x="12676" y="8326"/>
                  <a:pt x="13170" y="8326"/>
                </a:cubicBezTo>
                <a:close/>
                <a:moveTo>
                  <a:pt x="16559" y="1"/>
                </a:moveTo>
                <a:cubicBezTo>
                  <a:pt x="16544" y="1"/>
                  <a:pt x="16528" y="1"/>
                  <a:pt x="16513" y="3"/>
                </a:cubicBezTo>
                <a:lnTo>
                  <a:pt x="14096" y="243"/>
                </a:lnTo>
                <a:cubicBezTo>
                  <a:pt x="13871" y="267"/>
                  <a:pt x="13634" y="430"/>
                  <a:pt x="13569" y="613"/>
                </a:cubicBezTo>
                <a:lnTo>
                  <a:pt x="12258" y="4126"/>
                </a:lnTo>
                <a:cubicBezTo>
                  <a:pt x="12192" y="4309"/>
                  <a:pt x="11951" y="4529"/>
                  <a:pt x="11731" y="4637"/>
                </a:cubicBezTo>
                <a:cubicBezTo>
                  <a:pt x="11234" y="4871"/>
                  <a:pt x="10738" y="5161"/>
                  <a:pt x="10234" y="5502"/>
                </a:cubicBezTo>
                <a:cubicBezTo>
                  <a:pt x="10128" y="5574"/>
                  <a:pt x="10015" y="5611"/>
                  <a:pt x="9919" y="5611"/>
                </a:cubicBezTo>
                <a:cubicBezTo>
                  <a:pt x="9831" y="5611"/>
                  <a:pt x="9758" y="5580"/>
                  <a:pt x="9716" y="5516"/>
                </a:cubicBezTo>
                <a:lnTo>
                  <a:pt x="8479" y="3626"/>
                </a:lnTo>
                <a:cubicBezTo>
                  <a:pt x="8441" y="3569"/>
                  <a:pt x="8384" y="3542"/>
                  <a:pt x="8318" y="3542"/>
                </a:cubicBezTo>
                <a:cubicBezTo>
                  <a:pt x="8229" y="3542"/>
                  <a:pt x="8124" y="3592"/>
                  <a:pt x="8031" y="3685"/>
                </a:cubicBezTo>
                <a:lnTo>
                  <a:pt x="5379" y="6491"/>
                </a:lnTo>
                <a:cubicBezTo>
                  <a:pt x="5221" y="6657"/>
                  <a:pt x="5128" y="6919"/>
                  <a:pt x="5173" y="7071"/>
                </a:cubicBezTo>
                <a:lnTo>
                  <a:pt x="5914" y="9574"/>
                </a:lnTo>
                <a:cubicBezTo>
                  <a:pt x="5959" y="9726"/>
                  <a:pt x="5897" y="9998"/>
                  <a:pt x="5779" y="10177"/>
                </a:cubicBezTo>
                <a:cubicBezTo>
                  <a:pt x="5324" y="10860"/>
                  <a:pt x="4917" y="11571"/>
                  <a:pt x="4559" y="12295"/>
                </a:cubicBezTo>
                <a:cubicBezTo>
                  <a:pt x="4466" y="12473"/>
                  <a:pt x="4210" y="12670"/>
                  <a:pt x="3983" y="12722"/>
                </a:cubicBezTo>
                <a:lnTo>
                  <a:pt x="1710" y="13270"/>
                </a:lnTo>
                <a:cubicBezTo>
                  <a:pt x="1479" y="13326"/>
                  <a:pt x="1252" y="13519"/>
                  <a:pt x="1197" y="13698"/>
                </a:cubicBezTo>
                <a:lnTo>
                  <a:pt x="55" y="17546"/>
                </a:lnTo>
                <a:cubicBezTo>
                  <a:pt x="1" y="17725"/>
                  <a:pt x="128" y="17880"/>
                  <a:pt x="335" y="17890"/>
                </a:cubicBezTo>
                <a:lnTo>
                  <a:pt x="2410" y="18008"/>
                </a:lnTo>
                <a:cubicBezTo>
                  <a:pt x="2621" y="18022"/>
                  <a:pt x="2773" y="18170"/>
                  <a:pt x="2759" y="18346"/>
                </a:cubicBezTo>
                <a:cubicBezTo>
                  <a:pt x="2697" y="19039"/>
                  <a:pt x="2697" y="19711"/>
                  <a:pt x="2755" y="20342"/>
                </a:cubicBezTo>
                <a:cubicBezTo>
                  <a:pt x="2773" y="20511"/>
                  <a:pt x="2673" y="20783"/>
                  <a:pt x="2531" y="20956"/>
                </a:cubicBezTo>
                <a:lnTo>
                  <a:pt x="217" y="23759"/>
                </a:lnTo>
                <a:cubicBezTo>
                  <a:pt x="73" y="23931"/>
                  <a:pt x="11" y="24190"/>
                  <a:pt x="76" y="24335"/>
                </a:cubicBezTo>
                <a:lnTo>
                  <a:pt x="1176" y="26762"/>
                </a:lnTo>
                <a:cubicBezTo>
                  <a:pt x="1190" y="26800"/>
                  <a:pt x="1214" y="26824"/>
                  <a:pt x="1242" y="26842"/>
                </a:cubicBezTo>
                <a:lnTo>
                  <a:pt x="1245" y="26842"/>
                </a:lnTo>
                <a:cubicBezTo>
                  <a:pt x="1245" y="26845"/>
                  <a:pt x="1248" y="26845"/>
                  <a:pt x="1252" y="26845"/>
                </a:cubicBezTo>
                <a:cubicBezTo>
                  <a:pt x="1280" y="26859"/>
                  <a:pt x="1307" y="26866"/>
                  <a:pt x="1338" y="26866"/>
                </a:cubicBezTo>
                <a:lnTo>
                  <a:pt x="1342" y="26866"/>
                </a:lnTo>
                <a:cubicBezTo>
                  <a:pt x="1421" y="26866"/>
                  <a:pt x="1517" y="26824"/>
                  <a:pt x="1611" y="26738"/>
                </a:cubicBezTo>
                <a:lnTo>
                  <a:pt x="4079" y="24480"/>
                </a:lnTo>
                <a:cubicBezTo>
                  <a:pt x="4189" y="24383"/>
                  <a:pt x="4321" y="24330"/>
                  <a:pt x="4437" y="24330"/>
                </a:cubicBezTo>
                <a:cubicBezTo>
                  <a:pt x="4507" y="24330"/>
                  <a:pt x="4571" y="24350"/>
                  <a:pt x="4621" y="24390"/>
                </a:cubicBezTo>
                <a:cubicBezTo>
                  <a:pt x="4942" y="24652"/>
                  <a:pt x="5297" y="24856"/>
                  <a:pt x="5676" y="25004"/>
                </a:cubicBezTo>
                <a:cubicBezTo>
                  <a:pt x="5848" y="25072"/>
                  <a:pt x="5965" y="25259"/>
                  <a:pt x="5924" y="25438"/>
                </a:cubicBezTo>
                <a:lnTo>
                  <a:pt x="5162" y="28896"/>
                </a:lnTo>
                <a:cubicBezTo>
                  <a:pt x="5141" y="29000"/>
                  <a:pt x="5183" y="29083"/>
                  <a:pt x="5262" y="29135"/>
                </a:cubicBezTo>
                <a:cubicBezTo>
                  <a:pt x="5265" y="29138"/>
                  <a:pt x="5265" y="29138"/>
                  <a:pt x="5269" y="29138"/>
                </a:cubicBezTo>
                <a:cubicBezTo>
                  <a:pt x="5316" y="29166"/>
                  <a:pt x="5377" y="29182"/>
                  <a:pt x="5445" y="29182"/>
                </a:cubicBezTo>
                <a:cubicBezTo>
                  <a:pt x="5462" y="29182"/>
                  <a:pt x="5479" y="29181"/>
                  <a:pt x="5496" y="29179"/>
                </a:cubicBezTo>
                <a:lnTo>
                  <a:pt x="7913" y="28941"/>
                </a:lnTo>
                <a:cubicBezTo>
                  <a:pt x="8138" y="28917"/>
                  <a:pt x="8376" y="28752"/>
                  <a:pt x="8441" y="28573"/>
                </a:cubicBezTo>
                <a:lnTo>
                  <a:pt x="9755" y="25059"/>
                </a:lnTo>
                <a:cubicBezTo>
                  <a:pt x="9820" y="24876"/>
                  <a:pt x="10058" y="24655"/>
                  <a:pt x="10283" y="24549"/>
                </a:cubicBezTo>
                <a:cubicBezTo>
                  <a:pt x="10534" y="24428"/>
                  <a:pt x="10792" y="24294"/>
                  <a:pt x="11048" y="24146"/>
                </a:cubicBezTo>
                <a:cubicBezTo>
                  <a:pt x="11289" y="24004"/>
                  <a:pt x="11534" y="23849"/>
                  <a:pt x="11779" y="23683"/>
                </a:cubicBezTo>
                <a:cubicBezTo>
                  <a:pt x="11883" y="23611"/>
                  <a:pt x="11996" y="23574"/>
                  <a:pt x="12092" y="23574"/>
                </a:cubicBezTo>
                <a:cubicBezTo>
                  <a:pt x="12180" y="23574"/>
                  <a:pt x="12253" y="23605"/>
                  <a:pt x="12293" y="23670"/>
                </a:cubicBezTo>
                <a:lnTo>
                  <a:pt x="13534" y="25559"/>
                </a:lnTo>
                <a:cubicBezTo>
                  <a:pt x="13548" y="25583"/>
                  <a:pt x="13569" y="25600"/>
                  <a:pt x="13593" y="25615"/>
                </a:cubicBezTo>
                <a:cubicBezTo>
                  <a:pt x="13622" y="25633"/>
                  <a:pt x="13657" y="25642"/>
                  <a:pt x="13694" y="25642"/>
                </a:cubicBezTo>
                <a:cubicBezTo>
                  <a:pt x="13782" y="25642"/>
                  <a:pt x="13885" y="25591"/>
                  <a:pt x="13975" y="25497"/>
                </a:cubicBezTo>
                <a:lnTo>
                  <a:pt x="16634" y="22693"/>
                </a:lnTo>
                <a:cubicBezTo>
                  <a:pt x="16788" y="22528"/>
                  <a:pt x="16882" y="22266"/>
                  <a:pt x="16837" y="22111"/>
                </a:cubicBezTo>
                <a:lnTo>
                  <a:pt x="16096" y="19611"/>
                </a:lnTo>
                <a:cubicBezTo>
                  <a:pt x="16051" y="19456"/>
                  <a:pt x="16117" y="19187"/>
                  <a:pt x="16233" y="19011"/>
                </a:cubicBezTo>
                <a:cubicBezTo>
                  <a:pt x="16688" y="18325"/>
                  <a:pt x="17092" y="17612"/>
                  <a:pt x="17451" y="16891"/>
                </a:cubicBezTo>
                <a:cubicBezTo>
                  <a:pt x="17544" y="16708"/>
                  <a:pt x="17799" y="16518"/>
                  <a:pt x="18030" y="16463"/>
                </a:cubicBezTo>
                <a:lnTo>
                  <a:pt x="20299" y="15915"/>
                </a:lnTo>
                <a:cubicBezTo>
                  <a:pt x="20530" y="15860"/>
                  <a:pt x="20761" y="15670"/>
                  <a:pt x="20813" y="15487"/>
                </a:cubicBezTo>
                <a:lnTo>
                  <a:pt x="21957" y="11639"/>
                </a:lnTo>
                <a:cubicBezTo>
                  <a:pt x="21992" y="11515"/>
                  <a:pt x="21943" y="11398"/>
                  <a:pt x="21836" y="11336"/>
                </a:cubicBezTo>
                <a:cubicBezTo>
                  <a:pt x="21833" y="11336"/>
                  <a:pt x="21830" y="11332"/>
                  <a:pt x="21823" y="11329"/>
                </a:cubicBezTo>
                <a:cubicBezTo>
                  <a:pt x="21782" y="11308"/>
                  <a:pt x="21730" y="11294"/>
                  <a:pt x="21674" y="11291"/>
                </a:cubicBezTo>
                <a:lnTo>
                  <a:pt x="19602" y="11174"/>
                </a:lnTo>
                <a:cubicBezTo>
                  <a:pt x="19392" y="11163"/>
                  <a:pt x="19237" y="11012"/>
                  <a:pt x="19250" y="10839"/>
                </a:cubicBezTo>
                <a:cubicBezTo>
                  <a:pt x="19282" y="10512"/>
                  <a:pt x="19299" y="10184"/>
                  <a:pt x="19299" y="9871"/>
                </a:cubicBezTo>
                <a:cubicBezTo>
                  <a:pt x="19302" y="9519"/>
                  <a:pt x="19288" y="9174"/>
                  <a:pt x="19254" y="8840"/>
                </a:cubicBezTo>
                <a:cubicBezTo>
                  <a:pt x="19240" y="8674"/>
                  <a:pt x="19336" y="8402"/>
                  <a:pt x="19481" y="8229"/>
                </a:cubicBezTo>
                <a:lnTo>
                  <a:pt x="21795" y="5426"/>
                </a:lnTo>
                <a:cubicBezTo>
                  <a:pt x="21940" y="5253"/>
                  <a:pt x="22002" y="4995"/>
                  <a:pt x="21936" y="4850"/>
                </a:cubicBezTo>
                <a:lnTo>
                  <a:pt x="20837" y="2419"/>
                </a:lnTo>
                <a:cubicBezTo>
                  <a:pt x="20823" y="2385"/>
                  <a:pt x="20799" y="2361"/>
                  <a:pt x="20771" y="2344"/>
                </a:cubicBezTo>
                <a:cubicBezTo>
                  <a:pt x="20764" y="2340"/>
                  <a:pt x="20761" y="2340"/>
                  <a:pt x="20754" y="2336"/>
                </a:cubicBezTo>
                <a:cubicBezTo>
                  <a:pt x="20730" y="2324"/>
                  <a:pt x="20702" y="2318"/>
                  <a:pt x="20672" y="2318"/>
                </a:cubicBezTo>
                <a:cubicBezTo>
                  <a:pt x="20592" y="2318"/>
                  <a:pt x="20495" y="2362"/>
                  <a:pt x="20402" y="2447"/>
                </a:cubicBezTo>
                <a:lnTo>
                  <a:pt x="17930" y="4702"/>
                </a:lnTo>
                <a:cubicBezTo>
                  <a:pt x="17822" y="4802"/>
                  <a:pt x="17692" y="4853"/>
                  <a:pt x="17577" y="4853"/>
                </a:cubicBezTo>
                <a:cubicBezTo>
                  <a:pt x="17505" y="4853"/>
                  <a:pt x="17439" y="4833"/>
                  <a:pt x="17388" y="4792"/>
                </a:cubicBezTo>
                <a:cubicBezTo>
                  <a:pt x="17068" y="4529"/>
                  <a:pt x="16716" y="4326"/>
                  <a:pt x="16333" y="4177"/>
                </a:cubicBezTo>
                <a:cubicBezTo>
                  <a:pt x="16165" y="4112"/>
                  <a:pt x="16047" y="3926"/>
                  <a:pt x="16085" y="3747"/>
                </a:cubicBezTo>
                <a:lnTo>
                  <a:pt x="16847" y="288"/>
                </a:lnTo>
                <a:cubicBezTo>
                  <a:pt x="16871" y="181"/>
                  <a:pt x="16827" y="95"/>
                  <a:pt x="16744" y="44"/>
                </a:cubicBezTo>
                <a:cubicBezTo>
                  <a:pt x="16693" y="15"/>
                  <a:pt x="16629" y="1"/>
                  <a:pt x="16559"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37"/>
          <p:cNvSpPr/>
          <p:nvPr/>
        </p:nvSpPr>
        <p:spPr>
          <a:xfrm>
            <a:off x="2326050" y="2114953"/>
            <a:ext cx="153960" cy="89201"/>
          </a:xfrm>
          <a:custGeom>
            <a:avLst/>
            <a:gdLst/>
            <a:ahLst/>
            <a:cxnLst/>
            <a:rect l="l" t="t" r="r" b="b"/>
            <a:pathLst>
              <a:path w="4888" h="2832" extrusionOk="0">
                <a:moveTo>
                  <a:pt x="1" y="1"/>
                </a:moveTo>
                <a:lnTo>
                  <a:pt x="4887" y="2832"/>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37"/>
          <p:cNvSpPr/>
          <p:nvPr/>
        </p:nvSpPr>
        <p:spPr>
          <a:xfrm>
            <a:off x="2041283" y="2446304"/>
            <a:ext cx="208891" cy="269493"/>
          </a:xfrm>
          <a:custGeom>
            <a:avLst/>
            <a:gdLst/>
            <a:ahLst/>
            <a:cxnLst/>
            <a:rect l="l" t="t" r="r" b="b"/>
            <a:pathLst>
              <a:path w="6632" h="8556" extrusionOk="0">
                <a:moveTo>
                  <a:pt x="4537" y="0"/>
                </a:moveTo>
                <a:cubicBezTo>
                  <a:pt x="4115" y="0"/>
                  <a:pt x="3640" y="137"/>
                  <a:pt x="3136" y="428"/>
                </a:cubicBezTo>
                <a:cubicBezTo>
                  <a:pt x="1404" y="1428"/>
                  <a:pt x="1" y="3859"/>
                  <a:pt x="1" y="5859"/>
                </a:cubicBezTo>
                <a:cubicBezTo>
                  <a:pt x="1" y="6859"/>
                  <a:pt x="349" y="7559"/>
                  <a:pt x="915" y="7890"/>
                </a:cubicBezTo>
                <a:lnTo>
                  <a:pt x="919" y="7890"/>
                </a:lnTo>
                <a:lnTo>
                  <a:pt x="2080" y="8555"/>
                </a:lnTo>
                <a:lnTo>
                  <a:pt x="2359" y="8089"/>
                </a:lnTo>
                <a:cubicBezTo>
                  <a:pt x="2646" y="8024"/>
                  <a:pt x="2943" y="7920"/>
                  <a:pt x="3256" y="7742"/>
                </a:cubicBezTo>
                <a:cubicBezTo>
                  <a:pt x="4991" y="6738"/>
                  <a:pt x="6393" y="4307"/>
                  <a:pt x="6393" y="2307"/>
                </a:cubicBezTo>
                <a:cubicBezTo>
                  <a:pt x="6393" y="2011"/>
                  <a:pt x="6356" y="1749"/>
                  <a:pt x="6297" y="1504"/>
                </a:cubicBezTo>
                <a:lnTo>
                  <a:pt x="6632" y="945"/>
                </a:lnTo>
                <a:lnTo>
                  <a:pt x="5356" y="207"/>
                </a:lnTo>
                <a:lnTo>
                  <a:pt x="5343" y="200"/>
                </a:lnTo>
                <a:cubicBezTo>
                  <a:pt x="5106" y="69"/>
                  <a:pt x="4835" y="0"/>
                  <a:pt x="4537" y="0"/>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37"/>
          <p:cNvSpPr/>
          <p:nvPr/>
        </p:nvSpPr>
        <p:spPr>
          <a:xfrm>
            <a:off x="2070103" y="2694785"/>
            <a:ext cx="53987" cy="21009"/>
          </a:xfrm>
          <a:custGeom>
            <a:avLst/>
            <a:gdLst/>
            <a:ahLst/>
            <a:cxnLst/>
            <a:rect l="l" t="t" r="r" b="b"/>
            <a:pathLst>
              <a:path w="1714" h="667" extrusionOk="0">
                <a:moveTo>
                  <a:pt x="1713" y="128"/>
                </a:moveTo>
                <a:cubicBezTo>
                  <a:pt x="1621" y="156"/>
                  <a:pt x="1531" y="180"/>
                  <a:pt x="1444" y="200"/>
                </a:cubicBezTo>
                <a:lnTo>
                  <a:pt x="1165" y="666"/>
                </a:lnTo>
                <a:lnTo>
                  <a:pt x="1165" y="666"/>
                </a:lnTo>
                <a:lnTo>
                  <a:pt x="1444" y="200"/>
                </a:lnTo>
                <a:cubicBezTo>
                  <a:pt x="1531" y="180"/>
                  <a:pt x="1621" y="156"/>
                  <a:pt x="1713" y="128"/>
                </a:cubicBezTo>
                <a:close/>
                <a:moveTo>
                  <a:pt x="0" y="1"/>
                </a:moveTo>
                <a:lnTo>
                  <a:pt x="0" y="1"/>
                </a:lnTo>
                <a:lnTo>
                  <a:pt x="4" y="1"/>
                </a:lnTo>
                <a:lnTo>
                  <a:pt x="0" y="1"/>
                </a:lnTo>
                <a:lnTo>
                  <a:pt x="0" y="1"/>
                </a:lnTo>
                <a:close/>
              </a:path>
            </a:pathLst>
          </a:custGeom>
          <a:solidFill>
            <a:srgbClr val="222D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37"/>
          <p:cNvSpPr/>
          <p:nvPr/>
        </p:nvSpPr>
        <p:spPr>
          <a:xfrm>
            <a:off x="2041283" y="2527000"/>
            <a:ext cx="176229" cy="188796"/>
          </a:xfrm>
          <a:custGeom>
            <a:avLst/>
            <a:gdLst/>
            <a:ahLst/>
            <a:cxnLst/>
            <a:rect l="l" t="t" r="r" b="b"/>
            <a:pathLst>
              <a:path w="5595" h="5994" extrusionOk="0">
                <a:moveTo>
                  <a:pt x="1043" y="0"/>
                </a:moveTo>
                <a:cubicBezTo>
                  <a:pt x="405" y="1031"/>
                  <a:pt x="1" y="2228"/>
                  <a:pt x="1" y="3297"/>
                </a:cubicBezTo>
                <a:cubicBezTo>
                  <a:pt x="1" y="4297"/>
                  <a:pt x="349" y="4997"/>
                  <a:pt x="915" y="5328"/>
                </a:cubicBezTo>
                <a:lnTo>
                  <a:pt x="919" y="5328"/>
                </a:lnTo>
                <a:lnTo>
                  <a:pt x="2080" y="5993"/>
                </a:lnTo>
                <a:lnTo>
                  <a:pt x="2359" y="5527"/>
                </a:lnTo>
                <a:cubicBezTo>
                  <a:pt x="2446" y="5507"/>
                  <a:pt x="2536" y="5483"/>
                  <a:pt x="2628" y="5455"/>
                </a:cubicBezTo>
                <a:cubicBezTo>
                  <a:pt x="2832" y="5390"/>
                  <a:pt x="3042" y="5304"/>
                  <a:pt x="3260" y="5176"/>
                </a:cubicBezTo>
                <a:cubicBezTo>
                  <a:pt x="4184" y="4642"/>
                  <a:pt x="5018" y="3697"/>
                  <a:pt x="5594" y="2624"/>
                </a:cubicBezTo>
                <a:lnTo>
                  <a:pt x="10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37"/>
          <p:cNvSpPr/>
          <p:nvPr/>
        </p:nvSpPr>
        <p:spPr>
          <a:xfrm>
            <a:off x="2143082" y="2448131"/>
            <a:ext cx="25104" cy="9922"/>
          </a:xfrm>
          <a:custGeom>
            <a:avLst/>
            <a:gdLst/>
            <a:ahLst/>
            <a:cxnLst/>
            <a:rect l="l" t="t" r="r" b="b"/>
            <a:pathLst>
              <a:path w="797" h="315" extrusionOk="0">
                <a:moveTo>
                  <a:pt x="796" y="1"/>
                </a:moveTo>
                <a:cubicBezTo>
                  <a:pt x="545" y="63"/>
                  <a:pt x="276" y="166"/>
                  <a:pt x="0" y="315"/>
                </a:cubicBezTo>
                <a:cubicBezTo>
                  <a:pt x="276" y="166"/>
                  <a:pt x="545" y="63"/>
                  <a:pt x="7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37"/>
          <p:cNvSpPr/>
          <p:nvPr/>
        </p:nvSpPr>
        <p:spPr>
          <a:xfrm>
            <a:off x="2209541" y="2452603"/>
            <a:ext cx="40632" cy="31214"/>
          </a:xfrm>
          <a:custGeom>
            <a:avLst/>
            <a:gdLst/>
            <a:ahLst/>
            <a:cxnLst/>
            <a:rect l="l" t="t" r="r" b="b"/>
            <a:pathLst>
              <a:path w="1290" h="991" extrusionOk="0">
                <a:moveTo>
                  <a:pt x="14" y="7"/>
                </a:moveTo>
                <a:lnTo>
                  <a:pt x="14" y="7"/>
                </a:lnTo>
                <a:lnTo>
                  <a:pt x="14" y="7"/>
                </a:lnTo>
                <a:lnTo>
                  <a:pt x="1290" y="745"/>
                </a:lnTo>
                <a:lnTo>
                  <a:pt x="1142" y="990"/>
                </a:lnTo>
                <a:lnTo>
                  <a:pt x="1290" y="745"/>
                </a:lnTo>
                <a:lnTo>
                  <a:pt x="14" y="7"/>
                </a:lnTo>
                <a:close/>
                <a:moveTo>
                  <a:pt x="1" y="0"/>
                </a:moveTo>
                <a:lnTo>
                  <a:pt x="1" y="0"/>
                </a:lnTo>
                <a:lnTo>
                  <a:pt x="1" y="0"/>
                </a:lnTo>
                <a:lnTo>
                  <a:pt x="1" y="0"/>
                </a:lnTo>
                <a:close/>
              </a:path>
            </a:pathLst>
          </a:custGeom>
          <a:solidFill>
            <a:srgbClr val="7D84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37"/>
          <p:cNvSpPr/>
          <p:nvPr/>
        </p:nvSpPr>
        <p:spPr>
          <a:xfrm>
            <a:off x="2083332" y="2459879"/>
            <a:ext cx="56381" cy="53262"/>
          </a:xfrm>
          <a:custGeom>
            <a:avLst/>
            <a:gdLst/>
            <a:ahLst/>
            <a:cxnLst/>
            <a:rect l="l" t="t" r="r" b="b"/>
            <a:pathLst>
              <a:path w="1790" h="1691" extrusionOk="0">
                <a:moveTo>
                  <a:pt x="1790" y="0"/>
                </a:moveTo>
                <a:lnTo>
                  <a:pt x="1790" y="0"/>
                </a:lnTo>
                <a:cubicBezTo>
                  <a:pt x="1124" y="387"/>
                  <a:pt x="507" y="987"/>
                  <a:pt x="1" y="1690"/>
                </a:cubicBezTo>
                <a:cubicBezTo>
                  <a:pt x="507" y="987"/>
                  <a:pt x="1124" y="390"/>
                  <a:pt x="17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37"/>
          <p:cNvSpPr/>
          <p:nvPr/>
        </p:nvSpPr>
        <p:spPr>
          <a:xfrm>
            <a:off x="2226140" y="2494841"/>
            <a:ext cx="16536" cy="96918"/>
          </a:xfrm>
          <a:custGeom>
            <a:avLst/>
            <a:gdLst/>
            <a:ahLst/>
            <a:cxnLst/>
            <a:rect l="l" t="t" r="r" b="b"/>
            <a:pathLst>
              <a:path w="525" h="3077" extrusionOk="0">
                <a:moveTo>
                  <a:pt x="435" y="1"/>
                </a:moveTo>
                <a:cubicBezTo>
                  <a:pt x="491" y="232"/>
                  <a:pt x="524" y="483"/>
                  <a:pt x="524" y="766"/>
                </a:cubicBezTo>
                <a:cubicBezTo>
                  <a:pt x="524" y="1508"/>
                  <a:pt x="332" y="2311"/>
                  <a:pt x="1" y="3077"/>
                </a:cubicBezTo>
                <a:cubicBezTo>
                  <a:pt x="332" y="2311"/>
                  <a:pt x="524" y="1508"/>
                  <a:pt x="524" y="766"/>
                </a:cubicBezTo>
                <a:cubicBezTo>
                  <a:pt x="524" y="483"/>
                  <a:pt x="491" y="232"/>
                  <a:pt x="435" y="1"/>
                </a:cubicBezTo>
                <a:close/>
              </a:path>
            </a:pathLst>
          </a:custGeom>
          <a:solidFill>
            <a:srgbClr val="7D84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37"/>
          <p:cNvSpPr/>
          <p:nvPr/>
        </p:nvSpPr>
        <p:spPr>
          <a:xfrm>
            <a:off x="2074103" y="2446304"/>
            <a:ext cx="176071" cy="163378"/>
          </a:xfrm>
          <a:custGeom>
            <a:avLst/>
            <a:gdLst/>
            <a:ahLst/>
            <a:cxnLst/>
            <a:rect l="l" t="t" r="r" b="b"/>
            <a:pathLst>
              <a:path w="5590" h="5187" extrusionOk="0">
                <a:moveTo>
                  <a:pt x="3490" y="0"/>
                </a:moveTo>
                <a:cubicBezTo>
                  <a:pt x="3331" y="0"/>
                  <a:pt x="3163" y="21"/>
                  <a:pt x="2986" y="59"/>
                </a:cubicBezTo>
                <a:cubicBezTo>
                  <a:pt x="2735" y="121"/>
                  <a:pt x="2466" y="224"/>
                  <a:pt x="2190" y="373"/>
                </a:cubicBezTo>
                <a:cubicBezTo>
                  <a:pt x="2159" y="390"/>
                  <a:pt x="2128" y="407"/>
                  <a:pt x="2094" y="428"/>
                </a:cubicBezTo>
                <a:cubicBezTo>
                  <a:pt x="2090" y="428"/>
                  <a:pt x="2090" y="431"/>
                  <a:pt x="2087" y="431"/>
                </a:cubicBezTo>
                <a:lnTo>
                  <a:pt x="2083" y="431"/>
                </a:lnTo>
                <a:cubicBezTo>
                  <a:pt x="1417" y="821"/>
                  <a:pt x="800" y="1418"/>
                  <a:pt x="294" y="2121"/>
                </a:cubicBezTo>
                <a:cubicBezTo>
                  <a:pt x="194" y="2266"/>
                  <a:pt x="93" y="2411"/>
                  <a:pt x="1" y="2562"/>
                </a:cubicBezTo>
                <a:lnTo>
                  <a:pt x="4552" y="5186"/>
                </a:lnTo>
                <a:cubicBezTo>
                  <a:pt x="4652" y="5000"/>
                  <a:pt x="4745" y="4811"/>
                  <a:pt x="4828" y="4618"/>
                </a:cubicBezTo>
                <a:cubicBezTo>
                  <a:pt x="5159" y="3852"/>
                  <a:pt x="5351" y="3049"/>
                  <a:pt x="5351" y="2307"/>
                </a:cubicBezTo>
                <a:cubicBezTo>
                  <a:pt x="5351" y="2024"/>
                  <a:pt x="5318" y="1773"/>
                  <a:pt x="5262" y="1542"/>
                </a:cubicBezTo>
                <a:cubicBezTo>
                  <a:pt x="5259" y="1528"/>
                  <a:pt x="5259" y="1518"/>
                  <a:pt x="5255" y="1504"/>
                </a:cubicBezTo>
                <a:lnTo>
                  <a:pt x="5442" y="1190"/>
                </a:lnTo>
                <a:lnTo>
                  <a:pt x="5590" y="945"/>
                </a:lnTo>
                <a:lnTo>
                  <a:pt x="4314" y="207"/>
                </a:lnTo>
                <a:lnTo>
                  <a:pt x="4301" y="200"/>
                </a:lnTo>
                <a:lnTo>
                  <a:pt x="4301" y="204"/>
                </a:lnTo>
                <a:cubicBezTo>
                  <a:pt x="4062" y="70"/>
                  <a:pt x="3790" y="0"/>
                  <a:pt x="34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37"/>
          <p:cNvSpPr/>
          <p:nvPr/>
        </p:nvSpPr>
        <p:spPr>
          <a:xfrm>
            <a:off x="2079426" y="2468100"/>
            <a:ext cx="197678" cy="255193"/>
          </a:xfrm>
          <a:custGeom>
            <a:avLst/>
            <a:gdLst/>
            <a:ahLst/>
            <a:cxnLst/>
            <a:rect l="l" t="t" r="r" b="b"/>
            <a:pathLst>
              <a:path w="6276" h="8102" extrusionOk="0">
                <a:moveTo>
                  <a:pt x="4540" y="1"/>
                </a:moveTo>
                <a:cubicBezTo>
                  <a:pt x="4118" y="1"/>
                  <a:pt x="3642" y="139"/>
                  <a:pt x="3138" y="430"/>
                </a:cubicBezTo>
                <a:cubicBezTo>
                  <a:pt x="1407" y="1429"/>
                  <a:pt x="1" y="3864"/>
                  <a:pt x="1" y="5863"/>
                </a:cubicBezTo>
                <a:cubicBezTo>
                  <a:pt x="1" y="7282"/>
                  <a:pt x="708" y="8102"/>
                  <a:pt x="1738" y="8102"/>
                </a:cubicBezTo>
                <a:cubicBezTo>
                  <a:pt x="2160" y="8102"/>
                  <a:pt x="2635" y="7964"/>
                  <a:pt x="3138" y="7674"/>
                </a:cubicBezTo>
                <a:cubicBezTo>
                  <a:pt x="4872" y="6673"/>
                  <a:pt x="6276" y="4243"/>
                  <a:pt x="6276" y="2243"/>
                </a:cubicBezTo>
                <a:cubicBezTo>
                  <a:pt x="6276" y="822"/>
                  <a:pt x="5569" y="1"/>
                  <a:pt x="45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37"/>
          <p:cNvSpPr/>
          <p:nvPr/>
        </p:nvSpPr>
        <p:spPr>
          <a:xfrm>
            <a:off x="2149602" y="2532732"/>
            <a:ext cx="56916" cy="126021"/>
          </a:xfrm>
          <a:custGeom>
            <a:avLst/>
            <a:gdLst/>
            <a:ahLst/>
            <a:cxnLst/>
            <a:rect l="l" t="t" r="r" b="b"/>
            <a:pathLst>
              <a:path w="1807" h="4001" extrusionOk="0">
                <a:moveTo>
                  <a:pt x="1270" y="1"/>
                </a:moveTo>
                <a:cubicBezTo>
                  <a:pt x="1166" y="1"/>
                  <a:pt x="1050" y="39"/>
                  <a:pt x="920" y="115"/>
                </a:cubicBezTo>
                <a:cubicBezTo>
                  <a:pt x="776" y="198"/>
                  <a:pt x="648" y="305"/>
                  <a:pt x="541" y="432"/>
                </a:cubicBezTo>
                <a:cubicBezTo>
                  <a:pt x="435" y="563"/>
                  <a:pt x="348" y="701"/>
                  <a:pt x="276" y="849"/>
                </a:cubicBezTo>
                <a:cubicBezTo>
                  <a:pt x="203" y="1001"/>
                  <a:pt x="152" y="1153"/>
                  <a:pt x="117" y="1304"/>
                </a:cubicBezTo>
                <a:cubicBezTo>
                  <a:pt x="79" y="1456"/>
                  <a:pt x="62" y="1601"/>
                  <a:pt x="58" y="1736"/>
                </a:cubicBezTo>
                <a:cubicBezTo>
                  <a:pt x="58" y="1763"/>
                  <a:pt x="66" y="1784"/>
                  <a:pt x="79" y="1798"/>
                </a:cubicBezTo>
                <a:cubicBezTo>
                  <a:pt x="86" y="1805"/>
                  <a:pt x="95" y="1809"/>
                  <a:pt x="104" y="1809"/>
                </a:cubicBezTo>
                <a:cubicBezTo>
                  <a:pt x="111" y="1809"/>
                  <a:pt x="120" y="1806"/>
                  <a:pt x="128" y="1801"/>
                </a:cubicBezTo>
                <a:lnTo>
                  <a:pt x="510" y="1580"/>
                </a:lnTo>
                <a:cubicBezTo>
                  <a:pt x="538" y="1563"/>
                  <a:pt x="565" y="1543"/>
                  <a:pt x="586" y="1515"/>
                </a:cubicBezTo>
                <a:cubicBezTo>
                  <a:pt x="607" y="1487"/>
                  <a:pt x="624" y="1449"/>
                  <a:pt x="634" y="1401"/>
                </a:cubicBezTo>
                <a:cubicBezTo>
                  <a:pt x="637" y="1377"/>
                  <a:pt x="645" y="1346"/>
                  <a:pt x="655" y="1298"/>
                </a:cubicBezTo>
                <a:cubicBezTo>
                  <a:pt x="666" y="1253"/>
                  <a:pt x="679" y="1208"/>
                  <a:pt x="696" y="1156"/>
                </a:cubicBezTo>
                <a:cubicBezTo>
                  <a:pt x="717" y="1108"/>
                  <a:pt x="745" y="1056"/>
                  <a:pt x="782" y="1005"/>
                </a:cubicBezTo>
                <a:cubicBezTo>
                  <a:pt x="817" y="953"/>
                  <a:pt x="865" y="911"/>
                  <a:pt x="924" y="881"/>
                </a:cubicBezTo>
                <a:cubicBezTo>
                  <a:pt x="970" y="854"/>
                  <a:pt x="1007" y="839"/>
                  <a:pt x="1037" y="839"/>
                </a:cubicBezTo>
                <a:cubicBezTo>
                  <a:pt x="1046" y="839"/>
                  <a:pt x="1054" y="840"/>
                  <a:pt x="1062" y="843"/>
                </a:cubicBezTo>
                <a:cubicBezTo>
                  <a:pt x="1097" y="849"/>
                  <a:pt x="1121" y="870"/>
                  <a:pt x="1141" y="897"/>
                </a:cubicBezTo>
                <a:cubicBezTo>
                  <a:pt x="1159" y="929"/>
                  <a:pt x="1172" y="959"/>
                  <a:pt x="1175" y="997"/>
                </a:cubicBezTo>
                <a:cubicBezTo>
                  <a:pt x="1183" y="1036"/>
                  <a:pt x="1183" y="1063"/>
                  <a:pt x="1183" y="1088"/>
                </a:cubicBezTo>
                <a:cubicBezTo>
                  <a:pt x="1183" y="1150"/>
                  <a:pt x="1175" y="1222"/>
                  <a:pt x="1155" y="1301"/>
                </a:cubicBezTo>
                <a:cubicBezTo>
                  <a:pt x="1138" y="1381"/>
                  <a:pt x="1093" y="1484"/>
                  <a:pt x="1021" y="1608"/>
                </a:cubicBezTo>
                <a:lnTo>
                  <a:pt x="90" y="3166"/>
                </a:lnTo>
                <a:cubicBezTo>
                  <a:pt x="58" y="3222"/>
                  <a:pt x="34" y="3276"/>
                  <a:pt x="21" y="3335"/>
                </a:cubicBezTo>
                <a:cubicBezTo>
                  <a:pt x="7" y="3394"/>
                  <a:pt x="0" y="3449"/>
                  <a:pt x="0" y="3501"/>
                </a:cubicBezTo>
                <a:lnTo>
                  <a:pt x="0" y="3911"/>
                </a:lnTo>
                <a:cubicBezTo>
                  <a:pt x="0" y="3946"/>
                  <a:pt x="10" y="3973"/>
                  <a:pt x="24" y="3987"/>
                </a:cubicBezTo>
                <a:cubicBezTo>
                  <a:pt x="33" y="3996"/>
                  <a:pt x="43" y="4001"/>
                  <a:pt x="54" y="4001"/>
                </a:cubicBezTo>
                <a:cubicBezTo>
                  <a:pt x="64" y="4001"/>
                  <a:pt x="75" y="3997"/>
                  <a:pt x="86" y="3991"/>
                </a:cubicBezTo>
                <a:lnTo>
                  <a:pt x="1724" y="3046"/>
                </a:lnTo>
                <a:cubicBezTo>
                  <a:pt x="1748" y="3032"/>
                  <a:pt x="1765" y="3008"/>
                  <a:pt x="1783" y="2974"/>
                </a:cubicBezTo>
                <a:cubicBezTo>
                  <a:pt x="1800" y="2939"/>
                  <a:pt x="1807" y="2904"/>
                  <a:pt x="1807" y="2867"/>
                </a:cubicBezTo>
                <a:lnTo>
                  <a:pt x="1807" y="2360"/>
                </a:lnTo>
                <a:cubicBezTo>
                  <a:pt x="1807" y="2325"/>
                  <a:pt x="1800" y="2301"/>
                  <a:pt x="1783" y="2283"/>
                </a:cubicBezTo>
                <a:cubicBezTo>
                  <a:pt x="1773" y="2276"/>
                  <a:pt x="1763" y="2272"/>
                  <a:pt x="1752" y="2272"/>
                </a:cubicBezTo>
                <a:cubicBezTo>
                  <a:pt x="1744" y="2272"/>
                  <a:pt x="1734" y="2274"/>
                  <a:pt x="1724" y="2280"/>
                </a:cubicBezTo>
                <a:lnTo>
                  <a:pt x="944" y="2732"/>
                </a:lnTo>
                <a:lnTo>
                  <a:pt x="944" y="2732"/>
                </a:lnTo>
                <a:lnTo>
                  <a:pt x="1379" y="1973"/>
                </a:lnTo>
                <a:cubicBezTo>
                  <a:pt x="1452" y="1853"/>
                  <a:pt x="1510" y="1739"/>
                  <a:pt x="1558" y="1632"/>
                </a:cubicBezTo>
                <a:cubicBezTo>
                  <a:pt x="1606" y="1522"/>
                  <a:pt x="1644" y="1419"/>
                  <a:pt x="1676" y="1322"/>
                </a:cubicBezTo>
                <a:cubicBezTo>
                  <a:pt x="1707" y="1222"/>
                  <a:pt x="1727" y="1125"/>
                  <a:pt x="1741" y="1032"/>
                </a:cubicBezTo>
                <a:cubicBezTo>
                  <a:pt x="1751" y="939"/>
                  <a:pt x="1759" y="846"/>
                  <a:pt x="1759" y="757"/>
                </a:cubicBezTo>
                <a:cubicBezTo>
                  <a:pt x="1759" y="608"/>
                  <a:pt x="1741" y="477"/>
                  <a:pt x="1703" y="364"/>
                </a:cubicBezTo>
                <a:cubicBezTo>
                  <a:pt x="1668" y="249"/>
                  <a:pt x="1614" y="160"/>
                  <a:pt x="1544" y="98"/>
                </a:cubicBezTo>
                <a:cubicBezTo>
                  <a:pt x="1472" y="36"/>
                  <a:pt x="1386" y="1"/>
                  <a:pt x="1283" y="1"/>
                </a:cubicBezTo>
                <a:cubicBezTo>
                  <a:pt x="1279" y="1"/>
                  <a:pt x="1274" y="1"/>
                  <a:pt x="1270"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37"/>
          <p:cNvSpPr/>
          <p:nvPr/>
        </p:nvSpPr>
        <p:spPr>
          <a:xfrm>
            <a:off x="1551279" y="2565804"/>
            <a:ext cx="347984" cy="517693"/>
          </a:xfrm>
          <a:custGeom>
            <a:avLst/>
            <a:gdLst/>
            <a:ahLst/>
            <a:cxnLst/>
            <a:rect l="l" t="t" r="r" b="b"/>
            <a:pathLst>
              <a:path w="11048" h="16436" extrusionOk="0">
                <a:moveTo>
                  <a:pt x="943" y="0"/>
                </a:moveTo>
                <a:cubicBezTo>
                  <a:pt x="636" y="0"/>
                  <a:pt x="321" y="20"/>
                  <a:pt x="0" y="58"/>
                </a:cubicBezTo>
                <a:cubicBezTo>
                  <a:pt x="525" y="1320"/>
                  <a:pt x="811" y="2858"/>
                  <a:pt x="811" y="4640"/>
                </a:cubicBezTo>
                <a:cubicBezTo>
                  <a:pt x="811" y="8488"/>
                  <a:pt x="2152" y="11198"/>
                  <a:pt x="4328" y="12478"/>
                </a:cubicBezTo>
                <a:lnTo>
                  <a:pt x="11048" y="16436"/>
                </a:lnTo>
                <a:cubicBezTo>
                  <a:pt x="9935" y="15747"/>
                  <a:pt x="9052" y="14671"/>
                  <a:pt x="8466" y="13253"/>
                </a:cubicBezTo>
                <a:cubicBezTo>
                  <a:pt x="7938" y="11988"/>
                  <a:pt x="7648" y="10450"/>
                  <a:pt x="7648" y="8668"/>
                </a:cubicBezTo>
                <a:cubicBezTo>
                  <a:pt x="7648" y="4851"/>
                  <a:pt x="6328" y="2148"/>
                  <a:pt x="4184" y="861"/>
                </a:cubicBezTo>
                <a:lnTo>
                  <a:pt x="3966" y="734"/>
                </a:lnTo>
                <a:cubicBezTo>
                  <a:pt x="3076" y="253"/>
                  <a:pt x="2058" y="0"/>
                  <a:pt x="943" y="0"/>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37"/>
          <p:cNvSpPr/>
          <p:nvPr/>
        </p:nvSpPr>
        <p:spPr>
          <a:xfrm>
            <a:off x="1551279" y="2565773"/>
            <a:ext cx="347984" cy="517724"/>
          </a:xfrm>
          <a:custGeom>
            <a:avLst/>
            <a:gdLst/>
            <a:ahLst/>
            <a:cxnLst/>
            <a:rect l="l" t="t" r="r" b="b"/>
            <a:pathLst>
              <a:path w="11048" h="16437" extrusionOk="0">
                <a:moveTo>
                  <a:pt x="939" y="1"/>
                </a:moveTo>
                <a:cubicBezTo>
                  <a:pt x="632" y="1"/>
                  <a:pt x="318" y="21"/>
                  <a:pt x="0" y="59"/>
                </a:cubicBezTo>
                <a:cubicBezTo>
                  <a:pt x="301" y="783"/>
                  <a:pt x="525" y="1600"/>
                  <a:pt x="659" y="2496"/>
                </a:cubicBezTo>
                <a:lnTo>
                  <a:pt x="2211" y="6093"/>
                </a:lnTo>
                <a:cubicBezTo>
                  <a:pt x="2252" y="6072"/>
                  <a:pt x="2294" y="6066"/>
                  <a:pt x="2328" y="6066"/>
                </a:cubicBezTo>
                <a:cubicBezTo>
                  <a:pt x="2370" y="6066"/>
                  <a:pt x="2404" y="6075"/>
                  <a:pt x="2435" y="6093"/>
                </a:cubicBezTo>
                <a:lnTo>
                  <a:pt x="2435" y="6100"/>
                </a:lnTo>
                <a:lnTo>
                  <a:pt x="2538" y="9621"/>
                </a:lnTo>
                <a:cubicBezTo>
                  <a:pt x="2538" y="9820"/>
                  <a:pt x="2408" y="10072"/>
                  <a:pt x="2246" y="10186"/>
                </a:cubicBezTo>
                <a:lnTo>
                  <a:pt x="2193" y="10348"/>
                </a:lnTo>
                <a:cubicBezTo>
                  <a:pt x="2759" y="11265"/>
                  <a:pt x="3480" y="11982"/>
                  <a:pt x="4328" y="12479"/>
                </a:cubicBezTo>
                <a:lnTo>
                  <a:pt x="11048" y="16437"/>
                </a:lnTo>
                <a:cubicBezTo>
                  <a:pt x="9935" y="15748"/>
                  <a:pt x="9052" y="14672"/>
                  <a:pt x="8466" y="13254"/>
                </a:cubicBezTo>
                <a:cubicBezTo>
                  <a:pt x="8027" y="12210"/>
                  <a:pt x="7755" y="10975"/>
                  <a:pt x="7676" y="9572"/>
                </a:cubicBezTo>
                <a:cubicBezTo>
                  <a:pt x="7659" y="9279"/>
                  <a:pt x="7648" y="8979"/>
                  <a:pt x="7648" y="8669"/>
                </a:cubicBezTo>
                <a:cubicBezTo>
                  <a:pt x="7648" y="6610"/>
                  <a:pt x="7266" y="4880"/>
                  <a:pt x="6576" y="3514"/>
                </a:cubicBezTo>
                <a:cubicBezTo>
                  <a:pt x="6324" y="3018"/>
                  <a:pt x="6031" y="2569"/>
                  <a:pt x="5704" y="2173"/>
                </a:cubicBezTo>
                <a:cubicBezTo>
                  <a:pt x="5259" y="1642"/>
                  <a:pt x="4749" y="1201"/>
                  <a:pt x="4184" y="862"/>
                </a:cubicBezTo>
                <a:lnTo>
                  <a:pt x="3966" y="735"/>
                </a:lnTo>
                <a:cubicBezTo>
                  <a:pt x="3956" y="731"/>
                  <a:pt x="3949" y="725"/>
                  <a:pt x="3942" y="721"/>
                </a:cubicBezTo>
                <a:cubicBezTo>
                  <a:pt x="3056" y="249"/>
                  <a:pt x="2045" y="1"/>
                  <a:pt x="9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37"/>
          <p:cNvSpPr/>
          <p:nvPr/>
        </p:nvSpPr>
        <p:spPr>
          <a:xfrm>
            <a:off x="1596887" y="2757559"/>
            <a:ext cx="164133" cy="114682"/>
          </a:xfrm>
          <a:custGeom>
            <a:avLst/>
            <a:gdLst/>
            <a:ahLst/>
            <a:cxnLst/>
            <a:rect l="l" t="t" r="r" b="b"/>
            <a:pathLst>
              <a:path w="5211" h="3641" extrusionOk="0">
                <a:moveTo>
                  <a:pt x="987" y="1"/>
                </a:moveTo>
                <a:lnTo>
                  <a:pt x="1" y="2442"/>
                </a:lnTo>
                <a:cubicBezTo>
                  <a:pt x="145" y="2721"/>
                  <a:pt x="1897" y="3090"/>
                  <a:pt x="1997" y="3414"/>
                </a:cubicBezTo>
                <a:cubicBezTo>
                  <a:pt x="2041" y="3556"/>
                  <a:pt x="2157" y="3640"/>
                  <a:pt x="2288" y="3640"/>
                </a:cubicBezTo>
                <a:cubicBezTo>
                  <a:pt x="2331" y="3640"/>
                  <a:pt x="2376" y="3631"/>
                  <a:pt x="2421" y="3611"/>
                </a:cubicBezTo>
                <a:lnTo>
                  <a:pt x="4980" y="2459"/>
                </a:lnTo>
                <a:cubicBezTo>
                  <a:pt x="5033" y="2434"/>
                  <a:pt x="5083" y="2426"/>
                  <a:pt x="5128" y="2426"/>
                </a:cubicBezTo>
                <a:cubicBezTo>
                  <a:pt x="5158" y="2426"/>
                  <a:pt x="5186" y="2429"/>
                  <a:pt x="5211" y="2435"/>
                </a:cubicBezTo>
                <a:lnTo>
                  <a:pt x="987"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37"/>
          <p:cNvSpPr/>
          <p:nvPr/>
        </p:nvSpPr>
        <p:spPr>
          <a:xfrm>
            <a:off x="923444" y="2569080"/>
            <a:ext cx="707812" cy="963729"/>
          </a:xfrm>
          <a:custGeom>
            <a:avLst/>
            <a:gdLst/>
            <a:ahLst/>
            <a:cxnLst/>
            <a:rect l="l" t="t" r="r" b="b"/>
            <a:pathLst>
              <a:path w="22472" h="30597" extrusionOk="0">
                <a:moveTo>
                  <a:pt x="15097" y="8607"/>
                </a:moveTo>
                <a:cubicBezTo>
                  <a:pt x="15125" y="8607"/>
                  <a:pt x="15149" y="8615"/>
                  <a:pt x="15169" y="8633"/>
                </a:cubicBezTo>
                <a:cubicBezTo>
                  <a:pt x="15765" y="9167"/>
                  <a:pt x="16090" y="10157"/>
                  <a:pt x="16090" y="11543"/>
                </a:cubicBezTo>
                <a:cubicBezTo>
                  <a:pt x="16090" y="14635"/>
                  <a:pt x="13917" y="18401"/>
                  <a:pt x="11238" y="19949"/>
                </a:cubicBezTo>
                <a:cubicBezTo>
                  <a:pt x="10421" y="20419"/>
                  <a:pt x="9700" y="20646"/>
                  <a:pt x="9090" y="20646"/>
                </a:cubicBezTo>
                <a:cubicBezTo>
                  <a:pt x="8778" y="20646"/>
                  <a:pt x="8496" y="20586"/>
                  <a:pt x="8245" y="20470"/>
                </a:cubicBezTo>
                <a:cubicBezTo>
                  <a:pt x="7399" y="20074"/>
                  <a:pt x="14059" y="8607"/>
                  <a:pt x="15097" y="8607"/>
                </a:cubicBezTo>
                <a:close/>
                <a:moveTo>
                  <a:pt x="18070" y="0"/>
                </a:moveTo>
                <a:cubicBezTo>
                  <a:pt x="17944" y="0"/>
                  <a:pt x="17821" y="61"/>
                  <a:pt x="17748" y="168"/>
                </a:cubicBezTo>
                <a:lnTo>
                  <a:pt x="15624" y="3364"/>
                </a:lnTo>
                <a:cubicBezTo>
                  <a:pt x="15517" y="3525"/>
                  <a:pt x="15279" y="3640"/>
                  <a:pt x="15081" y="3640"/>
                </a:cubicBezTo>
                <a:cubicBezTo>
                  <a:pt x="15076" y="3640"/>
                  <a:pt x="15071" y="3640"/>
                  <a:pt x="15065" y="3640"/>
                </a:cubicBezTo>
                <a:cubicBezTo>
                  <a:pt x="15023" y="3639"/>
                  <a:pt x="14980" y="3638"/>
                  <a:pt x="14936" y="3638"/>
                </a:cubicBezTo>
                <a:cubicBezTo>
                  <a:pt x="14738" y="3638"/>
                  <a:pt x="14534" y="3652"/>
                  <a:pt x="14324" y="3674"/>
                </a:cubicBezTo>
                <a:lnTo>
                  <a:pt x="14324" y="1340"/>
                </a:lnTo>
                <a:lnTo>
                  <a:pt x="12907" y="520"/>
                </a:lnTo>
                <a:cubicBezTo>
                  <a:pt x="12879" y="506"/>
                  <a:pt x="12849" y="499"/>
                  <a:pt x="12817" y="499"/>
                </a:cubicBezTo>
                <a:cubicBezTo>
                  <a:pt x="12773" y="499"/>
                  <a:pt x="12724" y="512"/>
                  <a:pt x="12672" y="540"/>
                </a:cubicBezTo>
                <a:lnTo>
                  <a:pt x="9800" y="2199"/>
                </a:lnTo>
                <a:cubicBezTo>
                  <a:pt x="9628" y="2299"/>
                  <a:pt x="9476" y="2540"/>
                  <a:pt x="9459" y="2736"/>
                </a:cubicBezTo>
                <a:lnTo>
                  <a:pt x="9169" y="5933"/>
                </a:lnTo>
                <a:cubicBezTo>
                  <a:pt x="9152" y="6129"/>
                  <a:pt x="9018" y="6395"/>
                  <a:pt x="8873" y="6529"/>
                </a:cubicBezTo>
                <a:cubicBezTo>
                  <a:pt x="8311" y="7046"/>
                  <a:pt x="7780" y="7612"/>
                  <a:pt x="7277" y="8219"/>
                </a:cubicBezTo>
                <a:cubicBezTo>
                  <a:pt x="7180" y="8333"/>
                  <a:pt x="7013" y="8405"/>
                  <a:pt x="6856" y="8405"/>
                </a:cubicBezTo>
                <a:cubicBezTo>
                  <a:pt x="6806" y="8405"/>
                  <a:pt x="6756" y="8397"/>
                  <a:pt x="6711" y="8381"/>
                </a:cubicBezTo>
                <a:lnTo>
                  <a:pt x="4866" y="7736"/>
                </a:lnTo>
                <a:cubicBezTo>
                  <a:pt x="4824" y="7722"/>
                  <a:pt x="4779" y="7715"/>
                  <a:pt x="4734" y="7715"/>
                </a:cubicBezTo>
                <a:cubicBezTo>
                  <a:pt x="4582" y="7715"/>
                  <a:pt x="4426" y="7796"/>
                  <a:pt x="4349" y="7929"/>
                </a:cubicBezTo>
                <a:lnTo>
                  <a:pt x="2235" y="11588"/>
                </a:lnTo>
                <a:cubicBezTo>
                  <a:pt x="2138" y="11757"/>
                  <a:pt x="2180" y="12001"/>
                  <a:pt x="2328" y="12132"/>
                </a:cubicBezTo>
                <a:lnTo>
                  <a:pt x="3808" y="13405"/>
                </a:lnTo>
                <a:cubicBezTo>
                  <a:pt x="3959" y="13536"/>
                  <a:pt x="4021" y="13791"/>
                  <a:pt x="3952" y="13973"/>
                </a:cubicBezTo>
                <a:cubicBezTo>
                  <a:pt x="3677" y="14715"/>
                  <a:pt x="3453" y="15460"/>
                  <a:pt x="3287" y="16201"/>
                </a:cubicBezTo>
                <a:cubicBezTo>
                  <a:pt x="3246" y="16394"/>
                  <a:pt x="3080" y="16646"/>
                  <a:pt x="2921" y="16760"/>
                </a:cubicBezTo>
                <a:lnTo>
                  <a:pt x="294" y="18608"/>
                </a:lnTo>
                <a:cubicBezTo>
                  <a:pt x="132" y="18722"/>
                  <a:pt x="1" y="18973"/>
                  <a:pt x="1" y="19174"/>
                </a:cubicBezTo>
                <a:lnTo>
                  <a:pt x="1" y="22490"/>
                </a:lnTo>
                <a:cubicBezTo>
                  <a:pt x="1" y="22590"/>
                  <a:pt x="42" y="22666"/>
                  <a:pt x="104" y="22704"/>
                </a:cubicBezTo>
                <a:lnTo>
                  <a:pt x="3429" y="24625"/>
                </a:lnTo>
                <a:lnTo>
                  <a:pt x="2218" y="27069"/>
                </a:lnTo>
                <a:cubicBezTo>
                  <a:pt x="2129" y="27249"/>
                  <a:pt x="2197" y="27473"/>
                  <a:pt x="2366" y="27569"/>
                </a:cubicBezTo>
                <a:lnTo>
                  <a:pt x="6890" y="30190"/>
                </a:lnTo>
                <a:cubicBezTo>
                  <a:pt x="6948" y="30224"/>
                  <a:pt x="7013" y="30240"/>
                  <a:pt x="7077" y="30240"/>
                </a:cubicBezTo>
                <a:cubicBezTo>
                  <a:pt x="7203" y="30240"/>
                  <a:pt x="7327" y="30178"/>
                  <a:pt x="7401" y="30069"/>
                </a:cubicBezTo>
                <a:lnTo>
                  <a:pt x="9455" y="27969"/>
                </a:lnTo>
                <a:cubicBezTo>
                  <a:pt x="9462" y="28065"/>
                  <a:pt x="9503" y="28132"/>
                  <a:pt x="9562" y="28166"/>
                </a:cubicBezTo>
                <a:lnTo>
                  <a:pt x="13776" y="30597"/>
                </a:lnTo>
                <a:lnTo>
                  <a:pt x="13889" y="27297"/>
                </a:lnTo>
                <a:cubicBezTo>
                  <a:pt x="13889" y="27297"/>
                  <a:pt x="13000" y="26149"/>
                  <a:pt x="13017" y="25952"/>
                </a:cubicBezTo>
                <a:lnTo>
                  <a:pt x="17606" y="20953"/>
                </a:lnTo>
                <a:cubicBezTo>
                  <a:pt x="17649" y="20968"/>
                  <a:pt x="17695" y="20975"/>
                  <a:pt x="17740" y="20975"/>
                </a:cubicBezTo>
                <a:cubicBezTo>
                  <a:pt x="17894" y="20975"/>
                  <a:pt x="18049" y="20893"/>
                  <a:pt x="18124" y="20759"/>
                </a:cubicBezTo>
                <a:lnTo>
                  <a:pt x="20237" y="17101"/>
                </a:lnTo>
                <a:cubicBezTo>
                  <a:pt x="20337" y="16929"/>
                  <a:pt x="20296" y="16687"/>
                  <a:pt x="20144" y="16556"/>
                </a:cubicBezTo>
                <a:lnTo>
                  <a:pt x="22179" y="10081"/>
                </a:lnTo>
                <a:cubicBezTo>
                  <a:pt x="22341" y="9967"/>
                  <a:pt x="22471" y="9715"/>
                  <a:pt x="22471" y="9516"/>
                </a:cubicBezTo>
                <a:lnTo>
                  <a:pt x="22368" y="5995"/>
                </a:lnTo>
                <a:lnTo>
                  <a:pt x="22368" y="5988"/>
                </a:lnTo>
                <a:cubicBezTo>
                  <a:pt x="22338" y="5970"/>
                  <a:pt x="22302" y="5961"/>
                  <a:pt x="22263" y="5961"/>
                </a:cubicBezTo>
                <a:cubicBezTo>
                  <a:pt x="22226" y="5961"/>
                  <a:pt x="22186" y="5969"/>
                  <a:pt x="22144" y="5988"/>
                </a:cubicBezTo>
                <a:lnTo>
                  <a:pt x="20258" y="1619"/>
                </a:lnTo>
                <a:cubicBezTo>
                  <a:pt x="20344" y="1440"/>
                  <a:pt x="20279" y="1216"/>
                  <a:pt x="20106" y="1120"/>
                </a:cubicBezTo>
                <a:lnTo>
                  <a:pt x="18258" y="50"/>
                </a:lnTo>
                <a:cubicBezTo>
                  <a:pt x="18199" y="16"/>
                  <a:pt x="18134" y="0"/>
                  <a:pt x="180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37"/>
          <p:cNvSpPr/>
          <p:nvPr/>
        </p:nvSpPr>
        <p:spPr>
          <a:xfrm>
            <a:off x="1279804" y="2951992"/>
            <a:ext cx="208860" cy="269461"/>
          </a:xfrm>
          <a:custGeom>
            <a:avLst/>
            <a:gdLst/>
            <a:ahLst/>
            <a:cxnLst/>
            <a:rect l="l" t="t" r="r" b="b"/>
            <a:pathLst>
              <a:path w="6631" h="8555" extrusionOk="0">
                <a:moveTo>
                  <a:pt x="4532" y="0"/>
                </a:moveTo>
                <a:cubicBezTo>
                  <a:pt x="4111" y="0"/>
                  <a:pt x="3637" y="137"/>
                  <a:pt x="3134" y="427"/>
                </a:cubicBezTo>
                <a:cubicBezTo>
                  <a:pt x="1403" y="1427"/>
                  <a:pt x="0" y="3858"/>
                  <a:pt x="0" y="5861"/>
                </a:cubicBezTo>
                <a:cubicBezTo>
                  <a:pt x="0" y="6858"/>
                  <a:pt x="348" y="7561"/>
                  <a:pt x="914" y="7889"/>
                </a:cubicBezTo>
                <a:lnTo>
                  <a:pt x="917" y="7892"/>
                </a:lnTo>
                <a:lnTo>
                  <a:pt x="2079" y="8554"/>
                </a:lnTo>
                <a:lnTo>
                  <a:pt x="2355" y="8088"/>
                </a:lnTo>
                <a:cubicBezTo>
                  <a:pt x="2645" y="8023"/>
                  <a:pt x="2941" y="7923"/>
                  <a:pt x="3255" y="7741"/>
                </a:cubicBezTo>
                <a:cubicBezTo>
                  <a:pt x="4989" y="6740"/>
                  <a:pt x="6393" y="4306"/>
                  <a:pt x="6393" y="2306"/>
                </a:cubicBezTo>
                <a:cubicBezTo>
                  <a:pt x="6393" y="2010"/>
                  <a:pt x="6355" y="1748"/>
                  <a:pt x="6296" y="1506"/>
                </a:cubicBezTo>
                <a:lnTo>
                  <a:pt x="6630" y="944"/>
                </a:lnTo>
                <a:lnTo>
                  <a:pt x="5355" y="206"/>
                </a:lnTo>
                <a:lnTo>
                  <a:pt x="5351" y="206"/>
                </a:lnTo>
                <a:lnTo>
                  <a:pt x="5341" y="199"/>
                </a:lnTo>
                <a:lnTo>
                  <a:pt x="5341" y="203"/>
                </a:lnTo>
                <a:cubicBezTo>
                  <a:pt x="5104" y="70"/>
                  <a:pt x="4832" y="0"/>
                  <a:pt x="4532" y="0"/>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37"/>
          <p:cNvSpPr/>
          <p:nvPr/>
        </p:nvSpPr>
        <p:spPr>
          <a:xfrm>
            <a:off x="1345255" y="3204599"/>
            <a:ext cx="16883" cy="16851"/>
          </a:xfrm>
          <a:custGeom>
            <a:avLst/>
            <a:gdLst/>
            <a:ahLst/>
            <a:cxnLst/>
            <a:rect l="l" t="t" r="r" b="b"/>
            <a:pathLst>
              <a:path w="536" h="535" extrusionOk="0">
                <a:moveTo>
                  <a:pt x="535" y="1"/>
                </a:moveTo>
                <a:cubicBezTo>
                  <a:pt x="450" y="28"/>
                  <a:pt x="362" y="52"/>
                  <a:pt x="277" y="68"/>
                </a:cubicBezTo>
                <a:lnTo>
                  <a:pt x="1" y="534"/>
                </a:lnTo>
                <a:lnTo>
                  <a:pt x="280" y="68"/>
                </a:lnTo>
                <a:cubicBezTo>
                  <a:pt x="362" y="52"/>
                  <a:pt x="450" y="28"/>
                  <a:pt x="535" y="1"/>
                </a:cubicBezTo>
                <a:close/>
              </a:path>
            </a:pathLst>
          </a:custGeom>
          <a:solidFill>
            <a:srgbClr val="222D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37"/>
          <p:cNvSpPr/>
          <p:nvPr/>
        </p:nvSpPr>
        <p:spPr>
          <a:xfrm>
            <a:off x="1279804" y="3032656"/>
            <a:ext cx="176071" cy="188796"/>
          </a:xfrm>
          <a:custGeom>
            <a:avLst/>
            <a:gdLst/>
            <a:ahLst/>
            <a:cxnLst/>
            <a:rect l="l" t="t" r="r" b="b"/>
            <a:pathLst>
              <a:path w="5590" h="5994" extrusionOk="0">
                <a:moveTo>
                  <a:pt x="1041" y="0"/>
                </a:moveTo>
                <a:cubicBezTo>
                  <a:pt x="400" y="1031"/>
                  <a:pt x="0" y="2228"/>
                  <a:pt x="0" y="3300"/>
                </a:cubicBezTo>
                <a:cubicBezTo>
                  <a:pt x="0" y="4297"/>
                  <a:pt x="348" y="5000"/>
                  <a:pt x="914" y="5328"/>
                </a:cubicBezTo>
                <a:lnTo>
                  <a:pt x="917" y="5328"/>
                </a:lnTo>
                <a:lnTo>
                  <a:pt x="917" y="5331"/>
                </a:lnTo>
                <a:lnTo>
                  <a:pt x="2079" y="5993"/>
                </a:lnTo>
                <a:lnTo>
                  <a:pt x="2355" y="5527"/>
                </a:lnTo>
                <a:cubicBezTo>
                  <a:pt x="2441" y="5511"/>
                  <a:pt x="2531" y="5486"/>
                  <a:pt x="2617" y="5459"/>
                </a:cubicBezTo>
                <a:cubicBezTo>
                  <a:pt x="2824" y="5393"/>
                  <a:pt x="3034" y="5307"/>
                  <a:pt x="3255" y="5180"/>
                </a:cubicBezTo>
                <a:cubicBezTo>
                  <a:pt x="4182" y="4645"/>
                  <a:pt x="5016" y="3697"/>
                  <a:pt x="5589" y="2628"/>
                </a:cubicBezTo>
                <a:lnTo>
                  <a:pt x="10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37"/>
          <p:cNvSpPr/>
          <p:nvPr/>
        </p:nvSpPr>
        <p:spPr>
          <a:xfrm>
            <a:off x="1381005" y="2954039"/>
            <a:ext cx="25324" cy="10016"/>
          </a:xfrm>
          <a:custGeom>
            <a:avLst/>
            <a:gdLst/>
            <a:ahLst/>
            <a:cxnLst/>
            <a:rect l="l" t="t" r="r" b="b"/>
            <a:pathLst>
              <a:path w="804" h="318" extrusionOk="0">
                <a:moveTo>
                  <a:pt x="804" y="0"/>
                </a:moveTo>
                <a:cubicBezTo>
                  <a:pt x="549" y="58"/>
                  <a:pt x="280" y="166"/>
                  <a:pt x="0" y="317"/>
                </a:cubicBezTo>
                <a:cubicBezTo>
                  <a:pt x="280" y="166"/>
                  <a:pt x="549" y="58"/>
                  <a:pt x="8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37"/>
          <p:cNvSpPr/>
          <p:nvPr/>
        </p:nvSpPr>
        <p:spPr>
          <a:xfrm>
            <a:off x="1448000" y="2958260"/>
            <a:ext cx="40663" cy="31403"/>
          </a:xfrm>
          <a:custGeom>
            <a:avLst/>
            <a:gdLst/>
            <a:ahLst/>
            <a:cxnLst/>
            <a:rect l="l" t="t" r="r" b="b"/>
            <a:pathLst>
              <a:path w="1291" h="997" extrusionOk="0">
                <a:moveTo>
                  <a:pt x="15" y="7"/>
                </a:moveTo>
                <a:lnTo>
                  <a:pt x="15" y="7"/>
                </a:lnTo>
                <a:lnTo>
                  <a:pt x="15" y="7"/>
                </a:lnTo>
                <a:lnTo>
                  <a:pt x="1290" y="745"/>
                </a:lnTo>
                <a:lnTo>
                  <a:pt x="1139" y="997"/>
                </a:lnTo>
                <a:lnTo>
                  <a:pt x="1290" y="745"/>
                </a:lnTo>
                <a:lnTo>
                  <a:pt x="15" y="7"/>
                </a:lnTo>
                <a:close/>
                <a:moveTo>
                  <a:pt x="1" y="0"/>
                </a:moveTo>
                <a:lnTo>
                  <a:pt x="1" y="4"/>
                </a:lnTo>
                <a:lnTo>
                  <a:pt x="1" y="4"/>
                </a:lnTo>
                <a:lnTo>
                  <a:pt x="1" y="0"/>
                </a:lnTo>
                <a:close/>
              </a:path>
            </a:pathLst>
          </a:custGeom>
          <a:solidFill>
            <a:srgbClr val="7D84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37"/>
          <p:cNvSpPr/>
          <p:nvPr/>
        </p:nvSpPr>
        <p:spPr>
          <a:xfrm>
            <a:off x="1321695" y="2965630"/>
            <a:ext cx="56507" cy="53357"/>
          </a:xfrm>
          <a:custGeom>
            <a:avLst/>
            <a:gdLst/>
            <a:ahLst/>
            <a:cxnLst/>
            <a:rect l="l" t="t" r="r" b="b"/>
            <a:pathLst>
              <a:path w="1794" h="1694" extrusionOk="0">
                <a:moveTo>
                  <a:pt x="1794" y="1"/>
                </a:moveTo>
                <a:cubicBezTo>
                  <a:pt x="1129" y="387"/>
                  <a:pt x="508" y="987"/>
                  <a:pt x="1" y="1694"/>
                </a:cubicBezTo>
                <a:cubicBezTo>
                  <a:pt x="508" y="987"/>
                  <a:pt x="1129" y="387"/>
                  <a:pt x="1794" y="1"/>
                </a:cubicBezTo>
                <a:close/>
                <a:moveTo>
                  <a:pt x="1794" y="1"/>
                </a:moveTo>
                <a:lnTo>
                  <a:pt x="17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37"/>
          <p:cNvSpPr/>
          <p:nvPr/>
        </p:nvSpPr>
        <p:spPr>
          <a:xfrm>
            <a:off x="1464945" y="3025412"/>
            <a:ext cx="16221" cy="71121"/>
          </a:xfrm>
          <a:custGeom>
            <a:avLst/>
            <a:gdLst/>
            <a:ahLst/>
            <a:cxnLst/>
            <a:rect l="l" t="t" r="r" b="b"/>
            <a:pathLst>
              <a:path w="515" h="2258" extrusionOk="0">
                <a:moveTo>
                  <a:pt x="515" y="0"/>
                </a:moveTo>
                <a:cubicBezTo>
                  <a:pt x="510" y="727"/>
                  <a:pt x="321" y="1508"/>
                  <a:pt x="1" y="2258"/>
                </a:cubicBezTo>
                <a:cubicBezTo>
                  <a:pt x="321" y="1511"/>
                  <a:pt x="510" y="727"/>
                  <a:pt x="515" y="0"/>
                </a:cubicBezTo>
                <a:close/>
              </a:path>
            </a:pathLst>
          </a:custGeom>
          <a:solidFill>
            <a:srgbClr val="7D84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37"/>
          <p:cNvSpPr/>
          <p:nvPr/>
        </p:nvSpPr>
        <p:spPr>
          <a:xfrm>
            <a:off x="1312593" y="2951960"/>
            <a:ext cx="176071" cy="163472"/>
          </a:xfrm>
          <a:custGeom>
            <a:avLst/>
            <a:gdLst/>
            <a:ahLst/>
            <a:cxnLst/>
            <a:rect l="l" t="t" r="r" b="b"/>
            <a:pathLst>
              <a:path w="5590" h="5190" extrusionOk="0">
                <a:moveTo>
                  <a:pt x="3490" y="0"/>
                </a:moveTo>
                <a:cubicBezTo>
                  <a:pt x="3327" y="0"/>
                  <a:pt x="3155" y="21"/>
                  <a:pt x="2976" y="66"/>
                </a:cubicBezTo>
                <a:cubicBezTo>
                  <a:pt x="2721" y="124"/>
                  <a:pt x="2452" y="232"/>
                  <a:pt x="2172" y="383"/>
                </a:cubicBezTo>
                <a:cubicBezTo>
                  <a:pt x="2148" y="397"/>
                  <a:pt x="2121" y="411"/>
                  <a:pt x="2093" y="428"/>
                </a:cubicBezTo>
                <a:cubicBezTo>
                  <a:pt x="2090" y="428"/>
                  <a:pt x="2086" y="431"/>
                  <a:pt x="2083" y="435"/>
                </a:cubicBezTo>
                <a:cubicBezTo>
                  <a:pt x="1418" y="821"/>
                  <a:pt x="797" y="1421"/>
                  <a:pt x="290" y="2128"/>
                </a:cubicBezTo>
                <a:cubicBezTo>
                  <a:pt x="190" y="2269"/>
                  <a:pt x="94" y="2414"/>
                  <a:pt x="0" y="2562"/>
                </a:cubicBezTo>
                <a:lnTo>
                  <a:pt x="4548" y="5190"/>
                </a:lnTo>
                <a:cubicBezTo>
                  <a:pt x="4655" y="4993"/>
                  <a:pt x="4752" y="4793"/>
                  <a:pt x="4838" y="4590"/>
                </a:cubicBezTo>
                <a:cubicBezTo>
                  <a:pt x="5162" y="3835"/>
                  <a:pt x="5352" y="3041"/>
                  <a:pt x="5352" y="2307"/>
                </a:cubicBezTo>
                <a:cubicBezTo>
                  <a:pt x="5352" y="2024"/>
                  <a:pt x="5317" y="1776"/>
                  <a:pt x="5261" y="1542"/>
                </a:cubicBezTo>
                <a:cubicBezTo>
                  <a:pt x="5258" y="1531"/>
                  <a:pt x="5255" y="1518"/>
                  <a:pt x="5255" y="1507"/>
                </a:cubicBezTo>
                <a:lnTo>
                  <a:pt x="5438" y="1197"/>
                </a:lnTo>
                <a:lnTo>
                  <a:pt x="5589" y="945"/>
                </a:lnTo>
                <a:lnTo>
                  <a:pt x="4314" y="207"/>
                </a:lnTo>
                <a:lnTo>
                  <a:pt x="4310" y="207"/>
                </a:lnTo>
                <a:lnTo>
                  <a:pt x="4300" y="200"/>
                </a:lnTo>
                <a:lnTo>
                  <a:pt x="4300" y="204"/>
                </a:lnTo>
                <a:cubicBezTo>
                  <a:pt x="4062" y="70"/>
                  <a:pt x="3789" y="0"/>
                  <a:pt x="34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37"/>
          <p:cNvSpPr/>
          <p:nvPr/>
        </p:nvSpPr>
        <p:spPr>
          <a:xfrm>
            <a:off x="1317884" y="2973882"/>
            <a:ext cx="197710" cy="255193"/>
          </a:xfrm>
          <a:custGeom>
            <a:avLst/>
            <a:gdLst/>
            <a:ahLst/>
            <a:cxnLst/>
            <a:rect l="l" t="t" r="r" b="b"/>
            <a:pathLst>
              <a:path w="6277" h="8102" extrusionOk="0">
                <a:moveTo>
                  <a:pt x="4541" y="0"/>
                </a:moveTo>
                <a:cubicBezTo>
                  <a:pt x="4119" y="0"/>
                  <a:pt x="3643" y="138"/>
                  <a:pt x="3139" y="429"/>
                </a:cubicBezTo>
                <a:cubicBezTo>
                  <a:pt x="1408" y="1428"/>
                  <a:pt x="1" y="3860"/>
                  <a:pt x="1" y="5859"/>
                </a:cubicBezTo>
                <a:cubicBezTo>
                  <a:pt x="1" y="7280"/>
                  <a:pt x="709" y="8101"/>
                  <a:pt x="1738" y="8101"/>
                </a:cubicBezTo>
                <a:cubicBezTo>
                  <a:pt x="2160" y="8101"/>
                  <a:pt x="2636" y="7963"/>
                  <a:pt x="3139" y="7673"/>
                </a:cubicBezTo>
                <a:cubicBezTo>
                  <a:pt x="4870" y="6673"/>
                  <a:pt x="6277" y="4239"/>
                  <a:pt x="6277" y="2239"/>
                </a:cubicBezTo>
                <a:cubicBezTo>
                  <a:pt x="6277" y="820"/>
                  <a:pt x="5571" y="0"/>
                  <a:pt x="45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37"/>
          <p:cNvSpPr/>
          <p:nvPr/>
        </p:nvSpPr>
        <p:spPr>
          <a:xfrm>
            <a:off x="1387210" y="3041727"/>
            <a:ext cx="41388" cy="113360"/>
          </a:xfrm>
          <a:custGeom>
            <a:avLst/>
            <a:gdLst/>
            <a:ahLst/>
            <a:cxnLst/>
            <a:rect l="l" t="t" r="r" b="b"/>
            <a:pathLst>
              <a:path w="1314" h="3599" extrusionOk="0">
                <a:moveTo>
                  <a:pt x="1257" y="0"/>
                </a:moveTo>
                <a:cubicBezTo>
                  <a:pt x="1248" y="0"/>
                  <a:pt x="1238" y="3"/>
                  <a:pt x="1227" y="9"/>
                </a:cubicBezTo>
                <a:lnTo>
                  <a:pt x="852" y="226"/>
                </a:lnTo>
                <a:cubicBezTo>
                  <a:pt x="817" y="247"/>
                  <a:pt x="793" y="274"/>
                  <a:pt x="769" y="312"/>
                </a:cubicBezTo>
                <a:cubicBezTo>
                  <a:pt x="745" y="354"/>
                  <a:pt x="724" y="388"/>
                  <a:pt x="707" y="416"/>
                </a:cubicBezTo>
                <a:lnTo>
                  <a:pt x="42" y="1588"/>
                </a:lnTo>
                <a:cubicBezTo>
                  <a:pt x="21" y="1623"/>
                  <a:pt x="10" y="1657"/>
                  <a:pt x="7" y="1695"/>
                </a:cubicBezTo>
                <a:cubicBezTo>
                  <a:pt x="0" y="1733"/>
                  <a:pt x="7" y="1760"/>
                  <a:pt x="21" y="1781"/>
                </a:cubicBezTo>
                <a:lnTo>
                  <a:pt x="252" y="2109"/>
                </a:lnTo>
                <a:cubicBezTo>
                  <a:pt x="261" y="2123"/>
                  <a:pt x="272" y="2129"/>
                  <a:pt x="287" y="2129"/>
                </a:cubicBezTo>
                <a:cubicBezTo>
                  <a:pt x="293" y="2129"/>
                  <a:pt x="299" y="2128"/>
                  <a:pt x="306" y="2126"/>
                </a:cubicBezTo>
                <a:cubicBezTo>
                  <a:pt x="331" y="2119"/>
                  <a:pt x="352" y="2099"/>
                  <a:pt x="368" y="2064"/>
                </a:cubicBezTo>
                <a:lnTo>
                  <a:pt x="738" y="1419"/>
                </a:lnTo>
                <a:lnTo>
                  <a:pt x="738" y="3509"/>
                </a:lnTo>
                <a:cubicBezTo>
                  <a:pt x="738" y="3543"/>
                  <a:pt x="745" y="3571"/>
                  <a:pt x="762" y="3584"/>
                </a:cubicBezTo>
                <a:cubicBezTo>
                  <a:pt x="771" y="3594"/>
                  <a:pt x="782" y="3598"/>
                  <a:pt x="794" y="3598"/>
                </a:cubicBezTo>
                <a:cubicBezTo>
                  <a:pt x="802" y="3598"/>
                  <a:pt x="811" y="3596"/>
                  <a:pt x="820" y="3592"/>
                </a:cubicBezTo>
                <a:lnTo>
                  <a:pt x="1227" y="3353"/>
                </a:lnTo>
                <a:cubicBezTo>
                  <a:pt x="1251" y="3343"/>
                  <a:pt x="1272" y="3319"/>
                  <a:pt x="1286" y="3281"/>
                </a:cubicBezTo>
                <a:cubicBezTo>
                  <a:pt x="1304" y="3247"/>
                  <a:pt x="1313" y="3212"/>
                  <a:pt x="1313" y="3178"/>
                </a:cubicBezTo>
                <a:lnTo>
                  <a:pt x="1313" y="88"/>
                </a:lnTo>
                <a:cubicBezTo>
                  <a:pt x="1313" y="54"/>
                  <a:pt x="1304" y="30"/>
                  <a:pt x="1286" y="13"/>
                </a:cubicBezTo>
                <a:cubicBezTo>
                  <a:pt x="1278" y="5"/>
                  <a:pt x="1268" y="0"/>
                  <a:pt x="1257"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37"/>
          <p:cNvSpPr/>
          <p:nvPr/>
        </p:nvSpPr>
        <p:spPr>
          <a:xfrm>
            <a:off x="1410644" y="2569049"/>
            <a:ext cx="242216" cy="205175"/>
          </a:xfrm>
          <a:custGeom>
            <a:avLst/>
            <a:gdLst/>
            <a:ahLst/>
            <a:cxnLst/>
            <a:rect l="l" t="t" r="r" b="b"/>
            <a:pathLst>
              <a:path w="7690" h="6514" extrusionOk="0">
                <a:moveTo>
                  <a:pt x="2600" y="0"/>
                </a:moveTo>
                <a:cubicBezTo>
                  <a:pt x="2476" y="0"/>
                  <a:pt x="2353" y="61"/>
                  <a:pt x="2280" y="169"/>
                </a:cubicBezTo>
                <a:lnTo>
                  <a:pt x="156" y="3365"/>
                </a:lnTo>
                <a:cubicBezTo>
                  <a:pt x="118" y="3420"/>
                  <a:pt x="63" y="3472"/>
                  <a:pt x="1" y="3514"/>
                </a:cubicBezTo>
                <a:lnTo>
                  <a:pt x="3031" y="5265"/>
                </a:lnTo>
                <a:lnTo>
                  <a:pt x="5197" y="6513"/>
                </a:lnTo>
                <a:lnTo>
                  <a:pt x="7031" y="4396"/>
                </a:lnTo>
                <a:lnTo>
                  <a:pt x="7603" y="3241"/>
                </a:lnTo>
                <a:cubicBezTo>
                  <a:pt x="7689" y="3065"/>
                  <a:pt x="7621" y="2841"/>
                  <a:pt x="7452" y="2741"/>
                </a:cubicBezTo>
                <a:lnTo>
                  <a:pt x="4638" y="1121"/>
                </a:lnTo>
                <a:lnTo>
                  <a:pt x="2783" y="48"/>
                </a:lnTo>
                <a:cubicBezTo>
                  <a:pt x="2726" y="16"/>
                  <a:pt x="2662" y="0"/>
                  <a:pt x="260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37"/>
          <p:cNvSpPr/>
          <p:nvPr/>
        </p:nvSpPr>
        <p:spPr>
          <a:xfrm>
            <a:off x="927034" y="3090422"/>
            <a:ext cx="248830" cy="151755"/>
          </a:xfrm>
          <a:custGeom>
            <a:avLst/>
            <a:gdLst/>
            <a:ahLst/>
            <a:cxnLst/>
            <a:rect l="l" t="t" r="r" b="b"/>
            <a:pathLst>
              <a:path w="7900" h="4818" extrusionOk="0">
                <a:moveTo>
                  <a:pt x="3000" y="1"/>
                </a:moveTo>
                <a:cubicBezTo>
                  <a:pt x="2942" y="84"/>
                  <a:pt x="2873" y="160"/>
                  <a:pt x="2807" y="208"/>
                </a:cubicBezTo>
                <a:lnTo>
                  <a:pt x="180" y="2056"/>
                </a:lnTo>
                <a:cubicBezTo>
                  <a:pt x="111" y="2104"/>
                  <a:pt x="52" y="2180"/>
                  <a:pt x="0" y="2266"/>
                </a:cubicBezTo>
                <a:lnTo>
                  <a:pt x="4414" y="4818"/>
                </a:lnTo>
                <a:lnTo>
                  <a:pt x="7900" y="2835"/>
                </a:lnTo>
                <a:lnTo>
                  <a:pt x="3000"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37"/>
          <p:cNvSpPr/>
          <p:nvPr/>
        </p:nvSpPr>
        <p:spPr>
          <a:xfrm>
            <a:off x="991887" y="2812081"/>
            <a:ext cx="237208" cy="215191"/>
          </a:xfrm>
          <a:custGeom>
            <a:avLst/>
            <a:gdLst/>
            <a:ahLst/>
            <a:cxnLst/>
            <a:rect l="l" t="t" r="r" b="b"/>
            <a:pathLst>
              <a:path w="7531" h="6832" extrusionOk="0">
                <a:moveTo>
                  <a:pt x="2521" y="1"/>
                </a:moveTo>
                <a:cubicBezTo>
                  <a:pt x="2383" y="14"/>
                  <a:pt x="2244" y="93"/>
                  <a:pt x="2176" y="214"/>
                </a:cubicBezTo>
                <a:lnTo>
                  <a:pt x="62" y="3873"/>
                </a:lnTo>
                <a:cubicBezTo>
                  <a:pt x="14" y="3955"/>
                  <a:pt x="0" y="4056"/>
                  <a:pt x="18" y="4152"/>
                </a:cubicBezTo>
                <a:lnTo>
                  <a:pt x="4641" y="6831"/>
                </a:lnTo>
                <a:lnTo>
                  <a:pt x="7531" y="2918"/>
                </a:lnTo>
                <a:lnTo>
                  <a:pt x="2521"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37"/>
          <p:cNvSpPr/>
          <p:nvPr/>
        </p:nvSpPr>
        <p:spPr>
          <a:xfrm>
            <a:off x="1222762" y="2584766"/>
            <a:ext cx="240168" cy="157204"/>
          </a:xfrm>
          <a:custGeom>
            <a:avLst/>
            <a:gdLst/>
            <a:ahLst/>
            <a:cxnLst/>
            <a:rect l="l" t="t" r="r" b="b"/>
            <a:pathLst>
              <a:path w="7625" h="4991" extrusionOk="0">
                <a:moveTo>
                  <a:pt x="3314" y="1"/>
                </a:moveTo>
                <a:cubicBezTo>
                  <a:pt x="3269" y="1"/>
                  <a:pt x="3221" y="15"/>
                  <a:pt x="3169" y="46"/>
                </a:cubicBezTo>
                <a:lnTo>
                  <a:pt x="297" y="1704"/>
                </a:lnTo>
                <a:cubicBezTo>
                  <a:pt x="177" y="1773"/>
                  <a:pt x="62" y="1914"/>
                  <a:pt x="0" y="2063"/>
                </a:cubicBezTo>
                <a:lnTo>
                  <a:pt x="5069" y="4990"/>
                </a:lnTo>
                <a:lnTo>
                  <a:pt x="7624" y="3511"/>
                </a:lnTo>
                <a:lnTo>
                  <a:pt x="7624" y="2459"/>
                </a:lnTo>
                <a:lnTo>
                  <a:pt x="6731" y="1946"/>
                </a:lnTo>
                <a:lnTo>
                  <a:pt x="4821" y="838"/>
                </a:lnTo>
                <a:lnTo>
                  <a:pt x="4787" y="818"/>
                </a:lnTo>
                <a:lnTo>
                  <a:pt x="3401" y="22"/>
                </a:lnTo>
                <a:cubicBezTo>
                  <a:pt x="3376" y="7"/>
                  <a:pt x="3345" y="1"/>
                  <a:pt x="331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37"/>
          <p:cNvSpPr/>
          <p:nvPr/>
        </p:nvSpPr>
        <p:spPr>
          <a:xfrm>
            <a:off x="1056488" y="2645870"/>
            <a:ext cx="707812" cy="903600"/>
          </a:xfrm>
          <a:custGeom>
            <a:avLst/>
            <a:gdLst/>
            <a:ahLst/>
            <a:cxnLst/>
            <a:rect l="l" t="t" r="r" b="b"/>
            <a:pathLst>
              <a:path w="22472" h="28688" extrusionOk="0">
                <a:moveTo>
                  <a:pt x="13404" y="8076"/>
                </a:moveTo>
                <a:cubicBezTo>
                  <a:pt x="14996" y="8076"/>
                  <a:pt x="16089" y="9346"/>
                  <a:pt x="16089" y="11543"/>
                </a:cubicBezTo>
                <a:cubicBezTo>
                  <a:pt x="16089" y="14635"/>
                  <a:pt x="13917" y="18401"/>
                  <a:pt x="11238" y="19949"/>
                </a:cubicBezTo>
                <a:cubicBezTo>
                  <a:pt x="10458" y="20399"/>
                  <a:pt x="9722" y="20612"/>
                  <a:pt x="9069" y="20612"/>
                </a:cubicBezTo>
                <a:cubicBezTo>
                  <a:pt x="7476" y="20612"/>
                  <a:pt x="6383" y="19342"/>
                  <a:pt x="6383" y="17145"/>
                </a:cubicBezTo>
                <a:cubicBezTo>
                  <a:pt x="6383" y="14049"/>
                  <a:pt x="8556" y="10288"/>
                  <a:pt x="11238" y="8739"/>
                </a:cubicBezTo>
                <a:cubicBezTo>
                  <a:pt x="12016" y="8289"/>
                  <a:pt x="12752" y="8076"/>
                  <a:pt x="13404" y="8076"/>
                </a:cubicBezTo>
                <a:close/>
                <a:moveTo>
                  <a:pt x="18068" y="0"/>
                </a:moveTo>
                <a:cubicBezTo>
                  <a:pt x="17944" y="0"/>
                  <a:pt x="17820" y="61"/>
                  <a:pt x="17748" y="168"/>
                </a:cubicBezTo>
                <a:lnTo>
                  <a:pt x="15623" y="3364"/>
                </a:lnTo>
                <a:cubicBezTo>
                  <a:pt x="15516" y="3525"/>
                  <a:pt x="15278" y="3640"/>
                  <a:pt x="15081" y="3640"/>
                </a:cubicBezTo>
                <a:cubicBezTo>
                  <a:pt x="15076" y="3640"/>
                  <a:pt x="15070" y="3640"/>
                  <a:pt x="15065" y="3640"/>
                </a:cubicBezTo>
                <a:cubicBezTo>
                  <a:pt x="15023" y="3639"/>
                  <a:pt x="14980" y="3638"/>
                  <a:pt x="14937" y="3638"/>
                </a:cubicBezTo>
                <a:cubicBezTo>
                  <a:pt x="14538" y="3638"/>
                  <a:pt x="14119" y="3684"/>
                  <a:pt x="13682" y="3781"/>
                </a:cubicBezTo>
                <a:cubicBezTo>
                  <a:pt x="13656" y="3786"/>
                  <a:pt x="13630" y="3789"/>
                  <a:pt x="13605" y="3789"/>
                </a:cubicBezTo>
                <a:cubicBezTo>
                  <a:pt x="13446" y="3789"/>
                  <a:pt x="13318" y="3679"/>
                  <a:pt x="13300" y="3508"/>
                </a:cubicBezTo>
                <a:lnTo>
                  <a:pt x="13020" y="719"/>
                </a:lnTo>
                <a:cubicBezTo>
                  <a:pt x="13005" y="579"/>
                  <a:pt x="12923" y="499"/>
                  <a:pt x="12814" y="499"/>
                </a:cubicBezTo>
                <a:cubicBezTo>
                  <a:pt x="12770" y="499"/>
                  <a:pt x="12722" y="512"/>
                  <a:pt x="12672" y="540"/>
                </a:cubicBezTo>
                <a:lnTo>
                  <a:pt x="9800" y="2198"/>
                </a:lnTo>
                <a:cubicBezTo>
                  <a:pt x="9627" y="2299"/>
                  <a:pt x="9476" y="2539"/>
                  <a:pt x="9458" y="2736"/>
                </a:cubicBezTo>
                <a:lnTo>
                  <a:pt x="9169" y="5932"/>
                </a:lnTo>
                <a:cubicBezTo>
                  <a:pt x="9151" y="6129"/>
                  <a:pt x="9017" y="6395"/>
                  <a:pt x="8872" y="6529"/>
                </a:cubicBezTo>
                <a:cubicBezTo>
                  <a:pt x="8311" y="7046"/>
                  <a:pt x="7776" y="7612"/>
                  <a:pt x="7276" y="8219"/>
                </a:cubicBezTo>
                <a:cubicBezTo>
                  <a:pt x="7181" y="8335"/>
                  <a:pt x="7014" y="8405"/>
                  <a:pt x="6859" y="8405"/>
                </a:cubicBezTo>
                <a:cubicBezTo>
                  <a:pt x="6807" y="8405"/>
                  <a:pt x="6757" y="8397"/>
                  <a:pt x="6710" y="8381"/>
                </a:cubicBezTo>
                <a:lnTo>
                  <a:pt x="4866" y="7736"/>
                </a:lnTo>
                <a:cubicBezTo>
                  <a:pt x="4823" y="7721"/>
                  <a:pt x="4779" y="7714"/>
                  <a:pt x="4734" y="7714"/>
                </a:cubicBezTo>
                <a:cubicBezTo>
                  <a:pt x="4581" y="7714"/>
                  <a:pt x="4426" y="7796"/>
                  <a:pt x="4348" y="7929"/>
                </a:cubicBezTo>
                <a:lnTo>
                  <a:pt x="2235" y="11588"/>
                </a:lnTo>
                <a:cubicBezTo>
                  <a:pt x="2138" y="11756"/>
                  <a:pt x="2176" y="12001"/>
                  <a:pt x="2328" y="12132"/>
                </a:cubicBezTo>
                <a:lnTo>
                  <a:pt x="3807" y="13405"/>
                </a:lnTo>
                <a:cubicBezTo>
                  <a:pt x="3959" y="13536"/>
                  <a:pt x="4021" y="13790"/>
                  <a:pt x="3952" y="13973"/>
                </a:cubicBezTo>
                <a:cubicBezTo>
                  <a:pt x="3676" y="14715"/>
                  <a:pt x="3452" y="15460"/>
                  <a:pt x="3287" y="16201"/>
                </a:cubicBezTo>
                <a:cubicBezTo>
                  <a:pt x="3242" y="16394"/>
                  <a:pt x="3080" y="16645"/>
                  <a:pt x="2918" y="16760"/>
                </a:cubicBezTo>
                <a:lnTo>
                  <a:pt x="294" y="18607"/>
                </a:lnTo>
                <a:cubicBezTo>
                  <a:pt x="131" y="18722"/>
                  <a:pt x="1" y="18973"/>
                  <a:pt x="1" y="19173"/>
                </a:cubicBezTo>
                <a:lnTo>
                  <a:pt x="1" y="22490"/>
                </a:lnTo>
                <a:cubicBezTo>
                  <a:pt x="1" y="22639"/>
                  <a:pt x="85" y="22730"/>
                  <a:pt x="204" y="22730"/>
                </a:cubicBezTo>
                <a:cubicBezTo>
                  <a:pt x="243" y="22730"/>
                  <a:pt x="285" y="22721"/>
                  <a:pt x="328" y="22700"/>
                </a:cubicBezTo>
                <a:lnTo>
                  <a:pt x="2887" y="21549"/>
                </a:lnTo>
                <a:cubicBezTo>
                  <a:pt x="2932" y="21528"/>
                  <a:pt x="2978" y="21518"/>
                  <a:pt x="3022" y="21518"/>
                </a:cubicBezTo>
                <a:cubicBezTo>
                  <a:pt x="3152" y="21518"/>
                  <a:pt x="3267" y="21604"/>
                  <a:pt x="3311" y="21745"/>
                </a:cubicBezTo>
                <a:cubicBezTo>
                  <a:pt x="3459" y="22214"/>
                  <a:pt x="3652" y="22638"/>
                  <a:pt x="3883" y="23014"/>
                </a:cubicBezTo>
                <a:cubicBezTo>
                  <a:pt x="3987" y="23183"/>
                  <a:pt x="4007" y="23455"/>
                  <a:pt x="3921" y="23631"/>
                </a:cubicBezTo>
                <a:lnTo>
                  <a:pt x="2214" y="27069"/>
                </a:lnTo>
                <a:cubicBezTo>
                  <a:pt x="2128" y="27248"/>
                  <a:pt x="2197" y="27473"/>
                  <a:pt x="2366" y="27569"/>
                </a:cubicBezTo>
                <a:lnTo>
                  <a:pt x="4218" y="28638"/>
                </a:lnTo>
                <a:cubicBezTo>
                  <a:pt x="4275" y="28672"/>
                  <a:pt x="4339" y="28688"/>
                  <a:pt x="4403" y="28688"/>
                </a:cubicBezTo>
                <a:cubicBezTo>
                  <a:pt x="4529" y="28688"/>
                  <a:pt x="4654" y="28627"/>
                  <a:pt x="4724" y="28517"/>
                </a:cubicBezTo>
                <a:lnTo>
                  <a:pt x="6848" y="25325"/>
                </a:lnTo>
                <a:cubicBezTo>
                  <a:pt x="6955" y="25163"/>
                  <a:pt x="7193" y="25048"/>
                  <a:pt x="7391" y="25048"/>
                </a:cubicBezTo>
                <a:cubicBezTo>
                  <a:pt x="7396" y="25048"/>
                  <a:pt x="7402" y="25048"/>
                  <a:pt x="7407" y="25048"/>
                </a:cubicBezTo>
                <a:cubicBezTo>
                  <a:pt x="7449" y="25049"/>
                  <a:pt x="7492" y="25050"/>
                  <a:pt x="7534" y="25050"/>
                </a:cubicBezTo>
                <a:cubicBezTo>
                  <a:pt x="7934" y="25050"/>
                  <a:pt x="8354" y="25004"/>
                  <a:pt x="8790" y="24907"/>
                </a:cubicBezTo>
                <a:cubicBezTo>
                  <a:pt x="8816" y="24902"/>
                  <a:pt x="8843" y="24899"/>
                  <a:pt x="8868" y="24899"/>
                </a:cubicBezTo>
                <a:cubicBezTo>
                  <a:pt x="9026" y="24899"/>
                  <a:pt x="9154" y="25007"/>
                  <a:pt x="9172" y="25176"/>
                </a:cubicBezTo>
                <a:lnTo>
                  <a:pt x="9455" y="27969"/>
                </a:lnTo>
                <a:cubicBezTo>
                  <a:pt x="9467" y="28108"/>
                  <a:pt x="9548" y="28188"/>
                  <a:pt x="9655" y="28188"/>
                </a:cubicBezTo>
                <a:cubicBezTo>
                  <a:pt x="9700" y="28188"/>
                  <a:pt x="9749" y="28174"/>
                  <a:pt x="9800" y="28145"/>
                </a:cubicBezTo>
                <a:lnTo>
                  <a:pt x="12672" y="26486"/>
                </a:lnTo>
                <a:cubicBezTo>
                  <a:pt x="12845" y="26390"/>
                  <a:pt x="12996" y="26149"/>
                  <a:pt x="13017" y="25952"/>
                </a:cubicBezTo>
                <a:lnTo>
                  <a:pt x="13303" y="22756"/>
                </a:lnTo>
                <a:cubicBezTo>
                  <a:pt x="13320" y="22556"/>
                  <a:pt x="13459" y="22290"/>
                  <a:pt x="13603" y="22156"/>
                </a:cubicBezTo>
                <a:cubicBezTo>
                  <a:pt x="14162" y="21642"/>
                  <a:pt x="14696" y="21076"/>
                  <a:pt x="15200" y="20469"/>
                </a:cubicBezTo>
                <a:cubicBezTo>
                  <a:pt x="15293" y="20353"/>
                  <a:pt x="15458" y="20283"/>
                  <a:pt x="15613" y="20283"/>
                </a:cubicBezTo>
                <a:cubicBezTo>
                  <a:pt x="15665" y="20283"/>
                  <a:pt x="15715" y="20291"/>
                  <a:pt x="15762" y="20307"/>
                </a:cubicBezTo>
                <a:lnTo>
                  <a:pt x="17606" y="20952"/>
                </a:lnTo>
                <a:cubicBezTo>
                  <a:pt x="17649" y="20967"/>
                  <a:pt x="17693" y="20974"/>
                  <a:pt x="17739" y="20974"/>
                </a:cubicBezTo>
                <a:cubicBezTo>
                  <a:pt x="17892" y="20974"/>
                  <a:pt x="18049" y="20892"/>
                  <a:pt x="18123" y="20759"/>
                </a:cubicBezTo>
                <a:lnTo>
                  <a:pt x="20237" y="17101"/>
                </a:lnTo>
                <a:cubicBezTo>
                  <a:pt x="20337" y="16928"/>
                  <a:pt x="20296" y="16687"/>
                  <a:pt x="20144" y="16556"/>
                </a:cubicBezTo>
                <a:lnTo>
                  <a:pt x="18665" y="15280"/>
                </a:lnTo>
                <a:cubicBezTo>
                  <a:pt x="18513" y="15153"/>
                  <a:pt x="18451" y="14898"/>
                  <a:pt x="18520" y="14711"/>
                </a:cubicBezTo>
                <a:cubicBezTo>
                  <a:pt x="18796" y="13973"/>
                  <a:pt x="19020" y="13229"/>
                  <a:pt x="19185" y="12484"/>
                </a:cubicBezTo>
                <a:cubicBezTo>
                  <a:pt x="19231" y="12291"/>
                  <a:pt x="19392" y="12043"/>
                  <a:pt x="19554" y="11929"/>
                </a:cubicBezTo>
                <a:lnTo>
                  <a:pt x="22178" y="10081"/>
                </a:lnTo>
                <a:cubicBezTo>
                  <a:pt x="22340" y="9966"/>
                  <a:pt x="22471" y="9715"/>
                  <a:pt x="22471" y="9515"/>
                </a:cubicBezTo>
                <a:lnTo>
                  <a:pt x="22471" y="6198"/>
                </a:lnTo>
                <a:cubicBezTo>
                  <a:pt x="22471" y="6050"/>
                  <a:pt x="22388" y="5958"/>
                  <a:pt x="22269" y="5958"/>
                </a:cubicBezTo>
                <a:cubicBezTo>
                  <a:pt x="22230" y="5958"/>
                  <a:pt x="22188" y="5968"/>
                  <a:pt x="22143" y="5988"/>
                </a:cubicBezTo>
                <a:lnTo>
                  <a:pt x="19589" y="7140"/>
                </a:lnTo>
                <a:cubicBezTo>
                  <a:pt x="19543" y="7161"/>
                  <a:pt x="19496" y="7170"/>
                  <a:pt x="19452" y="7170"/>
                </a:cubicBezTo>
                <a:cubicBezTo>
                  <a:pt x="19320" y="7170"/>
                  <a:pt x="19205" y="7084"/>
                  <a:pt x="19161" y="6943"/>
                </a:cubicBezTo>
                <a:cubicBezTo>
                  <a:pt x="19013" y="6474"/>
                  <a:pt x="18820" y="6050"/>
                  <a:pt x="18593" y="5674"/>
                </a:cubicBezTo>
                <a:cubicBezTo>
                  <a:pt x="18489" y="5505"/>
                  <a:pt x="18465" y="5233"/>
                  <a:pt x="18551" y="5053"/>
                </a:cubicBezTo>
                <a:lnTo>
                  <a:pt x="20258" y="1619"/>
                </a:lnTo>
                <a:cubicBezTo>
                  <a:pt x="20344" y="1440"/>
                  <a:pt x="20278" y="1215"/>
                  <a:pt x="20106" y="1119"/>
                </a:cubicBezTo>
                <a:lnTo>
                  <a:pt x="18254" y="50"/>
                </a:lnTo>
                <a:cubicBezTo>
                  <a:pt x="18197" y="16"/>
                  <a:pt x="18133" y="0"/>
                  <a:pt x="18068"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37"/>
          <p:cNvSpPr/>
          <p:nvPr/>
        </p:nvSpPr>
        <p:spPr>
          <a:xfrm>
            <a:off x="813550" y="2438808"/>
            <a:ext cx="862654" cy="804446"/>
          </a:xfrm>
          <a:custGeom>
            <a:avLst/>
            <a:gdLst/>
            <a:ahLst/>
            <a:cxnLst/>
            <a:rect l="l" t="t" r="r" b="b"/>
            <a:pathLst>
              <a:path w="27388" h="25540" extrusionOk="0">
                <a:moveTo>
                  <a:pt x="17514" y="1"/>
                </a:moveTo>
                <a:cubicBezTo>
                  <a:pt x="15883" y="1"/>
                  <a:pt x="14044" y="534"/>
                  <a:pt x="12096" y="1659"/>
                </a:cubicBezTo>
                <a:cubicBezTo>
                  <a:pt x="5728" y="5335"/>
                  <a:pt x="504" y="14017"/>
                  <a:pt x="0" y="21513"/>
                </a:cubicBezTo>
                <a:lnTo>
                  <a:pt x="6841" y="25540"/>
                </a:lnTo>
                <a:cubicBezTo>
                  <a:pt x="7348" y="18044"/>
                  <a:pt x="12569" y="9366"/>
                  <a:pt x="18933" y="5687"/>
                </a:cubicBezTo>
                <a:cubicBezTo>
                  <a:pt x="20520" y="4773"/>
                  <a:pt x="22033" y="4252"/>
                  <a:pt x="23422" y="4090"/>
                </a:cubicBezTo>
                <a:cubicBezTo>
                  <a:pt x="23743" y="4052"/>
                  <a:pt x="24058" y="4032"/>
                  <a:pt x="24365" y="4032"/>
                </a:cubicBezTo>
                <a:cubicBezTo>
                  <a:pt x="25480" y="4032"/>
                  <a:pt x="26498" y="4285"/>
                  <a:pt x="27388" y="4766"/>
                </a:cubicBezTo>
                <a:lnTo>
                  <a:pt x="20854" y="918"/>
                </a:lnTo>
                <a:lnTo>
                  <a:pt x="20596" y="763"/>
                </a:lnTo>
                <a:cubicBezTo>
                  <a:pt x="19694" y="262"/>
                  <a:pt x="18655" y="1"/>
                  <a:pt x="1751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37"/>
          <p:cNvSpPr/>
          <p:nvPr/>
        </p:nvSpPr>
        <p:spPr>
          <a:xfrm>
            <a:off x="3616494" y="2197885"/>
            <a:ext cx="24348" cy="21796"/>
          </a:xfrm>
          <a:custGeom>
            <a:avLst/>
            <a:gdLst/>
            <a:ahLst/>
            <a:cxnLst/>
            <a:rect l="l" t="t" r="r" b="b"/>
            <a:pathLst>
              <a:path w="773" h="692" extrusionOk="0">
                <a:moveTo>
                  <a:pt x="463" y="1"/>
                </a:moveTo>
                <a:cubicBezTo>
                  <a:pt x="365" y="1"/>
                  <a:pt x="266" y="35"/>
                  <a:pt x="186" y="105"/>
                </a:cubicBezTo>
                <a:cubicBezTo>
                  <a:pt x="14" y="257"/>
                  <a:pt x="0" y="519"/>
                  <a:pt x="152" y="692"/>
                </a:cubicBezTo>
                <a:lnTo>
                  <a:pt x="772" y="140"/>
                </a:lnTo>
                <a:cubicBezTo>
                  <a:pt x="691" y="47"/>
                  <a:pt x="577" y="1"/>
                  <a:pt x="46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37"/>
          <p:cNvSpPr/>
          <p:nvPr/>
        </p:nvSpPr>
        <p:spPr>
          <a:xfrm>
            <a:off x="3620148" y="2211744"/>
            <a:ext cx="27214" cy="15875"/>
          </a:xfrm>
          <a:custGeom>
            <a:avLst/>
            <a:gdLst/>
            <a:ahLst/>
            <a:cxnLst/>
            <a:rect l="l" t="t" r="r" b="b"/>
            <a:pathLst>
              <a:path w="864" h="504" extrusionOk="0">
                <a:moveTo>
                  <a:pt x="408" y="1"/>
                </a:moveTo>
                <a:cubicBezTo>
                  <a:pt x="215" y="1"/>
                  <a:pt x="43" y="133"/>
                  <a:pt x="1" y="327"/>
                </a:cubicBezTo>
                <a:lnTo>
                  <a:pt x="815" y="503"/>
                </a:lnTo>
                <a:cubicBezTo>
                  <a:pt x="863" y="279"/>
                  <a:pt x="722" y="58"/>
                  <a:pt x="497" y="10"/>
                </a:cubicBezTo>
                <a:cubicBezTo>
                  <a:pt x="467" y="4"/>
                  <a:pt x="437" y="1"/>
                  <a:pt x="4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37"/>
          <p:cNvSpPr/>
          <p:nvPr/>
        </p:nvSpPr>
        <p:spPr>
          <a:xfrm>
            <a:off x="3324766" y="3684082"/>
            <a:ext cx="176732" cy="152700"/>
          </a:xfrm>
          <a:custGeom>
            <a:avLst/>
            <a:gdLst/>
            <a:ahLst/>
            <a:cxnLst/>
            <a:rect l="l" t="t" r="r" b="b"/>
            <a:pathLst>
              <a:path w="5611" h="4848" extrusionOk="0">
                <a:moveTo>
                  <a:pt x="5083" y="0"/>
                </a:moveTo>
                <a:cubicBezTo>
                  <a:pt x="5076" y="0"/>
                  <a:pt x="5068" y="1"/>
                  <a:pt x="5059" y="3"/>
                </a:cubicBezTo>
                <a:lnTo>
                  <a:pt x="5090" y="248"/>
                </a:lnTo>
                <a:cubicBezTo>
                  <a:pt x="4951" y="470"/>
                  <a:pt x="4446" y="593"/>
                  <a:pt x="3966" y="593"/>
                </a:cubicBezTo>
                <a:cubicBezTo>
                  <a:pt x="3685" y="593"/>
                  <a:pt x="3412" y="551"/>
                  <a:pt x="3225" y="461"/>
                </a:cubicBezTo>
                <a:cubicBezTo>
                  <a:pt x="3225" y="461"/>
                  <a:pt x="2345" y="1920"/>
                  <a:pt x="2028" y="2269"/>
                </a:cubicBezTo>
                <a:cubicBezTo>
                  <a:pt x="1538" y="2807"/>
                  <a:pt x="997" y="3234"/>
                  <a:pt x="418" y="3668"/>
                </a:cubicBezTo>
                <a:cubicBezTo>
                  <a:pt x="332" y="3734"/>
                  <a:pt x="239" y="3803"/>
                  <a:pt x="193" y="3899"/>
                </a:cubicBezTo>
                <a:cubicBezTo>
                  <a:pt x="118" y="4058"/>
                  <a:pt x="1" y="4448"/>
                  <a:pt x="718" y="4699"/>
                </a:cubicBezTo>
                <a:cubicBezTo>
                  <a:pt x="996" y="4797"/>
                  <a:pt x="1302" y="4848"/>
                  <a:pt x="1610" y="4848"/>
                </a:cubicBezTo>
                <a:cubicBezTo>
                  <a:pt x="2080" y="4848"/>
                  <a:pt x="2554" y="4731"/>
                  <a:pt x="2942" y="4489"/>
                </a:cubicBezTo>
                <a:cubicBezTo>
                  <a:pt x="3532" y="4117"/>
                  <a:pt x="3559" y="3348"/>
                  <a:pt x="4114" y="2910"/>
                </a:cubicBezTo>
                <a:cubicBezTo>
                  <a:pt x="4528" y="2582"/>
                  <a:pt x="5045" y="2500"/>
                  <a:pt x="5380" y="2075"/>
                </a:cubicBezTo>
                <a:cubicBezTo>
                  <a:pt x="5610" y="1779"/>
                  <a:pt x="5552" y="1386"/>
                  <a:pt x="5432" y="896"/>
                </a:cubicBezTo>
                <a:cubicBezTo>
                  <a:pt x="5303" y="391"/>
                  <a:pt x="5241" y="0"/>
                  <a:pt x="508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37"/>
          <p:cNvSpPr/>
          <p:nvPr/>
        </p:nvSpPr>
        <p:spPr>
          <a:xfrm>
            <a:off x="3354846" y="3636143"/>
            <a:ext cx="131565" cy="165519"/>
          </a:xfrm>
          <a:custGeom>
            <a:avLst/>
            <a:gdLst/>
            <a:ahLst/>
            <a:cxnLst/>
            <a:rect l="l" t="t" r="r" b="b"/>
            <a:pathLst>
              <a:path w="4177" h="5255" extrusionOk="0">
                <a:moveTo>
                  <a:pt x="3925" y="1"/>
                </a:moveTo>
                <a:lnTo>
                  <a:pt x="2122" y="129"/>
                </a:lnTo>
                <a:cubicBezTo>
                  <a:pt x="2122" y="129"/>
                  <a:pt x="2222" y="1073"/>
                  <a:pt x="2263" y="1439"/>
                </a:cubicBezTo>
                <a:cubicBezTo>
                  <a:pt x="2300" y="1808"/>
                  <a:pt x="2173" y="2142"/>
                  <a:pt x="2001" y="2421"/>
                </a:cubicBezTo>
                <a:cubicBezTo>
                  <a:pt x="1714" y="2881"/>
                  <a:pt x="1277" y="3567"/>
                  <a:pt x="1073" y="3791"/>
                </a:cubicBezTo>
                <a:cubicBezTo>
                  <a:pt x="911" y="3966"/>
                  <a:pt x="742" y="4128"/>
                  <a:pt x="573" y="4283"/>
                </a:cubicBezTo>
                <a:lnTo>
                  <a:pt x="573" y="4291"/>
                </a:lnTo>
                <a:cubicBezTo>
                  <a:pt x="1" y="4873"/>
                  <a:pt x="21" y="4994"/>
                  <a:pt x="256" y="5149"/>
                </a:cubicBezTo>
                <a:cubicBezTo>
                  <a:pt x="355" y="5215"/>
                  <a:pt x="482" y="5255"/>
                  <a:pt x="637" y="5255"/>
                </a:cubicBezTo>
                <a:cubicBezTo>
                  <a:pt x="840" y="5255"/>
                  <a:pt x="1093" y="5186"/>
                  <a:pt x="1394" y="5018"/>
                </a:cubicBezTo>
                <a:cubicBezTo>
                  <a:pt x="1925" y="4718"/>
                  <a:pt x="2673" y="3538"/>
                  <a:pt x="3259" y="3032"/>
                </a:cubicBezTo>
                <a:cubicBezTo>
                  <a:pt x="3845" y="2529"/>
                  <a:pt x="4176" y="2170"/>
                  <a:pt x="4135" y="1770"/>
                </a:cubicBezTo>
                <a:lnTo>
                  <a:pt x="3925" y="1"/>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37"/>
          <p:cNvSpPr/>
          <p:nvPr/>
        </p:nvSpPr>
        <p:spPr>
          <a:xfrm>
            <a:off x="3505214" y="3751990"/>
            <a:ext cx="174276" cy="155346"/>
          </a:xfrm>
          <a:custGeom>
            <a:avLst/>
            <a:gdLst/>
            <a:ahLst/>
            <a:cxnLst/>
            <a:rect l="l" t="t" r="r" b="b"/>
            <a:pathLst>
              <a:path w="5533" h="4932" extrusionOk="0">
                <a:moveTo>
                  <a:pt x="5070" y="0"/>
                </a:moveTo>
                <a:cubicBezTo>
                  <a:pt x="5066" y="0"/>
                  <a:pt x="5061" y="1"/>
                  <a:pt x="5057" y="2"/>
                </a:cubicBezTo>
                <a:lnTo>
                  <a:pt x="5057" y="209"/>
                </a:lnTo>
                <a:cubicBezTo>
                  <a:pt x="4919" y="364"/>
                  <a:pt x="4540" y="512"/>
                  <a:pt x="4109" y="530"/>
                </a:cubicBezTo>
                <a:cubicBezTo>
                  <a:pt x="4089" y="531"/>
                  <a:pt x="4067" y="531"/>
                  <a:pt x="4043" y="531"/>
                </a:cubicBezTo>
                <a:cubicBezTo>
                  <a:pt x="3738" y="531"/>
                  <a:pt x="3158" y="470"/>
                  <a:pt x="3161" y="274"/>
                </a:cubicBezTo>
                <a:lnTo>
                  <a:pt x="3161" y="2"/>
                </a:lnTo>
                <a:cubicBezTo>
                  <a:pt x="3054" y="323"/>
                  <a:pt x="2558" y="1692"/>
                  <a:pt x="1805" y="2378"/>
                </a:cubicBezTo>
                <a:cubicBezTo>
                  <a:pt x="1205" y="2922"/>
                  <a:pt x="392" y="3554"/>
                  <a:pt x="182" y="4160"/>
                </a:cubicBezTo>
                <a:cubicBezTo>
                  <a:pt x="1" y="4696"/>
                  <a:pt x="937" y="4932"/>
                  <a:pt x="1569" y="4932"/>
                </a:cubicBezTo>
                <a:cubicBezTo>
                  <a:pt x="1685" y="4932"/>
                  <a:pt x="1791" y="4924"/>
                  <a:pt x="1878" y="4908"/>
                </a:cubicBezTo>
                <a:cubicBezTo>
                  <a:pt x="2526" y="4792"/>
                  <a:pt x="3368" y="4426"/>
                  <a:pt x="3826" y="3864"/>
                </a:cubicBezTo>
                <a:cubicBezTo>
                  <a:pt x="4146" y="3468"/>
                  <a:pt x="4350" y="2998"/>
                  <a:pt x="4581" y="2688"/>
                </a:cubicBezTo>
                <a:cubicBezTo>
                  <a:pt x="4808" y="2378"/>
                  <a:pt x="5340" y="2029"/>
                  <a:pt x="5464" y="1671"/>
                </a:cubicBezTo>
                <a:cubicBezTo>
                  <a:pt x="5533" y="1474"/>
                  <a:pt x="5450" y="1040"/>
                  <a:pt x="5354" y="675"/>
                </a:cubicBezTo>
                <a:cubicBezTo>
                  <a:pt x="5271" y="353"/>
                  <a:pt x="5178" y="0"/>
                  <a:pt x="50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37"/>
          <p:cNvSpPr/>
          <p:nvPr/>
        </p:nvSpPr>
        <p:spPr>
          <a:xfrm>
            <a:off x="3532522" y="3703043"/>
            <a:ext cx="131975" cy="160763"/>
          </a:xfrm>
          <a:custGeom>
            <a:avLst/>
            <a:gdLst/>
            <a:ahLst/>
            <a:cxnLst/>
            <a:rect l="l" t="t" r="r" b="b"/>
            <a:pathLst>
              <a:path w="4190" h="5104" extrusionOk="0">
                <a:moveTo>
                  <a:pt x="2294" y="1"/>
                </a:moveTo>
                <a:lnTo>
                  <a:pt x="2294" y="1083"/>
                </a:lnTo>
                <a:cubicBezTo>
                  <a:pt x="2294" y="1425"/>
                  <a:pt x="2224" y="1766"/>
                  <a:pt x="2094" y="2081"/>
                </a:cubicBezTo>
                <a:cubicBezTo>
                  <a:pt x="1863" y="2635"/>
                  <a:pt x="1463" y="3449"/>
                  <a:pt x="938" y="3928"/>
                </a:cubicBezTo>
                <a:cubicBezTo>
                  <a:pt x="770" y="4083"/>
                  <a:pt x="583" y="4245"/>
                  <a:pt x="397" y="4411"/>
                </a:cubicBezTo>
                <a:cubicBezTo>
                  <a:pt x="0" y="4873"/>
                  <a:pt x="208" y="5104"/>
                  <a:pt x="722" y="5104"/>
                </a:cubicBezTo>
                <a:cubicBezTo>
                  <a:pt x="810" y="5104"/>
                  <a:pt x="907" y="5097"/>
                  <a:pt x="1011" y="5084"/>
                </a:cubicBezTo>
                <a:cubicBezTo>
                  <a:pt x="1763" y="4980"/>
                  <a:pt x="2394" y="4398"/>
                  <a:pt x="2725" y="3938"/>
                </a:cubicBezTo>
                <a:cubicBezTo>
                  <a:pt x="3217" y="3256"/>
                  <a:pt x="4090" y="2208"/>
                  <a:pt x="4180" y="1815"/>
                </a:cubicBezTo>
                <a:lnTo>
                  <a:pt x="4190" y="1807"/>
                </a:lnTo>
                <a:lnTo>
                  <a:pt x="4190" y="1763"/>
                </a:lnTo>
                <a:lnTo>
                  <a:pt x="4190" y="1"/>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37"/>
          <p:cNvSpPr/>
          <p:nvPr/>
        </p:nvSpPr>
        <p:spPr>
          <a:xfrm>
            <a:off x="3346940" y="2817404"/>
            <a:ext cx="351985" cy="901773"/>
          </a:xfrm>
          <a:custGeom>
            <a:avLst/>
            <a:gdLst/>
            <a:ahLst/>
            <a:cxnLst/>
            <a:rect l="l" t="t" r="r" b="b"/>
            <a:pathLst>
              <a:path w="11175" h="28630" extrusionOk="0">
                <a:moveTo>
                  <a:pt x="1300" y="1"/>
                </a:moveTo>
                <a:cubicBezTo>
                  <a:pt x="1300" y="1"/>
                  <a:pt x="0" y="13972"/>
                  <a:pt x="100" y="15109"/>
                </a:cubicBezTo>
                <a:cubicBezTo>
                  <a:pt x="269" y="17016"/>
                  <a:pt x="2373" y="26585"/>
                  <a:pt x="2373" y="26585"/>
                </a:cubicBezTo>
                <a:cubicBezTo>
                  <a:pt x="2567" y="26613"/>
                  <a:pt x="2746" y="26625"/>
                  <a:pt x="2911" y="26625"/>
                </a:cubicBezTo>
                <a:cubicBezTo>
                  <a:pt x="3801" y="26625"/>
                  <a:pt x="4262" y="26274"/>
                  <a:pt x="4262" y="26274"/>
                </a:cubicBezTo>
                <a:cubicBezTo>
                  <a:pt x="4262" y="26274"/>
                  <a:pt x="4424" y="19413"/>
                  <a:pt x="4273" y="17827"/>
                </a:cubicBezTo>
                <a:cubicBezTo>
                  <a:pt x="4176" y="16823"/>
                  <a:pt x="3555" y="15469"/>
                  <a:pt x="3555" y="15469"/>
                </a:cubicBezTo>
                <a:lnTo>
                  <a:pt x="5172" y="7603"/>
                </a:lnTo>
                <a:cubicBezTo>
                  <a:pt x="5172" y="7603"/>
                  <a:pt x="5741" y="13131"/>
                  <a:pt x="6038" y="15482"/>
                </a:cubicBezTo>
                <a:cubicBezTo>
                  <a:pt x="6379" y="18179"/>
                  <a:pt x="8186" y="28426"/>
                  <a:pt x="8186" y="28426"/>
                </a:cubicBezTo>
                <a:cubicBezTo>
                  <a:pt x="8500" y="28577"/>
                  <a:pt x="8799" y="28630"/>
                  <a:pt x="9064" y="28630"/>
                </a:cubicBezTo>
                <a:cubicBezTo>
                  <a:pt x="9675" y="28630"/>
                  <a:pt x="10102" y="28350"/>
                  <a:pt x="10102" y="28350"/>
                </a:cubicBezTo>
                <a:cubicBezTo>
                  <a:pt x="10102" y="28350"/>
                  <a:pt x="10775" y="21543"/>
                  <a:pt x="10513" y="18833"/>
                </a:cubicBezTo>
                <a:cubicBezTo>
                  <a:pt x="10293" y="16540"/>
                  <a:pt x="9696" y="15517"/>
                  <a:pt x="9651" y="14996"/>
                </a:cubicBezTo>
                <a:cubicBezTo>
                  <a:pt x="9651" y="14996"/>
                  <a:pt x="11175" y="3680"/>
                  <a:pt x="9706" y="470"/>
                </a:cubicBezTo>
                <a:lnTo>
                  <a:pt x="1300"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37"/>
          <p:cNvSpPr/>
          <p:nvPr/>
        </p:nvSpPr>
        <p:spPr>
          <a:xfrm>
            <a:off x="3402312" y="2933849"/>
            <a:ext cx="107564" cy="341338"/>
          </a:xfrm>
          <a:custGeom>
            <a:avLst/>
            <a:gdLst/>
            <a:ahLst/>
            <a:cxnLst/>
            <a:rect l="l" t="t" r="r" b="b"/>
            <a:pathLst>
              <a:path w="3415" h="10837" extrusionOk="0">
                <a:moveTo>
                  <a:pt x="1" y="0"/>
                </a:moveTo>
                <a:cubicBezTo>
                  <a:pt x="1" y="0"/>
                  <a:pt x="963" y="1196"/>
                  <a:pt x="2390" y="1586"/>
                </a:cubicBezTo>
                <a:lnTo>
                  <a:pt x="2924" y="3885"/>
                </a:lnTo>
                <a:lnTo>
                  <a:pt x="1987" y="10837"/>
                </a:lnTo>
                <a:lnTo>
                  <a:pt x="3414" y="3906"/>
                </a:lnTo>
                <a:lnTo>
                  <a:pt x="2935" y="1279"/>
                </a:lnTo>
                <a:cubicBezTo>
                  <a:pt x="2935" y="1279"/>
                  <a:pt x="917" y="862"/>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37"/>
          <p:cNvSpPr/>
          <p:nvPr/>
        </p:nvSpPr>
        <p:spPr>
          <a:xfrm>
            <a:off x="3623329" y="2671100"/>
            <a:ext cx="106997" cy="154810"/>
          </a:xfrm>
          <a:custGeom>
            <a:avLst/>
            <a:gdLst/>
            <a:ahLst/>
            <a:cxnLst/>
            <a:rect l="l" t="t" r="r" b="b"/>
            <a:pathLst>
              <a:path w="3397" h="4915" extrusionOk="0">
                <a:moveTo>
                  <a:pt x="2645" y="1"/>
                </a:moveTo>
                <a:lnTo>
                  <a:pt x="0" y="812"/>
                </a:lnTo>
                <a:lnTo>
                  <a:pt x="473" y="3125"/>
                </a:lnTo>
                <a:lnTo>
                  <a:pt x="2700" y="4914"/>
                </a:lnTo>
                <a:cubicBezTo>
                  <a:pt x="3396" y="4773"/>
                  <a:pt x="3342" y="3928"/>
                  <a:pt x="3328" y="3718"/>
                </a:cubicBezTo>
                <a:cubicBezTo>
                  <a:pt x="3310" y="3508"/>
                  <a:pt x="2917" y="1259"/>
                  <a:pt x="2645"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37"/>
          <p:cNvSpPr/>
          <p:nvPr/>
        </p:nvSpPr>
        <p:spPr>
          <a:xfrm>
            <a:off x="3286024" y="2638846"/>
            <a:ext cx="117297" cy="124730"/>
          </a:xfrm>
          <a:custGeom>
            <a:avLst/>
            <a:gdLst/>
            <a:ahLst/>
            <a:cxnLst/>
            <a:rect l="l" t="t" r="r" b="b"/>
            <a:pathLst>
              <a:path w="3724" h="3960" extrusionOk="0">
                <a:moveTo>
                  <a:pt x="1248" y="1"/>
                </a:moveTo>
                <a:lnTo>
                  <a:pt x="0" y="2294"/>
                </a:lnTo>
                <a:lnTo>
                  <a:pt x="1945" y="3959"/>
                </a:lnTo>
                <a:lnTo>
                  <a:pt x="3724" y="1136"/>
                </a:lnTo>
                <a:lnTo>
                  <a:pt x="1248" y="1"/>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37"/>
          <p:cNvSpPr/>
          <p:nvPr/>
        </p:nvSpPr>
        <p:spPr>
          <a:xfrm>
            <a:off x="3315191" y="2478022"/>
            <a:ext cx="157865" cy="218278"/>
          </a:xfrm>
          <a:custGeom>
            <a:avLst/>
            <a:gdLst/>
            <a:ahLst/>
            <a:cxnLst/>
            <a:rect l="l" t="t" r="r" b="b"/>
            <a:pathLst>
              <a:path w="5012" h="6930" extrusionOk="0">
                <a:moveTo>
                  <a:pt x="5012" y="0"/>
                </a:moveTo>
                <a:lnTo>
                  <a:pt x="5012" y="0"/>
                </a:lnTo>
                <a:cubicBezTo>
                  <a:pt x="3774" y="14"/>
                  <a:pt x="2408" y="466"/>
                  <a:pt x="1939" y="1434"/>
                </a:cubicBezTo>
                <a:cubicBezTo>
                  <a:pt x="1470" y="2407"/>
                  <a:pt x="1" y="5435"/>
                  <a:pt x="1" y="5435"/>
                </a:cubicBezTo>
                <a:cubicBezTo>
                  <a:pt x="1" y="5435"/>
                  <a:pt x="1024" y="6930"/>
                  <a:pt x="2659" y="6930"/>
                </a:cubicBezTo>
                <a:cubicBezTo>
                  <a:pt x="2717" y="6930"/>
                  <a:pt x="2776" y="6928"/>
                  <a:pt x="2835" y="6924"/>
                </a:cubicBezTo>
                <a:lnTo>
                  <a:pt x="501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37"/>
          <p:cNvSpPr/>
          <p:nvPr/>
        </p:nvSpPr>
        <p:spPr>
          <a:xfrm>
            <a:off x="3376359" y="2478022"/>
            <a:ext cx="284485" cy="386222"/>
          </a:xfrm>
          <a:custGeom>
            <a:avLst/>
            <a:gdLst/>
            <a:ahLst/>
            <a:cxnLst/>
            <a:rect l="l" t="t" r="r" b="b"/>
            <a:pathLst>
              <a:path w="9032" h="12262" extrusionOk="0">
                <a:moveTo>
                  <a:pt x="3248" y="0"/>
                </a:moveTo>
                <a:cubicBezTo>
                  <a:pt x="1552" y="0"/>
                  <a:pt x="700" y="1679"/>
                  <a:pt x="249" y="3466"/>
                </a:cubicBezTo>
                <a:cubicBezTo>
                  <a:pt x="0" y="4428"/>
                  <a:pt x="218" y="6186"/>
                  <a:pt x="301" y="7744"/>
                </a:cubicBezTo>
                <a:cubicBezTo>
                  <a:pt x="380" y="9207"/>
                  <a:pt x="325" y="10489"/>
                  <a:pt x="366" y="10776"/>
                </a:cubicBezTo>
                <a:cubicBezTo>
                  <a:pt x="966" y="11587"/>
                  <a:pt x="2708" y="12261"/>
                  <a:pt x="4720" y="12261"/>
                </a:cubicBezTo>
                <a:cubicBezTo>
                  <a:pt x="6036" y="12261"/>
                  <a:pt x="7467" y="11973"/>
                  <a:pt x="8772" y="11245"/>
                </a:cubicBezTo>
                <a:cubicBezTo>
                  <a:pt x="8055" y="9841"/>
                  <a:pt x="7441" y="8352"/>
                  <a:pt x="7441" y="8352"/>
                </a:cubicBezTo>
                <a:lnTo>
                  <a:pt x="8755" y="4552"/>
                </a:lnTo>
                <a:cubicBezTo>
                  <a:pt x="9031" y="3759"/>
                  <a:pt x="9024" y="2879"/>
                  <a:pt x="8665" y="2125"/>
                </a:cubicBezTo>
                <a:cubicBezTo>
                  <a:pt x="8193" y="1128"/>
                  <a:pt x="7300" y="359"/>
                  <a:pt x="6176" y="86"/>
                </a:cubicBezTo>
                <a:lnTo>
                  <a:pt x="324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37"/>
          <p:cNvSpPr/>
          <p:nvPr/>
        </p:nvSpPr>
        <p:spPr>
          <a:xfrm>
            <a:off x="3586414" y="2480730"/>
            <a:ext cx="128825" cy="245051"/>
          </a:xfrm>
          <a:custGeom>
            <a:avLst/>
            <a:gdLst/>
            <a:ahLst/>
            <a:cxnLst/>
            <a:rect l="l" t="t" r="r" b="b"/>
            <a:pathLst>
              <a:path w="4090" h="7780" extrusionOk="0">
                <a:moveTo>
                  <a:pt x="0" y="0"/>
                </a:moveTo>
                <a:lnTo>
                  <a:pt x="717" y="5724"/>
                </a:lnTo>
                <a:lnTo>
                  <a:pt x="1300" y="7779"/>
                </a:lnTo>
                <a:cubicBezTo>
                  <a:pt x="1306" y="7779"/>
                  <a:pt x="1312" y="7779"/>
                  <a:pt x="1319" y="7779"/>
                </a:cubicBezTo>
                <a:cubicBezTo>
                  <a:pt x="3172" y="7779"/>
                  <a:pt x="4089" y="6714"/>
                  <a:pt x="4089" y="6714"/>
                </a:cubicBezTo>
                <a:cubicBezTo>
                  <a:pt x="4089" y="6714"/>
                  <a:pt x="3924" y="5772"/>
                  <a:pt x="3344" y="3062"/>
                </a:cubicBezTo>
                <a:cubicBezTo>
                  <a:pt x="2776" y="387"/>
                  <a:pt x="1124" y="159"/>
                  <a:pt x="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37"/>
          <p:cNvSpPr/>
          <p:nvPr/>
        </p:nvSpPr>
        <p:spPr>
          <a:xfrm>
            <a:off x="3612588" y="2720613"/>
            <a:ext cx="5229" cy="15024"/>
          </a:xfrm>
          <a:custGeom>
            <a:avLst/>
            <a:gdLst/>
            <a:ahLst/>
            <a:cxnLst/>
            <a:rect l="l" t="t" r="r" b="b"/>
            <a:pathLst>
              <a:path w="166" h="477" extrusionOk="0">
                <a:moveTo>
                  <a:pt x="166" y="1"/>
                </a:moveTo>
                <a:lnTo>
                  <a:pt x="0" y="477"/>
                </a:lnTo>
                <a:lnTo>
                  <a:pt x="0" y="477"/>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37"/>
          <p:cNvSpPr/>
          <p:nvPr/>
        </p:nvSpPr>
        <p:spPr>
          <a:xfrm>
            <a:off x="3602352" y="2638846"/>
            <a:ext cx="19938" cy="96792"/>
          </a:xfrm>
          <a:custGeom>
            <a:avLst/>
            <a:gdLst/>
            <a:ahLst/>
            <a:cxnLst/>
            <a:rect l="l" t="t" r="r" b="b"/>
            <a:pathLst>
              <a:path w="633" h="3073" extrusionOk="0">
                <a:moveTo>
                  <a:pt x="21" y="1"/>
                </a:moveTo>
                <a:cubicBezTo>
                  <a:pt x="21" y="1"/>
                  <a:pt x="1" y="1712"/>
                  <a:pt x="325" y="3073"/>
                </a:cubicBezTo>
                <a:lnTo>
                  <a:pt x="491" y="2597"/>
                </a:lnTo>
                <a:lnTo>
                  <a:pt x="632" y="2191"/>
                </a:lnTo>
                <a:cubicBezTo>
                  <a:pt x="632" y="2191"/>
                  <a:pt x="252" y="983"/>
                  <a:pt x="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37"/>
          <p:cNvSpPr/>
          <p:nvPr/>
        </p:nvSpPr>
        <p:spPr>
          <a:xfrm>
            <a:off x="3404706" y="2241918"/>
            <a:ext cx="217585" cy="299730"/>
          </a:xfrm>
          <a:custGeom>
            <a:avLst/>
            <a:gdLst/>
            <a:ahLst/>
            <a:cxnLst/>
            <a:rect l="l" t="t" r="r" b="b"/>
            <a:pathLst>
              <a:path w="6908" h="9516" extrusionOk="0">
                <a:moveTo>
                  <a:pt x="997" y="1"/>
                </a:moveTo>
                <a:cubicBezTo>
                  <a:pt x="552" y="262"/>
                  <a:pt x="1" y="1383"/>
                  <a:pt x="55" y="3734"/>
                </a:cubicBezTo>
                <a:cubicBezTo>
                  <a:pt x="101" y="5724"/>
                  <a:pt x="749" y="6217"/>
                  <a:pt x="1073" y="6358"/>
                </a:cubicBezTo>
                <a:cubicBezTo>
                  <a:pt x="1195" y="6412"/>
                  <a:pt x="1361" y="6433"/>
                  <a:pt x="1552" y="6433"/>
                </a:cubicBezTo>
                <a:cubicBezTo>
                  <a:pt x="1866" y="6433"/>
                  <a:pt x="2250" y="6376"/>
                  <a:pt x="2628" y="6314"/>
                </a:cubicBezTo>
                <a:lnTo>
                  <a:pt x="2628" y="7507"/>
                </a:lnTo>
                <a:cubicBezTo>
                  <a:pt x="2628" y="7507"/>
                  <a:pt x="1786" y="8483"/>
                  <a:pt x="1842" y="9031"/>
                </a:cubicBezTo>
                <a:cubicBezTo>
                  <a:pt x="1871" y="9339"/>
                  <a:pt x="2251" y="9516"/>
                  <a:pt x="2718" y="9516"/>
                </a:cubicBezTo>
                <a:cubicBezTo>
                  <a:pt x="3081" y="9516"/>
                  <a:pt x="3496" y="9409"/>
                  <a:pt x="3838" y="9175"/>
                </a:cubicBezTo>
                <a:cubicBezTo>
                  <a:pt x="4624" y="8637"/>
                  <a:pt x="5131" y="7824"/>
                  <a:pt x="5131" y="7824"/>
                </a:cubicBezTo>
                <a:lnTo>
                  <a:pt x="5131" y="4934"/>
                </a:lnTo>
                <a:cubicBezTo>
                  <a:pt x="5131" y="4934"/>
                  <a:pt x="5339" y="5212"/>
                  <a:pt x="5700" y="5212"/>
                </a:cubicBezTo>
                <a:cubicBezTo>
                  <a:pt x="5846" y="5212"/>
                  <a:pt x="6017" y="5166"/>
                  <a:pt x="6210" y="5038"/>
                </a:cubicBezTo>
                <a:cubicBezTo>
                  <a:pt x="6882" y="4593"/>
                  <a:pt x="6907" y="3489"/>
                  <a:pt x="6517" y="3093"/>
                </a:cubicBezTo>
                <a:cubicBezTo>
                  <a:pt x="6363" y="2936"/>
                  <a:pt x="6139" y="2861"/>
                  <a:pt x="5914" y="2861"/>
                </a:cubicBezTo>
                <a:cubicBezTo>
                  <a:pt x="5570" y="2861"/>
                  <a:pt x="5225" y="3038"/>
                  <a:pt x="5131" y="3369"/>
                </a:cubicBezTo>
                <a:cubicBezTo>
                  <a:pt x="5131" y="3369"/>
                  <a:pt x="5124" y="3370"/>
                  <a:pt x="5109" y="3370"/>
                </a:cubicBezTo>
                <a:cubicBezTo>
                  <a:pt x="4958" y="3370"/>
                  <a:pt x="4046" y="3341"/>
                  <a:pt x="2869" y="2697"/>
                </a:cubicBezTo>
                <a:cubicBezTo>
                  <a:pt x="1580" y="1987"/>
                  <a:pt x="1083" y="773"/>
                  <a:pt x="997"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37"/>
          <p:cNvSpPr/>
          <p:nvPr/>
        </p:nvSpPr>
        <p:spPr>
          <a:xfrm>
            <a:off x="3476300" y="2335969"/>
            <a:ext cx="16190" cy="16316"/>
          </a:xfrm>
          <a:custGeom>
            <a:avLst/>
            <a:gdLst/>
            <a:ahLst/>
            <a:cxnLst/>
            <a:rect l="l" t="t" r="r" b="b"/>
            <a:pathLst>
              <a:path w="514" h="518" extrusionOk="0">
                <a:moveTo>
                  <a:pt x="257" y="0"/>
                </a:moveTo>
                <a:cubicBezTo>
                  <a:pt x="124" y="0"/>
                  <a:pt x="13" y="108"/>
                  <a:pt x="7" y="249"/>
                </a:cubicBezTo>
                <a:cubicBezTo>
                  <a:pt x="0" y="390"/>
                  <a:pt x="103" y="514"/>
                  <a:pt x="244" y="518"/>
                </a:cubicBezTo>
                <a:cubicBezTo>
                  <a:pt x="248" y="518"/>
                  <a:pt x="252" y="518"/>
                  <a:pt x="256" y="518"/>
                </a:cubicBezTo>
                <a:cubicBezTo>
                  <a:pt x="389" y="518"/>
                  <a:pt x="500" y="410"/>
                  <a:pt x="506" y="273"/>
                </a:cubicBezTo>
                <a:cubicBezTo>
                  <a:pt x="513" y="128"/>
                  <a:pt x="406" y="7"/>
                  <a:pt x="269" y="0"/>
                </a:cubicBezTo>
                <a:cubicBezTo>
                  <a:pt x="265" y="0"/>
                  <a:pt x="261" y="0"/>
                  <a:pt x="25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37"/>
          <p:cNvSpPr/>
          <p:nvPr/>
        </p:nvSpPr>
        <p:spPr>
          <a:xfrm>
            <a:off x="3456078" y="2396916"/>
            <a:ext cx="19780" cy="12914"/>
          </a:xfrm>
          <a:custGeom>
            <a:avLst/>
            <a:gdLst/>
            <a:ahLst/>
            <a:cxnLst/>
            <a:rect l="l" t="t" r="r" b="b"/>
            <a:pathLst>
              <a:path w="628" h="410" extrusionOk="0">
                <a:moveTo>
                  <a:pt x="580" y="0"/>
                </a:moveTo>
                <a:lnTo>
                  <a:pt x="1" y="186"/>
                </a:lnTo>
                <a:cubicBezTo>
                  <a:pt x="40" y="322"/>
                  <a:pt x="161" y="409"/>
                  <a:pt x="291" y="409"/>
                </a:cubicBezTo>
                <a:cubicBezTo>
                  <a:pt x="319" y="409"/>
                  <a:pt x="348" y="405"/>
                  <a:pt x="376" y="396"/>
                </a:cubicBezTo>
                <a:cubicBezTo>
                  <a:pt x="539" y="344"/>
                  <a:pt x="628" y="169"/>
                  <a:pt x="580" y="0"/>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37"/>
          <p:cNvSpPr/>
          <p:nvPr/>
        </p:nvSpPr>
        <p:spPr>
          <a:xfrm>
            <a:off x="3408927" y="2304094"/>
            <a:ext cx="18836" cy="15497"/>
          </a:xfrm>
          <a:custGeom>
            <a:avLst/>
            <a:gdLst/>
            <a:ahLst/>
            <a:cxnLst/>
            <a:rect l="l" t="t" r="r" b="b"/>
            <a:pathLst>
              <a:path w="598" h="492" extrusionOk="0">
                <a:moveTo>
                  <a:pt x="347" y="1"/>
                </a:moveTo>
                <a:cubicBezTo>
                  <a:pt x="289" y="1"/>
                  <a:pt x="230" y="18"/>
                  <a:pt x="177" y="54"/>
                </a:cubicBezTo>
                <a:cubicBezTo>
                  <a:pt x="39" y="150"/>
                  <a:pt x="1" y="347"/>
                  <a:pt x="91" y="492"/>
                </a:cubicBezTo>
                <a:lnTo>
                  <a:pt x="597" y="140"/>
                </a:lnTo>
                <a:cubicBezTo>
                  <a:pt x="539" y="49"/>
                  <a:pt x="445" y="1"/>
                  <a:pt x="34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37"/>
          <p:cNvSpPr/>
          <p:nvPr/>
        </p:nvSpPr>
        <p:spPr>
          <a:xfrm>
            <a:off x="3415226" y="2330205"/>
            <a:ext cx="16221" cy="16442"/>
          </a:xfrm>
          <a:custGeom>
            <a:avLst/>
            <a:gdLst/>
            <a:ahLst/>
            <a:cxnLst/>
            <a:rect l="l" t="t" r="r" b="b"/>
            <a:pathLst>
              <a:path w="515" h="522" extrusionOk="0">
                <a:moveTo>
                  <a:pt x="261" y="0"/>
                </a:moveTo>
                <a:cubicBezTo>
                  <a:pt x="125" y="0"/>
                  <a:pt x="15" y="111"/>
                  <a:pt x="8" y="249"/>
                </a:cubicBezTo>
                <a:cubicBezTo>
                  <a:pt x="1" y="394"/>
                  <a:pt x="108" y="514"/>
                  <a:pt x="246" y="521"/>
                </a:cubicBezTo>
                <a:cubicBezTo>
                  <a:pt x="250" y="521"/>
                  <a:pt x="255" y="521"/>
                  <a:pt x="259" y="521"/>
                </a:cubicBezTo>
                <a:cubicBezTo>
                  <a:pt x="391" y="521"/>
                  <a:pt x="501" y="413"/>
                  <a:pt x="507" y="273"/>
                </a:cubicBezTo>
                <a:cubicBezTo>
                  <a:pt x="515" y="128"/>
                  <a:pt x="411" y="8"/>
                  <a:pt x="273" y="0"/>
                </a:cubicBezTo>
                <a:cubicBezTo>
                  <a:pt x="269" y="0"/>
                  <a:pt x="265" y="0"/>
                  <a:pt x="2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37"/>
          <p:cNvSpPr/>
          <p:nvPr/>
        </p:nvSpPr>
        <p:spPr>
          <a:xfrm>
            <a:off x="3426408" y="2333575"/>
            <a:ext cx="26332" cy="47498"/>
          </a:xfrm>
          <a:custGeom>
            <a:avLst/>
            <a:gdLst/>
            <a:ahLst/>
            <a:cxnLst/>
            <a:rect l="l" t="t" r="r" b="b"/>
            <a:pathLst>
              <a:path w="836" h="1508" extrusionOk="0">
                <a:moveTo>
                  <a:pt x="835" y="0"/>
                </a:moveTo>
                <a:lnTo>
                  <a:pt x="1" y="1262"/>
                </a:lnTo>
                <a:lnTo>
                  <a:pt x="794" y="1507"/>
                </a:lnTo>
                <a:lnTo>
                  <a:pt x="835" y="0"/>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37"/>
          <p:cNvSpPr/>
          <p:nvPr/>
        </p:nvSpPr>
        <p:spPr>
          <a:xfrm>
            <a:off x="3487481" y="2409799"/>
            <a:ext cx="68098" cy="43498"/>
          </a:xfrm>
          <a:custGeom>
            <a:avLst/>
            <a:gdLst/>
            <a:ahLst/>
            <a:cxnLst/>
            <a:rect l="l" t="t" r="r" b="b"/>
            <a:pathLst>
              <a:path w="2162" h="1381" extrusionOk="0">
                <a:moveTo>
                  <a:pt x="2162" y="1"/>
                </a:moveTo>
                <a:lnTo>
                  <a:pt x="2162" y="1"/>
                </a:lnTo>
                <a:cubicBezTo>
                  <a:pt x="1958" y="522"/>
                  <a:pt x="641" y="898"/>
                  <a:pt x="0" y="984"/>
                </a:cubicBezTo>
                <a:lnTo>
                  <a:pt x="0" y="1380"/>
                </a:lnTo>
                <a:cubicBezTo>
                  <a:pt x="0" y="1380"/>
                  <a:pt x="1307" y="1001"/>
                  <a:pt x="1700" y="663"/>
                </a:cubicBezTo>
                <a:cubicBezTo>
                  <a:pt x="2096" y="328"/>
                  <a:pt x="2161" y="1"/>
                  <a:pt x="2162" y="1"/>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37"/>
          <p:cNvSpPr/>
          <p:nvPr/>
        </p:nvSpPr>
        <p:spPr>
          <a:xfrm>
            <a:off x="3157295" y="2634405"/>
            <a:ext cx="296643" cy="344520"/>
          </a:xfrm>
          <a:custGeom>
            <a:avLst/>
            <a:gdLst/>
            <a:ahLst/>
            <a:cxnLst/>
            <a:rect l="l" t="t" r="r" b="b"/>
            <a:pathLst>
              <a:path w="9418" h="10938" extrusionOk="0">
                <a:moveTo>
                  <a:pt x="1" y="0"/>
                </a:moveTo>
                <a:lnTo>
                  <a:pt x="2507" y="8931"/>
                </a:lnTo>
                <a:lnTo>
                  <a:pt x="9417" y="10938"/>
                </a:lnTo>
                <a:lnTo>
                  <a:pt x="7273" y="1918"/>
                </a:lnTo>
                <a:lnTo>
                  <a:pt x="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37"/>
          <p:cNvSpPr/>
          <p:nvPr/>
        </p:nvSpPr>
        <p:spPr>
          <a:xfrm>
            <a:off x="3212573" y="2822507"/>
            <a:ext cx="44663" cy="20725"/>
          </a:xfrm>
          <a:custGeom>
            <a:avLst/>
            <a:gdLst/>
            <a:ahLst/>
            <a:cxnLst/>
            <a:rect l="l" t="t" r="r" b="b"/>
            <a:pathLst>
              <a:path w="1418" h="658" extrusionOk="0">
                <a:moveTo>
                  <a:pt x="1418" y="1"/>
                </a:moveTo>
                <a:lnTo>
                  <a:pt x="1" y="283"/>
                </a:lnTo>
                <a:lnTo>
                  <a:pt x="104" y="655"/>
                </a:lnTo>
                <a:cubicBezTo>
                  <a:pt x="137" y="657"/>
                  <a:pt x="169" y="658"/>
                  <a:pt x="200" y="658"/>
                </a:cubicBezTo>
                <a:cubicBezTo>
                  <a:pt x="983" y="658"/>
                  <a:pt x="1352" y="177"/>
                  <a:pt x="141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37"/>
          <p:cNvSpPr/>
          <p:nvPr/>
        </p:nvSpPr>
        <p:spPr>
          <a:xfrm>
            <a:off x="3308387" y="2831389"/>
            <a:ext cx="118809" cy="36474"/>
          </a:xfrm>
          <a:custGeom>
            <a:avLst/>
            <a:gdLst/>
            <a:ahLst/>
            <a:cxnLst/>
            <a:rect l="l" t="t" r="r" b="b"/>
            <a:pathLst>
              <a:path w="3772" h="1158" extrusionOk="0">
                <a:moveTo>
                  <a:pt x="0" y="1"/>
                </a:moveTo>
                <a:lnTo>
                  <a:pt x="0" y="1"/>
                </a:lnTo>
                <a:cubicBezTo>
                  <a:pt x="31" y="239"/>
                  <a:pt x="524" y="688"/>
                  <a:pt x="1362" y="963"/>
                </a:cubicBezTo>
                <a:cubicBezTo>
                  <a:pt x="1828" y="1118"/>
                  <a:pt x="2414" y="1158"/>
                  <a:pt x="2892" y="1158"/>
                </a:cubicBezTo>
                <a:cubicBezTo>
                  <a:pt x="3391" y="1158"/>
                  <a:pt x="3772" y="1115"/>
                  <a:pt x="3772" y="1115"/>
                </a:cubicBezTo>
                <a:lnTo>
                  <a:pt x="3641" y="667"/>
                </a:lnTo>
                <a:lnTo>
                  <a:pt x="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37"/>
          <p:cNvSpPr/>
          <p:nvPr/>
        </p:nvSpPr>
        <p:spPr>
          <a:xfrm>
            <a:off x="3221959" y="2663068"/>
            <a:ext cx="100036" cy="37828"/>
          </a:xfrm>
          <a:custGeom>
            <a:avLst/>
            <a:gdLst/>
            <a:ahLst/>
            <a:cxnLst/>
            <a:rect l="l" t="t" r="r" b="b"/>
            <a:pathLst>
              <a:path w="3176" h="1201" extrusionOk="0">
                <a:moveTo>
                  <a:pt x="290" y="1"/>
                </a:moveTo>
                <a:cubicBezTo>
                  <a:pt x="106" y="1"/>
                  <a:pt x="1" y="41"/>
                  <a:pt x="17" y="122"/>
                </a:cubicBezTo>
                <a:cubicBezTo>
                  <a:pt x="51" y="273"/>
                  <a:pt x="79" y="397"/>
                  <a:pt x="79" y="397"/>
                </a:cubicBezTo>
                <a:lnTo>
                  <a:pt x="3175" y="1201"/>
                </a:lnTo>
                <a:lnTo>
                  <a:pt x="3113" y="925"/>
                </a:lnTo>
                <a:cubicBezTo>
                  <a:pt x="3082" y="770"/>
                  <a:pt x="2599" y="529"/>
                  <a:pt x="2041" y="384"/>
                </a:cubicBezTo>
                <a:lnTo>
                  <a:pt x="972" y="108"/>
                </a:lnTo>
                <a:cubicBezTo>
                  <a:pt x="700" y="36"/>
                  <a:pt x="461" y="1"/>
                  <a:pt x="29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37"/>
          <p:cNvSpPr/>
          <p:nvPr/>
        </p:nvSpPr>
        <p:spPr>
          <a:xfrm>
            <a:off x="3208069" y="2630878"/>
            <a:ext cx="119690" cy="48412"/>
          </a:xfrm>
          <a:custGeom>
            <a:avLst/>
            <a:gdLst/>
            <a:ahLst/>
            <a:cxnLst/>
            <a:rect l="l" t="t" r="r" b="b"/>
            <a:pathLst>
              <a:path w="3800" h="1537" extrusionOk="0">
                <a:moveTo>
                  <a:pt x="1290" y="0"/>
                </a:moveTo>
                <a:cubicBezTo>
                  <a:pt x="733" y="0"/>
                  <a:pt x="823" y="437"/>
                  <a:pt x="823" y="437"/>
                </a:cubicBezTo>
                <a:lnTo>
                  <a:pt x="399" y="319"/>
                </a:lnTo>
                <a:cubicBezTo>
                  <a:pt x="310" y="295"/>
                  <a:pt x="230" y="283"/>
                  <a:pt x="166" y="283"/>
                </a:cubicBezTo>
                <a:cubicBezTo>
                  <a:pt x="62" y="283"/>
                  <a:pt x="0" y="315"/>
                  <a:pt x="13" y="375"/>
                </a:cubicBezTo>
                <a:cubicBezTo>
                  <a:pt x="37" y="471"/>
                  <a:pt x="55" y="550"/>
                  <a:pt x="55" y="550"/>
                </a:cubicBezTo>
                <a:lnTo>
                  <a:pt x="3799" y="1537"/>
                </a:lnTo>
                <a:lnTo>
                  <a:pt x="3747" y="1365"/>
                </a:lnTo>
                <a:cubicBezTo>
                  <a:pt x="3716" y="1271"/>
                  <a:pt x="3489" y="1137"/>
                  <a:pt x="3241" y="1064"/>
                </a:cubicBezTo>
                <a:cubicBezTo>
                  <a:pt x="2988" y="992"/>
                  <a:pt x="2785" y="937"/>
                  <a:pt x="2785" y="937"/>
                </a:cubicBezTo>
                <a:cubicBezTo>
                  <a:pt x="2785" y="937"/>
                  <a:pt x="2582" y="254"/>
                  <a:pt x="1640" y="44"/>
                </a:cubicBezTo>
                <a:cubicBezTo>
                  <a:pt x="1502" y="13"/>
                  <a:pt x="1386" y="0"/>
                  <a:pt x="1290"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37"/>
          <p:cNvSpPr/>
          <p:nvPr/>
        </p:nvSpPr>
        <p:spPr>
          <a:xfrm>
            <a:off x="3221266" y="2648422"/>
            <a:ext cx="81925" cy="43687"/>
          </a:xfrm>
          <a:custGeom>
            <a:avLst/>
            <a:gdLst/>
            <a:ahLst/>
            <a:cxnLst/>
            <a:rect l="l" t="t" r="r" b="b"/>
            <a:pathLst>
              <a:path w="2601" h="1387" extrusionOk="0">
                <a:moveTo>
                  <a:pt x="1" y="1"/>
                </a:moveTo>
                <a:lnTo>
                  <a:pt x="111" y="117"/>
                </a:lnTo>
                <a:cubicBezTo>
                  <a:pt x="456" y="200"/>
                  <a:pt x="597" y="245"/>
                  <a:pt x="649" y="480"/>
                </a:cubicBezTo>
                <a:cubicBezTo>
                  <a:pt x="707" y="752"/>
                  <a:pt x="732" y="948"/>
                  <a:pt x="732" y="948"/>
                </a:cubicBezTo>
                <a:lnTo>
                  <a:pt x="2387" y="1387"/>
                </a:lnTo>
                <a:cubicBezTo>
                  <a:pt x="2387" y="1387"/>
                  <a:pt x="2308" y="1045"/>
                  <a:pt x="2284" y="911"/>
                </a:cubicBezTo>
                <a:cubicBezTo>
                  <a:pt x="2263" y="813"/>
                  <a:pt x="2290" y="744"/>
                  <a:pt x="2414" y="744"/>
                </a:cubicBezTo>
                <a:cubicBezTo>
                  <a:pt x="2456" y="744"/>
                  <a:pt x="2510" y="752"/>
                  <a:pt x="2577" y="769"/>
                </a:cubicBezTo>
                <a:lnTo>
                  <a:pt x="2601" y="663"/>
                </a:lnTo>
                <a:lnTo>
                  <a:pt x="1"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37"/>
          <p:cNvSpPr/>
          <p:nvPr/>
        </p:nvSpPr>
        <p:spPr>
          <a:xfrm>
            <a:off x="3220478" y="2663918"/>
            <a:ext cx="100099" cy="37828"/>
          </a:xfrm>
          <a:custGeom>
            <a:avLst/>
            <a:gdLst/>
            <a:ahLst/>
            <a:cxnLst/>
            <a:rect l="l" t="t" r="r" b="b"/>
            <a:pathLst>
              <a:path w="3178" h="1201" extrusionOk="0">
                <a:moveTo>
                  <a:pt x="291" y="0"/>
                </a:moveTo>
                <a:cubicBezTo>
                  <a:pt x="107" y="0"/>
                  <a:pt x="1" y="40"/>
                  <a:pt x="19" y="119"/>
                </a:cubicBezTo>
                <a:cubicBezTo>
                  <a:pt x="54" y="274"/>
                  <a:pt x="78" y="398"/>
                  <a:pt x="78" y="398"/>
                </a:cubicBezTo>
                <a:lnTo>
                  <a:pt x="3178" y="1201"/>
                </a:lnTo>
                <a:lnTo>
                  <a:pt x="3116" y="922"/>
                </a:lnTo>
                <a:cubicBezTo>
                  <a:pt x="3084" y="771"/>
                  <a:pt x="2602" y="529"/>
                  <a:pt x="2043" y="384"/>
                </a:cubicBezTo>
                <a:lnTo>
                  <a:pt x="971" y="104"/>
                </a:lnTo>
                <a:cubicBezTo>
                  <a:pt x="701" y="35"/>
                  <a:pt x="463" y="0"/>
                  <a:pt x="291"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37"/>
          <p:cNvSpPr/>
          <p:nvPr/>
        </p:nvSpPr>
        <p:spPr>
          <a:xfrm>
            <a:off x="3286402" y="2753559"/>
            <a:ext cx="422004" cy="108383"/>
          </a:xfrm>
          <a:custGeom>
            <a:avLst/>
            <a:gdLst/>
            <a:ahLst/>
            <a:cxnLst/>
            <a:rect l="l" t="t" r="r" b="b"/>
            <a:pathLst>
              <a:path w="13398" h="3441" extrusionOk="0">
                <a:moveTo>
                  <a:pt x="3661" y="0"/>
                </a:moveTo>
                <a:cubicBezTo>
                  <a:pt x="3634" y="0"/>
                  <a:pt x="3618" y="3"/>
                  <a:pt x="3618" y="3"/>
                </a:cubicBezTo>
                <a:cubicBezTo>
                  <a:pt x="3618" y="3"/>
                  <a:pt x="3787" y="721"/>
                  <a:pt x="3843" y="952"/>
                </a:cubicBezTo>
                <a:cubicBezTo>
                  <a:pt x="3879" y="1103"/>
                  <a:pt x="3294" y="1236"/>
                  <a:pt x="2671" y="1236"/>
                </a:cubicBezTo>
                <a:cubicBezTo>
                  <a:pt x="2344" y="1236"/>
                  <a:pt x="2007" y="1199"/>
                  <a:pt x="1742" y="1111"/>
                </a:cubicBezTo>
                <a:cubicBezTo>
                  <a:pt x="1586" y="1057"/>
                  <a:pt x="1415" y="1030"/>
                  <a:pt x="1248" y="1030"/>
                </a:cubicBezTo>
                <a:cubicBezTo>
                  <a:pt x="595" y="1030"/>
                  <a:pt x="0" y="1440"/>
                  <a:pt x="550" y="2272"/>
                </a:cubicBezTo>
                <a:cubicBezTo>
                  <a:pt x="1239" y="3320"/>
                  <a:pt x="2581" y="3441"/>
                  <a:pt x="3512" y="3441"/>
                </a:cubicBezTo>
                <a:cubicBezTo>
                  <a:pt x="3770" y="3441"/>
                  <a:pt x="4229" y="3424"/>
                  <a:pt x="4677" y="3366"/>
                </a:cubicBezTo>
                <a:cubicBezTo>
                  <a:pt x="4977" y="3324"/>
                  <a:pt x="5277" y="3296"/>
                  <a:pt x="5581" y="3272"/>
                </a:cubicBezTo>
                <a:cubicBezTo>
                  <a:pt x="7487" y="3138"/>
                  <a:pt x="12528" y="2565"/>
                  <a:pt x="13397" y="2296"/>
                </a:cubicBezTo>
                <a:lnTo>
                  <a:pt x="11170" y="507"/>
                </a:lnTo>
                <a:cubicBezTo>
                  <a:pt x="11170" y="507"/>
                  <a:pt x="6246" y="1383"/>
                  <a:pt x="5667" y="1431"/>
                </a:cubicBezTo>
                <a:cubicBezTo>
                  <a:pt x="5638" y="1433"/>
                  <a:pt x="5609" y="1434"/>
                  <a:pt x="5580" y="1434"/>
                </a:cubicBezTo>
                <a:cubicBezTo>
                  <a:pt x="5027" y="1434"/>
                  <a:pt x="4435" y="1037"/>
                  <a:pt x="4225" y="500"/>
                </a:cubicBezTo>
                <a:cubicBezTo>
                  <a:pt x="4049" y="46"/>
                  <a:pt x="3768" y="0"/>
                  <a:pt x="3661"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37"/>
          <p:cNvSpPr/>
          <p:nvPr/>
        </p:nvSpPr>
        <p:spPr>
          <a:xfrm>
            <a:off x="3162492" y="2712424"/>
            <a:ext cx="108981" cy="125360"/>
          </a:xfrm>
          <a:custGeom>
            <a:avLst/>
            <a:gdLst/>
            <a:ahLst/>
            <a:cxnLst/>
            <a:rect l="l" t="t" r="r" b="b"/>
            <a:pathLst>
              <a:path w="3460" h="3980" extrusionOk="0">
                <a:moveTo>
                  <a:pt x="286" y="1"/>
                </a:moveTo>
                <a:cubicBezTo>
                  <a:pt x="119" y="1"/>
                  <a:pt x="0" y="177"/>
                  <a:pt x="81" y="509"/>
                </a:cubicBezTo>
                <a:cubicBezTo>
                  <a:pt x="202" y="1023"/>
                  <a:pt x="36" y="1961"/>
                  <a:pt x="346" y="2840"/>
                </a:cubicBezTo>
                <a:cubicBezTo>
                  <a:pt x="587" y="3530"/>
                  <a:pt x="1198" y="3961"/>
                  <a:pt x="1646" y="3978"/>
                </a:cubicBezTo>
                <a:cubicBezTo>
                  <a:pt x="1671" y="3979"/>
                  <a:pt x="1697" y="3980"/>
                  <a:pt x="1724" y="3980"/>
                </a:cubicBezTo>
                <a:cubicBezTo>
                  <a:pt x="2188" y="3980"/>
                  <a:pt x="2987" y="3802"/>
                  <a:pt x="3208" y="3151"/>
                </a:cubicBezTo>
                <a:cubicBezTo>
                  <a:pt x="3460" y="2406"/>
                  <a:pt x="2877" y="2230"/>
                  <a:pt x="2342" y="2086"/>
                </a:cubicBezTo>
                <a:cubicBezTo>
                  <a:pt x="1808" y="1937"/>
                  <a:pt x="960" y="1534"/>
                  <a:pt x="898" y="1313"/>
                </a:cubicBezTo>
                <a:cubicBezTo>
                  <a:pt x="835" y="1093"/>
                  <a:pt x="577" y="162"/>
                  <a:pt x="577" y="162"/>
                </a:cubicBezTo>
                <a:cubicBezTo>
                  <a:pt x="482" y="53"/>
                  <a:pt x="377" y="1"/>
                  <a:pt x="286"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37"/>
          <p:cNvSpPr txBox="1">
            <a:spLocks noGrp="1"/>
          </p:cNvSpPr>
          <p:nvPr>
            <p:ph type="ctrTitle"/>
          </p:nvPr>
        </p:nvSpPr>
        <p:spPr>
          <a:xfrm>
            <a:off x="948600" y="366800"/>
            <a:ext cx="5564100" cy="50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accent5"/>
                </a:solidFill>
              </a:rPr>
              <a:t>Lifecycle Model Used</a:t>
            </a:r>
          </a:p>
        </p:txBody>
      </p:sp>
      <p:sp>
        <p:nvSpPr>
          <p:cNvPr id="14" name="TextBox 13">
            <a:extLst>
              <a:ext uri="{FF2B5EF4-FFF2-40B4-BE49-F238E27FC236}">
                <a16:creationId xmlns:a16="http://schemas.microsoft.com/office/drawing/2014/main" id="{F2886266-C03F-43AD-93B1-87BCD967CAA3}"/>
              </a:ext>
            </a:extLst>
          </p:cNvPr>
          <p:cNvSpPr txBox="1"/>
          <p:nvPr/>
        </p:nvSpPr>
        <p:spPr>
          <a:xfrm>
            <a:off x="5178175" y="976045"/>
            <a:ext cx="3339101" cy="1138773"/>
          </a:xfrm>
          <a:prstGeom prst="rect">
            <a:avLst/>
          </a:prstGeom>
          <a:noFill/>
        </p:spPr>
        <p:txBody>
          <a:bodyPr wrap="square" rtlCol="0">
            <a:spAutoFit/>
          </a:bodyPr>
          <a:lstStyle/>
          <a:p>
            <a:r>
              <a:rPr lang="en-US" dirty="0">
                <a:latin typeface="Dosis" panose="020B0604020202020204" charset="0"/>
              </a:rPr>
              <a:t>To achieve the goals and a successful implementation of the program </a:t>
            </a:r>
            <a:r>
              <a:rPr lang="en-US" sz="2000" b="1" dirty="0">
                <a:solidFill>
                  <a:schemeClr val="accent5"/>
                </a:solidFill>
                <a:latin typeface="Dosis" panose="020B0604020202020204" charset="0"/>
              </a:rPr>
              <a:t>a water flow model</a:t>
            </a:r>
            <a:r>
              <a:rPr lang="en-US" sz="1600" dirty="0">
                <a:latin typeface="Dosis" panose="020B0604020202020204" charset="0"/>
              </a:rPr>
              <a:t> </a:t>
            </a:r>
            <a:r>
              <a:rPr lang="en-US" dirty="0">
                <a:latin typeface="Dosis" panose="020B0604020202020204" charset="0"/>
              </a:rPr>
              <a:t>has been used.</a:t>
            </a:r>
          </a:p>
          <a:p>
            <a:endParaRPr lang="en-US" dirty="0"/>
          </a:p>
        </p:txBody>
      </p:sp>
      <p:sp>
        <p:nvSpPr>
          <p:cNvPr id="15" name="TextBox 14">
            <a:extLst>
              <a:ext uri="{FF2B5EF4-FFF2-40B4-BE49-F238E27FC236}">
                <a16:creationId xmlns:a16="http://schemas.microsoft.com/office/drawing/2014/main" id="{D35B3888-50F4-456E-AF76-CE9847EF3AB4}"/>
              </a:ext>
            </a:extLst>
          </p:cNvPr>
          <p:cNvSpPr txBox="1"/>
          <p:nvPr/>
        </p:nvSpPr>
        <p:spPr>
          <a:xfrm>
            <a:off x="5178175" y="2774224"/>
            <a:ext cx="3246634" cy="1815882"/>
          </a:xfrm>
          <a:prstGeom prst="rect">
            <a:avLst/>
          </a:prstGeom>
          <a:noFill/>
        </p:spPr>
        <p:txBody>
          <a:bodyPr wrap="square" rtlCol="0">
            <a:spAutoFit/>
          </a:bodyPr>
          <a:lstStyle/>
          <a:p>
            <a:r>
              <a:rPr lang="en-US" dirty="0">
                <a:latin typeface="Dosis" panose="020B0604020202020204" charset="0"/>
              </a:rPr>
              <a:t>The sequential phases in Waterfall model are</a:t>
            </a:r>
          </a:p>
          <a:p>
            <a:pPr marL="285750" lvl="2" indent="-285750">
              <a:buFont typeface="Wingdings" panose="05000000000000000000" pitchFamily="2" charset="2"/>
              <a:buChar char="q"/>
            </a:pPr>
            <a:r>
              <a:rPr lang="en-US" dirty="0">
                <a:latin typeface="Dosis" panose="020B0604020202020204" charset="0"/>
              </a:rPr>
              <a:t>Requirement Gathering and analysis</a:t>
            </a:r>
          </a:p>
          <a:p>
            <a:pPr marL="285750" lvl="2" indent="-285750">
              <a:buFont typeface="Wingdings" panose="05000000000000000000" pitchFamily="2" charset="2"/>
              <a:buChar char="q"/>
            </a:pPr>
            <a:r>
              <a:rPr lang="en-US" dirty="0">
                <a:latin typeface="Dosis" panose="020B0604020202020204" charset="0"/>
              </a:rPr>
              <a:t>System Design</a:t>
            </a:r>
          </a:p>
          <a:p>
            <a:pPr marL="285750" lvl="2" indent="-285750">
              <a:buFont typeface="Wingdings" panose="05000000000000000000" pitchFamily="2" charset="2"/>
              <a:buChar char="q"/>
            </a:pPr>
            <a:r>
              <a:rPr lang="en-US" dirty="0">
                <a:latin typeface="Dosis" panose="020B0604020202020204" charset="0"/>
              </a:rPr>
              <a:t>Implementation</a:t>
            </a:r>
          </a:p>
          <a:p>
            <a:pPr marL="285750" lvl="2" indent="-285750">
              <a:buFont typeface="Wingdings" panose="05000000000000000000" pitchFamily="2" charset="2"/>
              <a:buChar char="q"/>
            </a:pPr>
            <a:r>
              <a:rPr lang="en-US" dirty="0">
                <a:latin typeface="Dosis" panose="020B0604020202020204" charset="0"/>
              </a:rPr>
              <a:t>Integration and Testing</a:t>
            </a:r>
          </a:p>
          <a:p>
            <a:pPr marL="285750" lvl="2" indent="-285750">
              <a:buFont typeface="Wingdings" panose="05000000000000000000" pitchFamily="2" charset="2"/>
              <a:buChar char="q"/>
            </a:pPr>
            <a:r>
              <a:rPr lang="en-US" dirty="0">
                <a:latin typeface="Dosis" panose="020B0604020202020204" charset="0"/>
              </a:rPr>
              <a:t>Deployment of system</a:t>
            </a:r>
          </a:p>
          <a:p>
            <a:pPr marL="285750" lvl="2" indent="-285750">
              <a:buFont typeface="Wingdings" panose="05000000000000000000" pitchFamily="2" charset="2"/>
              <a:buChar char="q"/>
            </a:pPr>
            <a:r>
              <a:rPr lang="en-US" dirty="0">
                <a:latin typeface="Dosis" panose="020B0604020202020204" charset="0"/>
              </a:rPr>
              <a:t>Maintenance</a:t>
            </a:r>
          </a:p>
          <a:p>
            <a:endParaRPr lang="en-US" dirty="0"/>
          </a:p>
        </p:txBody>
      </p:sp>
    </p:spTree>
    <p:extLst>
      <p:ext uri="{BB962C8B-B14F-4D97-AF65-F5344CB8AC3E}">
        <p14:creationId xmlns:p14="http://schemas.microsoft.com/office/powerpoint/2010/main" val="1753243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824"/>
        <p:cNvGrpSpPr/>
        <p:nvPr/>
      </p:nvGrpSpPr>
      <p:grpSpPr>
        <a:xfrm>
          <a:off x="0" y="0"/>
          <a:ext cx="0" cy="0"/>
          <a:chOff x="0" y="0"/>
          <a:chExt cx="0" cy="0"/>
        </a:xfrm>
      </p:grpSpPr>
      <p:sp>
        <p:nvSpPr>
          <p:cNvPr id="825" name="Google Shape;825;p30"/>
          <p:cNvSpPr txBox="1">
            <a:spLocks noGrp="1"/>
          </p:cNvSpPr>
          <p:nvPr>
            <p:ph type="subTitle" idx="1"/>
          </p:nvPr>
        </p:nvSpPr>
        <p:spPr>
          <a:xfrm flipH="1">
            <a:off x="5485200" y="2763374"/>
            <a:ext cx="2802600" cy="1552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1400" dirty="0">
                <a:latin typeface="Dosis" panose="020B0604020202020204" charset="0"/>
              </a:rPr>
              <a:t>F</a:t>
            </a:r>
            <a:r>
              <a:rPr lang="en" sz="1400" dirty="0">
                <a:latin typeface="Dosis" panose="020B0604020202020204" charset="0"/>
              </a:rPr>
              <a:t>or the project </a:t>
            </a:r>
            <a:r>
              <a:rPr lang="en" sz="2000" b="1" dirty="0">
                <a:solidFill>
                  <a:schemeClr val="accent5"/>
                </a:solidFill>
                <a:latin typeface="Dosis" panose="020B0604020202020204" charset="0"/>
              </a:rPr>
              <a:t>a Data Centered Architecture </a:t>
            </a:r>
            <a:r>
              <a:rPr lang="en" sz="1400" dirty="0">
                <a:latin typeface="Dosis" panose="020B0604020202020204" charset="0"/>
              </a:rPr>
              <a:t>has been followed</a:t>
            </a:r>
            <a:endParaRPr sz="1400" dirty="0">
              <a:latin typeface="Dosis" panose="020B0604020202020204" charset="0"/>
            </a:endParaRPr>
          </a:p>
        </p:txBody>
      </p:sp>
      <p:sp>
        <p:nvSpPr>
          <p:cNvPr id="826" name="Google Shape;826;p30"/>
          <p:cNvSpPr txBox="1">
            <a:spLocks noGrp="1"/>
          </p:cNvSpPr>
          <p:nvPr>
            <p:ph type="title"/>
          </p:nvPr>
        </p:nvSpPr>
        <p:spPr>
          <a:xfrm>
            <a:off x="4127898" y="1753400"/>
            <a:ext cx="4159902" cy="896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Architecture</a:t>
            </a:r>
            <a:br>
              <a:rPr lang="en-US" dirty="0"/>
            </a:br>
            <a:r>
              <a:rPr lang="en-US" dirty="0"/>
              <a:t>Style</a:t>
            </a:r>
            <a:endParaRPr dirty="0"/>
          </a:p>
        </p:txBody>
      </p:sp>
      <p:pic>
        <p:nvPicPr>
          <p:cNvPr id="144" name="Picture 143" descr="data centered architecture">
            <a:extLst>
              <a:ext uri="{FF2B5EF4-FFF2-40B4-BE49-F238E27FC236}">
                <a16:creationId xmlns:a16="http://schemas.microsoft.com/office/drawing/2014/main" id="{63CF568D-BFD3-43EA-A339-28081F9704C3}"/>
              </a:ext>
            </a:extLst>
          </p:cNvPr>
          <p:cNvPicPr/>
          <p:nvPr/>
        </p:nvPicPr>
        <p:blipFill rotWithShape="1">
          <a:blip r:embed="rId3">
            <a:extLst>
              <a:ext uri="{28A0092B-C50C-407E-A947-70E740481C1C}">
                <a14:useLocalDpi xmlns:a14="http://schemas.microsoft.com/office/drawing/2010/main" val="0"/>
              </a:ext>
            </a:extLst>
          </a:blip>
          <a:srcRect l="83" r="-1971" b="10824"/>
          <a:stretch/>
        </p:blipFill>
        <p:spPr bwMode="auto">
          <a:xfrm>
            <a:off x="410967" y="1364225"/>
            <a:ext cx="3791163" cy="24988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2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324"/>
        <p:cNvGrpSpPr/>
        <p:nvPr/>
      </p:nvGrpSpPr>
      <p:grpSpPr>
        <a:xfrm>
          <a:off x="0" y="0"/>
          <a:ext cx="0" cy="0"/>
          <a:chOff x="0" y="0"/>
          <a:chExt cx="0" cy="0"/>
        </a:xfrm>
      </p:grpSpPr>
      <p:sp>
        <p:nvSpPr>
          <p:cNvPr id="325" name="Google Shape;325;p25"/>
          <p:cNvSpPr txBox="1">
            <a:spLocks noGrp="1"/>
          </p:cNvSpPr>
          <p:nvPr>
            <p:ph type="subTitle" idx="7"/>
          </p:nvPr>
        </p:nvSpPr>
        <p:spPr>
          <a:xfrm>
            <a:off x="1069173" y="998933"/>
            <a:ext cx="1989401" cy="795408"/>
          </a:xfrm>
          <a:prstGeom prst="rect">
            <a:avLst/>
          </a:prstGeom>
        </p:spPr>
        <p:txBody>
          <a:bodyPr spcFirstLastPara="1" wrap="square" lIns="91425" tIns="91425" rIns="91425" bIns="91425" anchor="t" anchorCtr="0">
            <a:noAutofit/>
          </a:bodyPr>
          <a:lstStyle/>
          <a:p>
            <a:pPr marL="0" lvl="0" indent="0"/>
            <a:r>
              <a:rPr lang="en" sz="1400" dirty="0">
                <a:solidFill>
                  <a:schemeClr val="accent3"/>
                </a:solidFill>
              </a:rPr>
              <a:t>A system for the BTU whic</a:t>
            </a:r>
            <a:r>
              <a:rPr lang="en-US" sz="1400" dirty="0">
                <a:solidFill>
                  <a:schemeClr val="accent3"/>
                </a:solidFill>
              </a:rPr>
              <a:t>h</a:t>
            </a:r>
            <a:r>
              <a:rPr lang="en" sz="1400" dirty="0">
                <a:solidFill>
                  <a:schemeClr val="accent3"/>
                </a:solidFill>
              </a:rPr>
              <a:t> can resolve the issue and</a:t>
            </a:r>
            <a:r>
              <a:rPr lang="en-US" sz="1400" dirty="0">
                <a:solidFill>
                  <a:schemeClr val="accent3"/>
                </a:solidFill>
              </a:rPr>
              <a:t> a</a:t>
            </a:r>
            <a:r>
              <a:rPr lang="en" sz="1400" dirty="0">
                <a:solidFill>
                  <a:schemeClr val="accent3"/>
                </a:solidFill>
              </a:rPr>
              <a:t> Blood donation System</a:t>
            </a:r>
          </a:p>
          <a:p>
            <a:pPr marL="0" lvl="0" indent="0"/>
            <a:endParaRPr lang="en" dirty="0">
              <a:solidFill>
                <a:schemeClr val="accent3"/>
              </a:solidFill>
            </a:endParaRPr>
          </a:p>
        </p:txBody>
      </p:sp>
      <p:sp>
        <p:nvSpPr>
          <p:cNvPr id="326" name="Google Shape;326;p25"/>
          <p:cNvSpPr txBox="1">
            <a:spLocks noGrp="1"/>
          </p:cNvSpPr>
          <p:nvPr>
            <p:ph type="subTitle" idx="8"/>
          </p:nvPr>
        </p:nvSpPr>
        <p:spPr>
          <a:xfrm>
            <a:off x="4084174" y="4139016"/>
            <a:ext cx="1859403"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The project goal is achieved by following a Waterflow Model</a:t>
            </a:r>
            <a:endParaRPr sz="1400" dirty="0"/>
          </a:p>
        </p:txBody>
      </p:sp>
      <p:sp>
        <p:nvSpPr>
          <p:cNvPr id="327" name="Google Shape;327;p25"/>
          <p:cNvSpPr txBox="1">
            <a:spLocks noGrp="1"/>
          </p:cNvSpPr>
          <p:nvPr>
            <p:ph type="subTitle" idx="9"/>
          </p:nvPr>
        </p:nvSpPr>
        <p:spPr>
          <a:xfrm>
            <a:off x="1202291" y="2750870"/>
            <a:ext cx="16656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chemeClr val="accent3"/>
                </a:solidFill>
              </a:rPr>
              <a:t>Android Phone running version 9 or above and internet connection</a:t>
            </a:r>
            <a:endParaRPr sz="1400" dirty="0">
              <a:solidFill>
                <a:schemeClr val="accent3"/>
              </a:solidFill>
            </a:endParaRPr>
          </a:p>
        </p:txBody>
      </p:sp>
      <p:sp>
        <p:nvSpPr>
          <p:cNvPr id="328" name="Google Shape;328;p25"/>
          <p:cNvSpPr txBox="1">
            <a:spLocks noGrp="1"/>
          </p:cNvSpPr>
          <p:nvPr>
            <p:ph type="subTitle" idx="13"/>
          </p:nvPr>
        </p:nvSpPr>
        <p:spPr>
          <a:xfrm>
            <a:off x="4181076" y="985767"/>
            <a:ext cx="16656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solidFill>
                  <a:schemeClr val="accent3"/>
                </a:solidFill>
              </a:rPr>
              <a:t>An android application for the BTU and the donors </a:t>
            </a:r>
            <a:endParaRPr lang="en" sz="1400" dirty="0">
              <a:solidFill>
                <a:schemeClr val="accent3"/>
              </a:solidFill>
            </a:endParaRPr>
          </a:p>
        </p:txBody>
      </p:sp>
      <p:sp>
        <p:nvSpPr>
          <p:cNvPr id="329" name="Google Shape;329;p25"/>
          <p:cNvSpPr txBox="1">
            <a:spLocks noGrp="1"/>
          </p:cNvSpPr>
          <p:nvPr>
            <p:ph type="subTitle" idx="14"/>
          </p:nvPr>
        </p:nvSpPr>
        <p:spPr>
          <a:xfrm>
            <a:off x="6825175" y="4148741"/>
            <a:ext cx="2123615"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Under the </a:t>
            </a:r>
            <a:r>
              <a:rPr lang="en-US" dirty="0"/>
              <a:t>supervision of Dr M.M.A. Hashem the project is executed  by Towsif Ahmed Labib and Md Nazrul Islam</a:t>
            </a:r>
            <a:endParaRPr dirty="0"/>
          </a:p>
        </p:txBody>
      </p:sp>
      <p:sp>
        <p:nvSpPr>
          <p:cNvPr id="330" name="Google Shape;330;p25"/>
          <p:cNvSpPr txBox="1">
            <a:spLocks noGrp="1"/>
          </p:cNvSpPr>
          <p:nvPr>
            <p:ph type="subTitle" idx="15"/>
          </p:nvPr>
        </p:nvSpPr>
        <p:spPr>
          <a:xfrm>
            <a:off x="6520975" y="2376791"/>
            <a:ext cx="2225034" cy="86304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US" sz="1400" dirty="0"/>
              <a:t>A Prediction Model for the Donor and blood donation request and donation system.</a:t>
            </a:r>
            <a:endParaRPr sz="1400" dirty="0"/>
          </a:p>
        </p:txBody>
      </p:sp>
      <p:sp>
        <p:nvSpPr>
          <p:cNvPr id="331" name="Google Shape;331;p25"/>
          <p:cNvSpPr txBox="1">
            <a:spLocks noGrp="1"/>
          </p:cNvSpPr>
          <p:nvPr>
            <p:ph type="title"/>
          </p:nvPr>
        </p:nvSpPr>
        <p:spPr>
          <a:xfrm>
            <a:off x="397991" y="573850"/>
            <a:ext cx="649841"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332" name="Google Shape;332;p25"/>
          <p:cNvSpPr txBox="1">
            <a:spLocks noGrp="1"/>
          </p:cNvSpPr>
          <p:nvPr>
            <p:ph type="title" idx="16"/>
          </p:nvPr>
        </p:nvSpPr>
        <p:spPr>
          <a:xfrm>
            <a:off x="3226739" y="3646354"/>
            <a:ext cx="804521"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05</a:t>
            </a:r>
            <a:endParaRPr dirty="0"/>
          </a:p>
        </p:txBody>
      </p:sp>
      <p:sp>
        <p:nvSpPr>
          <p:cNvPr id="333" name="Google Shape;333;p25"/>
          <p:cNvSpPr txBox="1">
            <a:spLocks noGrp="1"/>
          </p:cNvSpPr>
          <p:nvPr>
            <p:ph type="title" idx="17"/>
          </p:nvPr>
        </p:nvSpPr>
        <p:spPr>
          <a:xfrm>
            <a:off x="397991" y="2291328"/>
            <a:ext cx="8043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
        <p:nvSpPr>
          <p:cNvPr id="334" name="Google Shape;334;p25"/>
          <p:cNvSpPr txBox="1">
            <a:spLocks noGrp="1"/>
          </p:cNvSpPr>
          <p:nvPr>
            <p:ph type="title" idx="18"/>
          </p:nvPr>
        </p:nvSpPr>
        <p:spPr>
          <a:xfrm>
            <a:off x="3226739" y="493609"/>
            <a:ext cx="846032"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sp>
        <p:nvSpPr>
          <p:cNvPr id="335" name="Google Shape;335;p25"/>
          <p:cNvSpPr txBox="1">
            <a:spLocks noGrp="1"/>
          </p:cNvSpPr>
          <p:nvPr>
            <p:ph type="title" idx="19"/>
          </p:nvPr>
        </p:nvSpPr>
        <p:spPr>
          <a:xfrm>
            <a:off x="5632779" y="3646354"/>
            <a:ext cx="12120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06</a:t>
            </a:r>
            <a:endParaRPr dirty="0"/>
          </a:p>
        </p:txBody>
      </p:sp>
      <p:sp>
        <p:nvSpPr>
          <p:cNvPr id="336" name="Google Shape;336;p25"/>
          <p:cNvSpPr txBox="1">
            <a:spLocks noGrp="1"/>
          </p:cNvSpPr>
          <p:nvPr>
            <p:ph type="title" idx="20"/>
          </p:nvPr>
        </p:nvSpPr>
        <p:spPr>
          <a:xfrm>
            <a:off x="5749675" y="1986754"/>
            <a:ext cx="8043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sp>
        <p:nvSpPr>
          <p:cNvPr id="337" name="Google Shape;337;p25"/>
          <p:cNvSpPr txBox="1">
            <a:spLocks noGrp="1"/>
          </p:cNvSpPr>
          <p:nvPr>
            <p:ph type="subTitle" idx="4"/>
          </p:nvPr>
        </p:nvSpPr>
        <p:spPr>
          <a:xfrm>
            <a:off x="1069173" y="573850"/>
            <a:ext cx="1227233" cy="57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T</a:t>
            </a:r>
            <a:r>
              <a:rPr lang="en" dirty="0"/>
              <a:t>he </a:t>
            </a:r>
            <a:r>
              <a:rPr lang="en-US" dirty="0"/>
              <a:t>proposition</a:t>
            </a:r>
            <a:r>
              <a:rPr lang="en" dirty="0"/>
              <a:t> </a:t>
            </a:r>
            <a:endParaRPr dirty="0"/>
          </a:p>
        </p:txBody>
      </p:sp>
      <p:sp>
        <p:nvSpPr>
          <p:cNvPr id="338" name="Google Shape;338;p25"/>
          <p:cNvSpPr txBox="1">
            <a:spLocks noGrp="1"/>
          </p:cNvSpPr>
          <p:nvPr>
            <p:ph type="subTitle" idx="5"/>
          </p:nvPr>
        </p:nvSpPr>
        <p:spPr>
          <a:xfrm>
            <a:off x="4031260" y="3677651"/>
            <a:ext cx="1344900" cy="57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PROJECT STAGES</a:t>
            </a:r>
            <a:endParaRPr dirty="0"/>
          </a:p>
        </p:txBody>
      </p:sp>
      <p:sp>
        <p:nvSpPr>
          <p:cNvPr id="339" name="Google Shape;339;p25"/>
          <p:cNvSpPr txBox="1">
            <a:spLocks noGrp="1"/>
          </p:cNvSpPr>
          <p:nvPr>
            <p:ph type="subTitle" idx="6"/>
          </p:nvPr>
        </p:nvSpPr>
        <p:spPr>
          <a:xfrm>
            <a:off x="1202291" y="2344353"/>
            <a:ext cx="1394400" cy="57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MAIN REQUIREMENTS</a:t>
            </a:r>
            <a:endParaRPr dirty="0"/>
          </a:p>
        </p:txBody>
      </p:sp>
      <p:sp>
        <p:nvSpPr>
          <p:cNvPr id="340" name="Google Shape;340;p25"/>
          <p:cNvSpPr txBox="1">
            <a:spLocks noGrp="1"/>
          </p:cNvSpPr>
          <p:nvPr>
            <p:ph type="subTitle" idx="1"/>
          </p:nvPr>
        </p:nvSpPr>
        <p:spPr>
          <a:xfrm>
            <a:off x="6825175" y="3742225"/>
            <a:ext cx="804300" cy="57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OUR TEAM</a:t>
            </a:r>
            <a:endParaRPr dirty="0"/>
          </a:p>
        </p:txBody>
      </p:sp>
      <p:sp>
        <p:nvSpPr>
          <p:cNvPr id="341" name="Google Shape;341;p25"/>
          <p:cNvSpPr txBox="1">
            <a:spLocks noGrp="1"/>
          </p:cNvSpPr>
          <p:nvPr>
            <p:ph type="subTitle" idx="2"/>
          </p:nvPr>
        </p:nvSpPr>
        <p:spPr>
          <a:xfrm>
            <a:off x="6520975" y="1986754"/>
            <a:ext cx="1108500" cy="57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PROJECT GOALS</a:t>
            </a:r>
            <a:endParaRPr dirty="0"/>
          </a:p>
        </p:txBody>
      </p:sp>
      <p:sp>
        <p:nvSpPr>
          <p:cNvPr id="342" name="Google Shape;342;p25"/>
          <p:cNvSpPr txBox="1">
            <a:spLocks noGrp="1"/>
          </p:cNvSpPr>
          <p:nvPr>
            <p:ph type="subTitle" idx="3"/>
          </p:nvPr>
        </p:nvSpPr>
        <p:spPr>
          <a:xfrm>
            <a:off x="4189488" y="579250"/>
            <a:ext cx="1394400" cy="57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ABOUT THE PROJECT</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0" build="p"/>
      <p:bldP spid="326" grpId="0" build="p"/>
      <p:bldP spid="327" grpId="0" build="p"/>
      <p:bldP spid="328" grpId="0" build="p"/>
      <p:bldP spid="329" grpId="0" build="p"/>
      <p:bldP spid="330"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970"/>
        <p:cNvGrpSpPr/>
        <p:nvPr/>
      </p:nvGrpSpPr>
      <p:grpSpPr>
        <a:xfrm>
          <a:off x="0" y="0"/>
          <a:ext cx="0" cy="0"/>
          <a:chOff x="0" y="0"/>
          <a:chExt cx="0" cy="0"/>
        </a:xfrm>
      </p:grpSpPr>
      <p:sp>
        <p:nvSpPr>
          <p:cNvPr id="971" name="Google Shape;971;p31"/>
          <p:cNvSpPr txBox="1">
            <a:spLocks noGrp="1"/>
          </p:cNvSpPr>
          <p:nvPr>
            <p:ph type="title"/>
          </p:nvPr>
        </p:nvSpPr>
        <p:spPr>
          <a:xfrm flipH="1">
            <a:off x="856198" y="1705548"/>
            <a:ext cx="4370793" cy="89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Architectural</a:t>
            </a:r>
            <a:br>
              <a:rPr lang="en-US" dirty="0"/>
            </a:br>
            <a:r>
              <a:rPr lang="en-US" dirty="0"/>
              <a:t>Pattern</a:t>
            </a:r>
            <a:endParaRPr dirty="0"/>
          </a:p>
        </p:txBody>
      </p:sp>
      <p:sp>
        <p:nvSpPr>
          <p:cNvPr id="972" name="Google Shape;972;p31"/>
          <p:cNvSpPr txBox="1">
            <a:spLocks noGrp="1"/>
          </p:cNvSpPr>
          <p:nvPr>
            <p:ph type="subTitle" idx="1"/>
          </p:nvPr>
        </p:nvSpPr>
        <p:spPr>
          <a:xfrm>
            <a:off x="856300" y="2747325"/>
            <a:ext cx="2799000" cy="15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Dosis" panose="020B0604020202020204" charset="0"/>
              </a:rPr>
              <a:t>A </a:t>
            </a:r>
            <a:r>
              <a:rPr lang="en-US" sz="2000" b="1" dirty="0">
                <a:solidFill>
                  <a:schemeClr val="accent5"/>
                </a:solidFill>
                <a:latin typeface="Dosis" panose="020B0604020202020204" charset="0"/>
              </a:rPr>
              <a:t>Client-server pattern </a:t>
            </a:r>
            <a:r>
              <a:rPr lang="en-US" sz="1400" dirty="0">
                <a:latin typeface="Dosis" panose="020B0604020202020204" charset="0"/>
              </a:rPr>
              <a:t>based architectural patter has bee used for the application .</a:t>
            </a:r>
            <a:endParaRPr sz="1400" dirty="0">
              <a:latin typeface="Dosis" panose="020B0604020202020204" charset="0"/>
            </a:endParaRPr>
          </a:p>
        </p:txBody>
      </p:sp>
      <p:pic>
        <p:nvPicPr>
          <p:cNvPr id="198" name="Picture 197">
            <a:extLst>
              <a:ext uri="{FF2B5EF4-FFF2-40B4-BE49-F238E27FC236}">
                <a16:creationId xmlns:a16="http://schemas.microsoft.com/office/drawing/2014/main" id="{BD1EAE78-1B7B-46E9-80EE-BE463076569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808538" y="1001133"/>
            <a:ext cx="3088882" cy="32022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D6DFEF-F64F-4D23-A26E-B1D362754E50}"/>
              </a:ext>
            </a:extLst>
          </p:cNvPr>
          <p:cNvSpPr>
            <a:spLocks noGrp="1"/>
          </p:cNvSpPr>
          <p:nvPr>
            <p:ph type="ctrTitle"/>
          </p:nvPr>
        </p:nvSpPr>
        <p:spPr>
          <a:xfrm>
            <a:off x="4448175" y="1392125"/>
            <a:ext cx="3897538" cy="2039700"/>
          </a:xfrm>
        </p:spPr>
        <p:txBody>
          <a:bodyPr/>
          <a:lstStyle/>
          <a:p>
            <a:r>
              <a:rPr lang="en-US" dirty="0"/>
              <a:t>The Test plan </a:t>
            </a:r>
          </a:p>
        </p:txBody>
      </p:sp>
      <p:sp>
        <p:nvSpPr>
          <p:cNvPr id="5" name="Subtitle 4">
            <a:extLst>
              <a:ext uri="{FF2B5EF4-FFF2-40B4-BE49-F238E27FC236}">
                <a16:creationId xmlns:a16="http://schemas.microsoft.com/office/drawing/2014/main" id="{A9EF74E7-5032-423B-8E6D-48707C2F9C77}"/>
              </a:ext>
            </a:extLst>
          </p:cNvPr>
          <p:cNvSpPr>
            <a:spLocks noGrp="1"/>
          </p:cNvSpPr>
          <p:nvPr>
            <p:ph type="subTitle" idx="1"/>
          </p:nvPr>
        </p:nvSpPr>
        <p:spPr>
          <a:xfrm>
            <a:off x="4941870" y="3688093"/>
            <a:ext cx="3475762" cy="976374"/>
          </a:xfrm>
        </p:spPr>
        <p:style>
          <a:lnRef idx="2">
            <a:schemeClr val="accent6"/>
          </a:lnRef>
          <a:fillRef idx="1">
            <a:schemeClr val="lt1"/>
          </a:fillRef>
          <a:effectRef idx="0">
            <a:schemeClr val="accent6"/>
          </a:effectRef>
          <a:fontRef idx="minor">
            <a:schemeClr val="dk1"/>
          </a:fontRef>
        </p:style>
        <p:txBody>
          <a:bodyPr/>
          <a:lstStyle/>
          <a:p>
            <a:pPr marL="0" lvl="0" indent="0" algn="l" rtl="0">
              <a:spcBef>
                <a:spcPts val="0"/>
              </a:spcBef>
              <a:spcAft>
                <a:spcPts val="0"/>
              </a:spcAft>
              <a:buClr>
                <a:schemeClr val="dk1"/>
              </a:buClr>
              <a:buSzPts val="1100"/>
            </a:pPr>
            <a:r>
              <a:rPr lang="en-US" sz="1400" dirty="0">
                <a:latin typeface="Dosis" panose="020B0604020202020204" charset="0"/>
              </a:rPr>
              <a:t>The testing of the application is done with </a:t>
            </a:r>
            <a:r>
              <a:rPr lang="en-US" sz="2000" b="1" dirty="0">
                <a:solidFill>
                  <a:schemeClr val="accent5"/>
                </a:solidFill>
                <a:latin typeface="Dosis" panose="020B0604020202020204" charset="0"/>
              </a:rPr>
              <a:t>the requirement traceability matrix</a:t>
            </a:r>
            <a:endParaRPr lang="en-US" b="1" dirty="0">
              <a:solidFill>
                <a:schemeClr val="accent5"/>
              </a:solidFill>
              <a:latin typeface="Dosis" panose="020B0604020202020204" charset="0"/>
            </a:endParaRPr>
          </a:p>
        </p:txBody>
      </p:sp>
      <p:pic>
        <p:nvPicPr>
          <p:cNvPr id="2" name="Picture 1">
            <a:extLst>
              <a:ext uri="{FF2B5EF4-FFF2-40B4-BE49-F238E27FC236}">
                <a16:creationId xmlns:a16="http://schemas.microsoft.com/office/drawing/2014/main" id="{1200BCD7-C820-4A95-9265-3F40CD384DBF}"/>
              </a:ext>
            </a:extLst>
          </p:cNvPr>
          <p:cNvPicPr>
            <a:picLocks noChangeAspect="1"/>
          </p:cNvPicPr>
          <p:nvPr/>
        </p:nvPicPr>
        <p:blipFill>
          <a:blip r:embed="rId2"/>
          <a:stretch>
            <a:fillRect/>
          </a:stretch>
        </p:blipFill>
        <p:spPr>
          <a:xfrm>
            <a:off x="498396" y="751926"/>
            <a:ext cx="3560373" cy="3084843"/>
          </a:xfrm>
          <a:prstGeom prst="rect">
            <a:avLst/>
          </a:prstGeom>
          <a:ln>
            <a:noFill/>
          </a:ln>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148148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bg/>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501" name="Google Shape;501;p27"/>
          <p:cNvSpPr txBox="1">
            <a:spLocks noGrp="1"/>
          </p:cNvSpPr>
          <p:nvPr>
            <p:ph type="ctrTitle"/>
          </p:nvPr>
        </p:nvSpPr>
        <p:spPr>
          <a:xfrm>
            <a:off x="948600" y="360643"/>
            <a:ext cx="7264500" cy="50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Test Plan</a:t>
            </a:r>
          </a:p>
        </p:txBody>
      </p:sp>
      <p:grpSp>
        <p:nvGrpSpPr>
          <p:cNvPr id="504" name="Google Shape;504;p27"/>
          <p:cNvGrpSpPr/>
          <p:nvPr/>
        </p:nvGrpSpPr>
        <p:grpSpPr>
          <a:xfrm flipH="1">
            <a:off x="-52554" y="3565861"/>
            <a:ext cx="1082306" cy="1559420"/>
            <a:chOff x="5746200" y="-125075"/>
            <a:chExt cx="337125" cy="485725"/>
          </a:xfrm>
        </p:grpSpPr>
        <p:sp>
          <p:nvSpPr>
            <p:cNvPr id="505" name="Google Shape;505;p27"/>
            <p:cNvSpPr/>
            <p:nvPr/>
          </p:nvSpPr>
          <p:spPr>
            <a:xfrm>
              <a:off x="5834100" y="-125075"/>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a:off x="5896575" y="-107050"/>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746200" y="18375"/>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7"/>
            <p:cNvSpPr/>
            <p:nvPr/>
          </p:nvSpPr>
          <p:spPr>
            <a:xfrm>
              <a:off x="5822900" y="42200"/>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7"/>
            <p:cNvSpPr/>
            <p:nvPr/>
          </p:nvSpPr>
          <p:spPr>
            <a:xfrm>
              <a:off x="6009450" y="71800"/>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7"/>
            <p:cNvSpPr/>
            <p:nvPr/>
          </p:nvSpPr>
          <p:spPr>
            <a:xfrm>
              <a:off x="5954025" y="213800"/>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822900" y="42200"/>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6009450" y="71800"/>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954025" y="213800"/>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4" name="Table 23">
            <a:extLst>
              <a:ext uri="{FF2B5EF4-FFF2-40B4-BE49-F238E27FC236}">
                <a16:creationId xmlns:a16="http://schemas.microsoft.com/office/drawing/2014/main" id="{BFF40700-8CCD-45F4-AC3F-62D0E205A4C4}"/>
              </a:ext>
            </a:extLst>
          </p:cNvPr>
          <p:cNvGraphicFramePr>
            <a:graphicFrameLocks noGrp="1"/>
          </p:cNvGraphicFramePr>
          <p:nvPr>
            <p:extLst>
              <p:ext uri="{D42A27DB-BD31-4B8C-83A1-F6EECF244321}">
                <p14:modId xmlns:p14="http://schemas.microsoft.com/office/powerpoint/2010/main" val="3748752490"/>
              </p:ext>
            </p:extLst>
          </p:nvPr>
        </p:nvGraphicFramePr>
        <p:xfrm>
          <a:off x="1603375" y="1318989"/>
          <a:ext cx="5937250" cy="3473516"/>
        </p:xfrm>
        <a:graphic>
          <a:graphicData uri="http://schemas.openxmlformats.org/drawingml/2006/table">
            <a:tbl>
              <a:tblPr firstRow="1" firstCol="1" bandRow="1">
                <a:tableStyleId>{7DF18680-E054-41AD-8BC1-D1AEF772440D}</a:tableStyleId>
              </a:tblPr>
              <a:tblGrid>
                <a:gridCol w="339725">
                  <a:extLst>
                    <a:ext uri="{9D8B030D-6E8A-4147-A177-3AD203B41FA5}">
                      <a16:colId xmlns:a16="http://schemas.microsoft.com/office/drawing/2014/main" val="2388324355"/>
                    </a:ext>
                  </a:extLst>
                </a:gridCol>
                <a:gridCol w="1828800">
                  <a:extLst>
                    <a:ext uri="{9D8B030D-6E8A-4147-A177-3AD203B41FA5}">
                      <a16:colId xmlns:a16="http://schemas.microsoft.com/office/drawing/2014/main" val="3738773782"/>
                    </a:ext>
                  </a:extLst>
                </a:gridCol>
                <a:gridCol w="1714500">
                  <a:extLst>
                    <a:ext uri="{9D8B030D-6E8A-4147-A177-3AD203B41FA5}">
                      <a16:colId xmlns:a16="http://schemas.microsoft.com/office/drawing/2014/main" val="3750344421"/>
                    </a:ext>
                  </a:extLst>
                </a:gridCol>
                <a:gridCol w="2054225">
                  <a:extLst>
                    <a:ext uri="{9D8B030D-6E8A-4147-A177-3AD203B41FA5}">
                      <a16:colId xmlns:a16="http://schemas.microsoft.com/office/drawing/2014/main" val="352838795"/>
                    </a:ext>
                  </a:extLst>
                </a:gridCol>
              </a:tblGrid>
              <a:tr h="0">
                <a:tc>
                  <a:txBody>
                    <a:bodyPr/>
                    <a:lstStyle/>
                    <a:p>
                      <a:pPr marL="0" marR="0" algn="ctr">
                        <a:lnSpc>
                          <a:spcPct val="107000"/>
                        </a:lnSpc>
                        <a:spcBef>
                          <a:spcPts val="0"/>
                        </a:spcBef>
                        <a:spcAft>
                          <a:spcPts val="0"/>
                        </a:spcAft>
                      </a:pPr>
                      <a:r>
                        <a:rPr lang="en-US" sz="1200">
                          <a:effectLst/>
                        </a:rPr>
                        <a:t>BR#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dirty="0">
                          <a:effectLst/>
                        </a:rPr>
                        <a:t>Module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a:effectLst/>
                        </a:rPr>
                        <a:t>Application Role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a:effectLst/>
                        </a:rPr>
                        <a:t>Description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43152761"/>
                  </a:ext>
                </a:extLst>
              </a:tr>
              <a:tr h="0">
                <a:tc>
                  <a:txBody>
                    <a:bodyPr/>
                    <a:lstStyle/>
                    <a:p>
                      <a:pPr marL="0" marR="0" algn="ctr">
                        <a:lnSpc>
                          <a:spcPct val="107000"/>
                        </a:lnSpc>
                        <a:spcBef>
                          <a:spcPts val="0"/>
                        </a:spcBef>
                        <a:spcAft>
                          <a:spcPts val="0"/>
                        </a:spcAft>
                      </a:pPr>
                      <a:r>
                        <a:rPr lang="en-US" sz="1200">
                          <a:effectLst/>
                        </a:rPr>
                        <a:t>BR1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dirty="0">
                          <a:effectLst/>
                        </a:rPr>
                        <a:t>Login Logout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a:effectLst/>
                        </a:rPr>
                        <a:t>Members of the BTU and Users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a:effectLst/>
                        </a:rPr>
                        <a:t>Member: Member will able to login and will have the access to the Company Activity page</a:t>
                      </a:r>
                      <a:endParaRPr lang="en-US" sz="1100">
                        <a:effectLst/>
                      </a:endParaRPr>
                    </a:p>
                    <a:p>
                      <a:pPr marL="0" marR="0" algn="ctr">
                        <a:lnSpc>
                          <a:spcPct val="107000"/>
                        </a:lnSpc>
                        <a:spcBef>
                          <a:spcPts val="0"/>
                        </a:spcBef>
                        <a:spcAft>
                          <a:spcPts val="0"/>
                        </a:spcAft>
                      </a:pPr>
                      <a:r>
                        <a:rPr lang="en-US" sz="1200">
                          <a:effectLst/>
                        </a:rPr>
                        <a:t>User: User will able to see own profile.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0206165"/>
                  </a:ext>
                </a:extLst>
              </a:tr>
              <a:tr h="0">
                <a:tc>
                  <a:txBody>
                    <a:bodyPr/>
                    <a:lstStyle/>
                    <a:p>
                      <a:pPr marL="0" marR="0" algn="ctr">
                        <a:lnSpc>
                          <a:spcPct val="107000"/>
                        </a:lnSpc>
                        <a:spcBef>
                          <a:spcPts val="0"/>
                        </a:spcBef>
                        <a:spcAft>
                          <a:spcPts val="0"/>
                        </a:spcAft>
                      </a:pPr>
                      <a:r>
                        <a:rPr lang="en-US" sz="1200">
                          <a:effectLst/>
                        </a:rPr>
                        <a:t>BR2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a:effectLst/>
                        </a:rPr>
                        <a:t>Forecast Donor number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a:effectLst/>
                        </a:rPr>
                        <a:t>Members of the BTU</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a:effectLst/>
                        </a:rPr>
                        <a:t>Member of the BTU will able to forecast the possible donor number before an event based on the registration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31144808"/>
                  </a:ext>
                </a:extLst>
              </a:tr>
              <a:tr h="0">
                <a:tc>
                  <a:txBody>
                    <a:bodyPr/>
                    <a:lstStyle/>
                    <a:p>
                      <a:pPr marL="0" marR="0" algn="ctr">
                        <a:lnSpc>
                          <a:spcPct val="107000"/>
                        </a:lnSpc>
                        <a:spcBef>
                          <a:spcPts val="0"/>
                        </a:spcBef>
                        <a:spcAft>
                          <a:spcPts val="0"/>
                        </a:spcAft>
                      </a:pPr>
                      <a:r>
                        <a:rPr lang="en-US" sz="1200">
                          <a:effectLst/>
                        </a:rPr>
                        <a:t>BR3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a:effectLst/>
                        </a:rPr>
                        <a:t>Respond to the Interactive Nonfiction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a:effectLst/>
                        </a:rPr>
                        <a:t>Users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a:effectLst/>
                        </a:rPr>
                        <a:t>Users will able to respond the emergency notification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125280"/>
                  </a:ext>
                </a:extLst>
              </a:tr>
              <a:tr h="0">
                <a:tc>
                  <a:txBody>
                    <a:bodyPr/>
                    <a:lstStyle/>
                    <a:p>
                      <a:pPr marL="0" marR="0" algn="ctr">
                        <a:lnSpc>
                          <a:spcPct val="107000"/>
                        </a:lnSpc>
                        <a:spcBef>
                          <a:spcPts val="0"/>
                        </a:spcBef>
                        <a:spcAft>
                          <a:spcPts val="0"/>
                        </a:spcAft>
                      </a:pPr>
                      <a:r>
                        <a:rPr lang="en-US" sz="1200">
                          <a:effectLst/>
                        </a:rPr>
                        <a:t>BR4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a:effectLst/>
                        </a:rPr>
                        <a:t>Blood Request Form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a:effectLst/>
                        </a:rPr>
                        <a:t>Users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dirty="0">
                          <a:effectLst/>
                        </a:rPr>
                        <a:t>Users will be able to request for the emergency blood request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98080537"/>
                  </a:ext>
                </a:extLst>
              </a:tr>
            </a:tbl>
          </a:graphicData>
        </a:graphic>
      </p:graphicFrame>
      <p:sp>
        <p:nvSpPr>
          <p:cNvPr id="25" name="Rectangle 2">
            <a:extLst>
              <a:ext uri="{FF2B5EF4-FFF2-40B4-BE49-F238E27FC236}">
                <a16:creationId xmlns:a16="http://schemas.microsoft.com/office/drawing/2014/main" id="{6E3C492A-0B53-4455-81C4-2A6ACC55DB90}"/>
              </a:ext>
            </a:extLst>
          </p:cNvPr>
          <p:cNvSpPr>
            <a:spLocks noChangeArrowheads="1"/>
          </p:cNvSpPr>
          <p:nvPr/>
        </p:nvSpPr>
        <p:spPr bwMode="auto">
          <a:xfrm>
            <a:off x="1603375" y="131921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TextBox 1">
            <a:extLst>
              <a:ext uri="{FF2B5EF4-FFF2-40B4-BE49-F238E27FC236}">
                <a16:creationId xmlns:a16="http://schemas.microsoft.com/office/drawing/2014/main" id="{461B3869-CB35-4497-B726-A3DDDE5D3FBC}"/>
              </a:ext>
            </a:extLst>
          </p:cNvPr>
          <p:cNvSpPr txBox="1"/>
          <p:nvPr/>
        </p:nvSpPr>
        <p:spPr>
          <a:xfrm>
            <a:off x="3209250" y="864643"/>
            <a:ext cx="2743200" cy="461665"/>
          </a:xfrm>
          <a:prstGeom prst="rect">
            <a:avLst/>
          </a:prstGeom>
          <a:noFill/>
        </p:spPr>
        <p:txBody>
          <a:bodyPr wrap="square" rtlCol="0">
            <a:spAutoFit/>
          </a:bodyPr>
          <a:lstStyle/>
          <a:p>
            <a:pPr algn="ctr"/>
            <a:r>
              <a:rPr lang="en-US" sz="2400" dirty="0">
                <a:solidFill>
                  <a:schemeClr val="accent5"/>
                </a:solidFill>
                <a:latin typeface="Staatliches" panose="020B0604020202020204" charset="0"/>
              </a:rPr>
              <a:t>Business Requirement</a:t>
            </a:r>
          </a:p>
        </p:txBody>
      </p:sp>
    </p:spTree>
    <p:extLst>
      <p:ext uri="{BB962C8B-B14F-4D97-AF65-F5344CB8AC3E}">
        <p14:creationId xmlns:p14="http://schemas.microsoft.com/office/powerpoint/2010/main" val="31624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501" name="Google Shape;501;p27"/>
          <p:cNvSpPr txBox="1">
            <a:spLocks noGrp="1"/>
          </p:cNvSpPr>
          <p:nvPr>
            <p:ph type="ctrTitle"/>
          </p:nvPr>
        </p:nvSpPr>
        <p:spPr>
          <a:xfrm>
            <a:off x="948600" y="360643"/>
            <a:ext cx="7264500" cy="50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Test Plan</a:t>
            </a:r>
          </a:p>
        </p:txBody>
      </p:sp>
      <p:grpSp>
        <p:nvGrpSpPr>
          <p:cNvPr id="504" name="Google Shape;504;p27"/>
          <p:cNvGrpSpPr/>
          <p:nvPr/>
        </p:nvGrpSpPr>
        <p:grpSpPr>
          <a:xfrm flipH="1">
            <a:off x="-52554" y="3565861"/>
            <a:ext cx="1082306" cy="1559420"/>
            <a:chOff x="5746200" y="-125075"/>
            <a:chExt cx="337125" cy="485725"/>
          </a:xfrm>
        </p:grpSpPr>
        <p:sp>
          <p:nvSpPr>
            <p:cNvPr id="505" name="Google Shape;505;p27"/>
            <p:cNvSpPr/>
            <p:nvPr/>
          </p:nvSpPr>
          <p:spPr>
            <a:xfrm>
              <a:off x="5834100" y="-125075"/>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a:off x="5896575" y="-107050"/>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746200" y="18375"/>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7"/>
            <p:cNvSpPr/>
            <p:nvPr/>
          </p:nvSpPr>
          <p:spPr>
            <a:xfrm>
              <a:off x="5822900" y="42200"/>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7"/>
            <p:cNvSpPr/>
            <p:nvPr/>
          </p:nvSpPr>
          <p:spPr>
            <a:xfrm>
              <a:off x="6009450" y="71800"/>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7"/>
            <p:cNvSpPr/>
            <p:nvPr/>
          </p:nvSpPr>
          <p:spPr>
            <a:xfrm>
              <a:off x="5954025" y="213800"/>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822900" y="42200"/>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6009450" y="71800"/>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954025" y="213800"/>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Rectangle 2">
            <a:extLst>
              <a:ext uri="{FF2B5EF4-FFF2-40B4-BE49-F238E27FC236}">
                <a16:creationId xmlns:a16="http://schemas.microsoft.com/office/drawing/2014/main" id="{6E3C492A-0B53-4455-81C4-2A6ACC55DB90}"/>
              </a:ext>
            </a:extLst>
          </p:cNvPr>
          <p:cNvSpPr>
            <a:spLocks noChangeArrowheads="1"/>
          </p:cNvSpPr>
          <p:nvPr/>
        </p:nvSpPr>
        <p:spPr bwMode="auto">
          <a:xfrm>
            <a:off x="1603375" y="131921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TextBox 1">
            <a:extLst>
              <a:ext uri="{FF2B5EF4-FFF2-40B4-BE49-F238E27FC236}">
                <a16:creationId xmlns:a16="http://schemas.microsoft.com/office/drawing/2014/main" id="{461B3869-CB35-4497-B726-A3DDDE5D3FBC}"/>
              </a:ext>
            </a:extLst>
          </p:cNvPr>
          <p:cNvSpPr txBox="1"/>
          <p:nvPr/>
        </p:nvSpPr>
        <p:spPr>
          <a:xfrm>
            <a:off x="2917861" y="1547813"/>
            <a:ext cx="3318552" cy="461665"/>
          </a:xfrm>
          <a:prstGeom prst="rect">
            <a:avLst/>
          </a:prstGeom>
          <a:noFill/>
        </p:spPr>
        <p:txBody>
          <a:bodyPr wrap="square" rtlCol="0">
            <a:spAutoFit/>
          </a:bodyPr>
          <a:lstStyle/>
          <a:p>
            <a:pPr algn="ctr"/>
            <a:r>
              <a:rPr lang="en-US" sz="2400" dirty="0">
                <a:solidFill>
                  <a:schemeClr val="accent5"/>
                </a:solidFill>
                <a:latin typeface="Staatliches" panose="020B0604020202020204" charset="0"/>
              </a:rPr>
              <a:t>Functional Requirement</a:t>
            </a:r>
          </a:p>
        </p:txBody>
      </p:sp>
      <p:graphicFrame>
        <p:nvGraphicFramePr>
          <p:cNvPr id="3" name="Table 2">
            <a:extLst>
              <a:ext uri="{FF2B5EF4-FFF2-40B4-BE49-F238E27FC236}">
                <a16:creationId xmlns:a16="http://schemas.microsoft.com/office/drawing/2014/main" id="{B7D93CCE-4F5F-4197-9599-8BB48D367958}"/>
              </a:ext>
            </a:extLst>
          </p:cNvPr>
          <p:cNvGraphicFramePr>
            <a:graphicFrameLocks noGrp="1"/>
          </p:cNvGraphicFramePr>
          <p:nvPr>
            <p:extLst>
              <p:ext uri="{D42A27DB-BD31-4B8C-83A1-F6EECF244321}">
                <p14:modId xmlns:p14="http://schemas.microsoft.com/office/powerpoint/2010/main" val="73569229"/>
              </p:ext>
            </p:extLst>
          </p:nvPr>
        </p:nvGraphicFramePr>
        <p:xfrm>
          <a:off x="1603375" y="1999169"/>
          <a:ext cx="5937250" cy="1721995"/>
        </p:xfrm>
        <a:graphic>
          <a:graphicData uri="http://schemas.openxmlformats.org/drawingml/2006/table">
            <a:tbl>
              <a:tblPr firstRow="1" firstCol="1" bandRow="1">
                <a:tableStyleId>{7DF18680-E054-41AD-8BC1-D1AEF772440D}</a:tableStyleId>
              </a:tblPr>
              <a:tblGrid>
                <a:gridCol w="339725">
                  <a:extLst>
                    <a:ext uri="{9D8B030D-6E8A-4147-A177-3AD203B41FA5}">
                      <a16:colId xmlns:a16="http://schemas.microsoft.com/office/drawing/2014/main" val="1585742364"/>
                    </a:ext>
                  </a:extLst>
                </a:gridCol>
                <a:gridCol w="1828800">
                  <a:extLst>
                    <a:ext uri="{9D8B030D-6E8A-4147-A177-3AD203B41FA5}">
                      <a16:colId xmlns:a16="http://schemas.microsoft.com/office/drawing/2014/main" val="3559929831"/>
                    </a:ext>
                  </a:extLst>
                </a:gridCol>
                <a:gridCol w="1714500">
                  <a:extLst>
                    <a:ext uri="{9D8B030D-6E8A-4147-A177-3AD203B41FA5}">
                      <a16:colId xmlns:a16="http://schemas.microsoft.com/office/drawing/2014/main" val="1752522556"/>
                    </a:ext>
                  </a:extLst>
                </a:gridCol>
                <a:gridCol w="2054225">
                  <a:extLst>
                    <a:ext uri="{9D8B030D-6E8A-4147-A177-3AD203B41FA5}">
                      <a16:colId xmlns:a16="http://schemas.microsoft.com/office/drawing/2014/main" val="2373977288"/>
                    </a:ext>
                  </a:extLst>
                </a:gridCol>
              </a:tblGrid>
              <a:tr h="0">
                <a:tc>
                  <a:txBody>
                    <a:bodyPr/>
                    <a:lstStyle/>
                    <a:p>
                      <a:pPr marL="0" marR="0" algn="ctr">
                        <a:lnSpc>
                          <a:spcPct val="107000"/>
                        </a:lnSpc>
                        <a:spcBef>
                          <a:spcPts val="0"/>
                        </a:spcBef>
                        <a:spcAft>
                          <a:spcPts val="0"/>
                        </a:spcAft>
                      </a:pPr>
                      <a:r>
                        <a:rPr lang="en-US" sz="1200">
                          <a:effectLst/>
                        </a:rPr>
                        <a:t>FR#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dirty="0">
                          <a:effectLst/>
                        </a:rPr>
                        <a:t>Module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a:effectLst/>
                        </a:rPr>
                        <a:t>Application Role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a:effectLst/>
                        </a:rPr>
                        <a:t>Description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98532406"/>
                  </a:ext>
                </a:extLst>
              </a:tr>
              <a:tr h="0">
                <a:tc>
                  <a:txBody>
                    <a:bodyPr/>
                    <a:lstStyle/>
                    <a:p>
                      <a:pPr marL="0" marR="0" algn="ctr">
                        <a:lnSpc>
                          <a:spcPct val="107000"/>
                        </a:lnSpc>
                        <a:spcBef>
                          <a:spcPts val="0"/>
                        </a:spcBef>
                        <a:spcAft>
                          <a:spcPts val="0"/>
                        </a:spcAft>
                      </a:pPr>
                      <a:r>
                        <a:rPr lang="en-US" sz="1200">
                          <a:effectLst/>
                        </a:rPr>
                        <a:t>FR1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dirty="0">
                          <a:effectLst/>
                        </a:rPr>
                        <a:t>Detect Spam Request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a:effectLst/>
                        </a:rPr>
                        <a:t>Automatic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a:effectLst/>
                        </a:rPr>
                        <a:t>If any users tries to spam blood request automatically system will detect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19365650"/>
                  </a:ext>
                </a:extLst>
              </a:tr>
              <a:tr h="0">
                <a:tc>
                  <a:txBody>
                    <a:bodyPr/>
                    <a:lstStyle/>
                    <a:p>
                      <a:pPr marL="0" marR="0" algn="ctr">
                        <a:lnSpc>
                          <a:spcPct val="107000"/>
                        </a:lnSpc>
                        <a:spcBef>
                          <a:spcPts val="0"/>
                        </a:spcBef>
                        <a:spcAft>
                          <a:spcPts val="0"/>
                        </a:spcAft>
                      </a:pPr>
                      <a:r>
                        <a:rPr lang="en-US" sz="1200">
                          <a:effectLst/>
                        </a:rPr>
                        <a:t>FR2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a:effectLst/>
                        </a:rPr>
                        <a:t>Show OSM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a:effectLst/>
                        </a:rPr>
                        <a:t>Users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a:effectLst/>
                        </a:rPr>
                        <a:t>User’s current location will be auto sync up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51046333"/>
                  </a:ext>
                </a:extLst>
              </a:tr>
              <a:tr h="0">
                <a:tc>
                  <a:txBody>
                    <a:bodyPr/>
                    <a:lstStyle/>
                    <a:p>
                      <a:pPr marL="0" marR="0" algn="ctr">
                        <a:lnSpc>
                          <a:spcPct val="107000"/>
                        </a:lnSpc>
                        <a:spcBef>
                          <a:spcPts val="0"/>
                        </a:spcBef>
                        <a:spcAft>
                          <a:spcPts val="0"/>
                        </a:spcAft>
                      </a:pPr>
                      <a:r>
                        <a:rPr lang="en-US" sz="1200">
                          <a:effectLst/>
                        </a:rPr>
                        <a:t>FR3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a:effectLst/>
                        </a:rPr>
                        <a:t>Interactive Notification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a:effectLst/>
                        </a:rPr>
                        <a:t>Users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dirty="0">
                          <a:effectLst/>
                        </a:rPr>
                        <a:t>Show the nearby emergency blood request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50888378"/>
                  </a:ext>
                </a:extLst>
              </a:tr>
            </a:tbl>
          </a:graphicData>
        </a:graphic>
      </p:graphicFrame>
    </p:spTree>
    <p:extLst>
      <p:ext uri="{BB962C8B-B14F-4D97-AF65-F5344CB8AC3E}">
        <p14:creationId xmlns:p14="http://schemas.microsoft.com/office/powerpoint/2010/main" val="2149665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501" name="Google Shape;501;p27"/>
          <p:cNvSpPr txBox="1">
            <a:spLocks noGrp="1"/>
          </p:cNvSpPr>
          <p:nvPr>
            <p:ph type="ctrTitle"/>
          </p:nvPr>
        </p:nvSpPr>
        <p:spPr>
          <a:xfrm>
            <a:off x="948600" y="360643"/>
            <a:ext cx="7264500" cy="50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Test Plan</a:t>
            </a:r>
          </a:p>
        </p:txBody>
      </p:sp>
      <p:grpSp>
        <p:nvGrpSpPr>
          <p:cNvPr id="504" name="Google Shape;504;p27"/>
          <p:cNvGrpSpPr/>
          <p:nvPr/>
        </p:nvGrpSpPr>
        <p:grpSpPr>
          <a:xfrm flipH="1">
            <a:off x="-52554" y="3565861"/>
            <a:ext cx="1082306" cy="1559420"/>
            <a:chOff x="5746200" y="-125075"/>
            <a:chExt cx="337125" cy="485725"/>
          </a:xfrm>
        </p:grpSpPr>
        <p:sp>
          <p:nvSpPr>
            <p:cNvPr id="505" name="Google Shape;505;p27"/>
            <p:cNvSpPr/>
            <p:nvPr/>
          </p:nvSpPr>
          <p:spPr>
            <a:xfrm>
              <a:off x="5834100" y="-125075"/>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a:off x="5896575" y="-107050"/>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746200" y="18375"/>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7"/>
            <p:cNvSpPr/>
            <p:nvPr/>
          </p:nvSpPr>
          <p:spPr>
            <a:xfrm>
              <a:off x="5822900" y="42200"/>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7"/>
            <p:cNvSpPr/>
            <p:nvPr/>
          </p:nvSpPr>
          <p:spPr>
            <a:xfrm>
              <a:off x="6009450" y="71800"/>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7"/>
            <p:cNvSpPr/>
            <p:nvPr/>
          </p:nvSpPr>
          <p:spPr>
            <a:xfrm>
              <a:off x="5954025" y="213800"/>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822900" y="42200"/>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6009450" y="71800"/>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954025" y="213800"/>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Rectangle 2">
            <a:extLst>
              <a:ext uri="{FF2B5EF4-FFF2-40B4-BE49-F238E27FC236}">
                <a16:creationId xmlns:a16="http://schemas.microsoft.com/office/drawing/2014/main" id="{6E3C492A-0B53-4455-81C4-2A6ACC55DB90}"/>
              </a:ext>
            </a:extLst>
          </p:cNvPr>
          <p:cNvSpPr>
            <a:spLocks noChangeArrowheads="1"/>
          </p:cNvSpPr>
          <p:nvPr/>
        </p:nvSpPr>
        <p:spPr bwMode="auto">
          <a:xfrm>
            <a:off x="1603375" y="131921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TextBox 1">
            <a:extLst>
              <a:ext uri="{FF2B5EF4-FFF2-40B4-BE49-F238E27FC236}">
                <a16:creationId xmlns:a16="http://schemas.microsoft.com/office/drawing/2014/main" id="{461B3869-CB35-4497-B726-A3DDDE5D3FBC}"/>
              </a:ext>
            </a:extLst>
          </p:cNvPr>
          <p:cNvSpPr txBox="1"/>
          <p:nvPr/>
        </p:nvSpPr>
        <p:spPr>
          <a:xfrm>
            <a:off x="3030876" y="1252486"/>
            <a:ext cx="3082247" cy="461665"/>
          </a:xfrm>
          <a:prstGeom prst="rect">
            <a:avLst/>
          </a:prstGeom>
          <a:noFill/>
        </p:spPr>
        <p:txBody>
          <a:bodyPr wrap="square" rtlCol="0">
            <a:spAutoFit/>
          </a:bodyPr>
          <a:lstStyle/>
          <a:p>
            <a:pPr algn="ctr"/>
            <a:r>
              <a:rPr lang="en-US" sz="2400" dirty="0">
                <a:solidFill>
                  <a:schemeClr val="accent5"/>
                </a:solidFill>
                <a:latin typeface="Staatliches" panose="020B0604020202020204" charset="0"/>
              </a:rPr>
              <a:t>TECHNICAL Requirement</a:t>
            </a:r>
          </a:p>
        </p:txBody>
      </p:sp>
      <p:graphicFrame>
        <p:nvGraphicFramePr>
          <p:cNvPr id="3" name="Table 2">
            <a:extLst>
              <a:ext uri="{FF2B5EF4-FFF2-40B4-BE49-F238E27FC236}">
                <a16:creationId xmlns:a16="http://schemas.microsoft.com/office/drawing/2014/main" id="{F34DC788-152B-48CA-AFBD-6ED11307F391}"/>
              </a:ext>
            </a:extLst>
          </p:cNvPr>
          <p:cNvGraphicFramePr>
            <a:graphicFrameLocks noGrp="1"/>
          </p:cNvGraphicFramePr>
          <p:nvPr>
            <p:extLst>
              <p:ext uri="{D42A27DB-BD31-4B8C-83A1-F6EECF244321}">
                <p14:modId xmlns:p14="http://schemas.microsoft.com/office/powerpoint/2010/main" val="958331915"/>
              </p:ext>
            </p:extLst>
          </p:nvPr>
        </p:nvGraphicFramePr>
        <p:xfrm>
          <a:off x="1603375" y="1715197"/>
          <a:ext cx="5937250" cy="2289432"/>
        </p:xfrm>
        <a:graphic>
          <a:graphicData uri="http://schemas.openxmlformats.org/drawingml/2006/table">
            <a:tbl>
              <a:tblPr firstRow="1" firstCol="1" bandRow="1">
                <a:tableStyleId>{7DF18680-E054-41AD-8BC1-D1AEF772440D}</a:tableStyleId>
              </a:tblPr>
              <a:tblGrid>
                <a:gridCol w="396875">
                  <a:extLst>
                    <a:ext uri="{9D8B030D-6E8A-4147-A177-3AD203B41FA5}">
                      <a16:colId xmlns:a16="http://schemas.microsoft.com/office/drawing/2014/main" val="1055448560"/>
                    </a:ext>
                  </a:extLst>
                </a:gridCol>
                <a:gridCol w="5540375">
                  <a:extLst>
                    <a:ext uri="{9D8B030D-6E8A-4147-A177-3AD203B41FA5}">
                      <a16:colId xmlns:a16="http://schemas.microsoft.com/office/drawing/2014/main" val="3004238554"/>
                    </a:ext>
                  </a:extLst>
                </a:gridCol>
              </a:tblGrid>
              <a:tr h="0">
                <a:tc>
                  <a:txBody>
                    <a:bodyPr/>
                    <a:lstStyle/>
                    <a:p>
                      <a:pPr marL="0" marR="0" algn="ctr">
                        <a:lnSpc>
                          <a:spcPct val="107000"/>
                        </a:lnSpc>
                        <a:spcBef>
                          <a:spcPts val="0"/>
                        </a:spcBef>
                        <a:spcAft>
                          <a:spcPts val="0"/>
                        </a:spcAft>
                      </a:pPr>
                      <a:r>
                        <a:rPr lang="en-US" sz="1200">
                          <a:effectLst/>
                        </a:rPr>
                        <a:t>TR#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dirty="0">
                          <a:effectLst/>
                        </a:rPr>
                        <a:t>Description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56883888"/>
                  </a:ext>
                </a:extLst>
              </a:tr>
              <a:tr h="0">
                <a:tc>
                  <a:txBody>
                    <a:bodyPr/>
                    <a:lstStyle/>
                    <a:p>
                      <a:pPr marL="0" marR="0" algn="ctr">
                        <a:lnSpc>
                          <a:spcPct val="107000"/>
                        </a:lnSpc>
                        <a:spcBef>
                          <a:spcPts val="0"/>
                        </a:spcBef>
                        <a:spcAft>
                          <a:spcPts val="0"/>
                        </a:spcAft>
                      </a:pPr>
                      <a:r>
                        <a:rPr lang="en-US" sz="1200">
                          <a:effectLst/>
                        </a:rPr>
                        <a:t>TR1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a:effectLst/>
                        </a:rPr>
                        <a:t>Email must not be blanked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45872883"/>
                  </a:ext>
                </a:extLst>
              </a:tr>
              <a:tr h="0">
                <a:tc>
                  <a:txBody>
                    <a:bodyPr/>
                    <a:lstStyle/>
                    <a:p>
                      <a:pPr marL="0" marR="0" algn="ctr">
                        <a:lnSpc>
                          <a:spcPct val="107000"/>
                        </a:lnSpc>
                        <a:spcBef>
                          <a:spcPts val="0"/>
                        </a:spcBef>
                        <a:spcAft>
                          <a:spcPts val="0"/>
                        </a:spcAft>
                      </a:pPr>
                      <a:r>
                        <a:rPr lang="en-US" sz="1200">
                          <a:effectLst/>
                        </a:rPr>
                        <a:t>TR2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a:effectLst/>
                        </a:rPr>
                        <a:t>Password must not be blanked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339940"/>
                  </a:ext>
                </a:extLst>
              </a:tr>
              <a:tr h="0">
                <a:tc>
                  <a:txBody>
                    <a:bodyPr/>
                    <a:lstStyle/>
                    <a:p>
                      <a:pPr marL="0" marR="0" algn="ctr">
                        <a:lnSpc>
                          <a:spcPct val="107000"/>
                        </a:lnSpc>
                        <a:spcBef>
                          <a:spcPts val="0"/>
                        </a:spcBef>
                        <a:spcAft>
                          <a:spcPts val="0"/>
                        </a:spcAft>
                      </a:pPr>
                      <a:r>
                        <a:rPr lang="en-US" sz="1200">
                          <a:effectLst/>
                        </a:rPr>
                        <a:t>TR3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a:effectLst/>
                        </a:rPr>
                        <a:t>If email and password are valid login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24093165"/>
                  </a:ext>
                </a:extLst>
              </a:tr>
              <a:tr h="0">
                <a:tc>
                  <a:txBody>
                    <a:bodyPr/>
                    <a:lstStyle/>
                    <a:p>
                      <a:pPr marL="0" marR="0" algn="ctr">
                        <a:lnSpc>
                          <a:spcPct val="107000"/>
                        </a:lnSpc>
                        <a:spcBef>
                          <a:spcPts val="0"/>
                        </a:spcBef>
                        <a:spcAft>
                          <a:spcPts val="0"/>
                        </a:spcAft>
                      </a:pPr>
                      <a:r>
                        <a:rPr lang="en-US" sz="1200">
                          <a:effectLst/>
                        </a:rPr>
                        <a:t>TR4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dirty="0">
                          <a:effectLst/>
                        </a:rPr>
                        <a:t>Notification will not be sent to a donor if s/he cannot able to donate blood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35121033"/>
                  </a:ext>
                </a:extLst>
              </a:tr>
              <a:tr h="0">
                <a:tc>
                  <a:txBody>
                    <a:bodyPr/>
                    <a:lstStyle/>
                    <a:p>
                      <a:pPr marL="0" marR="0" algn="ctr">
                        <a:lnSpc>
                          <a:spcPct val="107000"/>
                        </a:lnSpc>
                        <a:spcBef>
                          <a:spcPts val="0"/>
                        </a:spcBef>
                        <a:spcAft>
                          <a:spcPts val="0"/>
                        </a:spcAft>
                      </a:pPr>
                      <a:r>
                        <a:rPr lang="en-US" sz="1200">
                          <a:effectLst/>
                        </a:rPr>
                        <a:t>TR5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dirty="0">
                          <a:effectLst/>
                        </a:rPr>
                        <a:t>Automatically the notification will be removed if someone respond to it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14283954"/>
                  </a:ext>
                </a:extLst>
              </a:tr>
            </a:tbl>
          </a:graphicData>
        </a:graphic>
      </p:graphicFrame>
      <p:sp>
        <p:nvSpPr>
          <p:cNvPr id="4" name="Rectangle 1">
            <a:extLst>
              <a:ext uri="{FF2B5EF4-FFF2-40B4-BE49-F238E27FC236}">
                <a16:creationId xmlns:a16="http://schemas.microsoft.com/office/drawing/2014/main" id="{A7595E38-C451-4FE5-AFDD-F85B8B6E0251}"/>
              </a:ext>
            </a:extLst>
          </p:cNvPr>
          <p:cNvSpPr>
            <a:spLocks noChangeArrowheads="1"/>
          </p:cNvSpPr>
          <p:nvPr/>
        </p:nvSpPr>
        <p:spPr bwMode="auto">
          <a:xfrm>
            <a:off x="1603375" y="17145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417363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501" name="Google Shape;501;p27"/>
          <p:cNvSpPr txBox="1">
            <a:spLocks noGrp="1"/>
          </p:cNvSpPr>
          <p:nvPr>
            <p:ph type="ctrTitle"/>
          </p:nvPr>
        </p:nvSpPr>
        <p:spPr>
          <a:xfrm>
            <a:off x="948600" y="360643"/>
            <a:ext cx="7264500" cy="50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Test Plan</a:t>
            </a:r>
          </a:p>
        </p:txBody>
      </p:sp>
      <p:grpSp>
        <p:nvGrpSpPr>
          <p:cNvPr id="504" name="Google Shape;504;p27"/>
          <p:cNvGrpSpPr/>
          <p:nvPr/>
        </p:nvGrpSpPr>
        <p:grpSpPr>
          <a:xfrm flipH="1">
            <a:off x="-52554" y="3565861"/>
            <a:ext cx="1082306" cy="1559420"/>
            <a:chOff x="5746200" y="-125075"/>
            <a:chExt cx="337125" cy="485725"/>
          </a:xfrm>
        </p:grpSpPr>
        <p:sp>
          <p:nvSpPr>
            <p:cNvPr id="505" name="Google Shape;505;p27"/>
            <p:cNvSpPr/>
            <p:nvPr/>
          </p:nvSpPr>
          <p:spPr>
            <a:xfrm>
              <a:off x="5834100" y="-125075"/>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a:off x="5896575" y="-107050"/>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746200" y="18375"/>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7"/>
            <p:cNvSpPr/>
            <p:nvPr/>
          </p:nvSpPr>
          <p:spPr>
            <a:xfrm>
              <a:off x="5822900" y="42200"/>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7"/>
            <p:cNvSpPr/>
            <p:nvPr/>
          </p:nvSpPr>
          <p:spPr>
            <a:xfrm>
              <a:off x="6009450" y="71800"/>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7"/>
            <p:cNvSpPr/>
            <p:nvPr/>
          </p:nvSpPr>
          <p:spPr>
            <a:xfrm>
              <a:off x="5954025" y="213800"/>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822900" y="42200"/>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6009450" y="71800"/>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954025" y="213800"/>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Rectangle 2">
            <a:extLst>
              <a:ext uri="{FF2B5EF4-FFF2-40B4-BE49-F238E27FC236}">
                <a16:creationId xmlns:a16="http://schemas.microsoft.com/office/drawing/2014/main" id="{6E3C492A-0B53-4455-81C4-2A6ACC55DB90}"/>
              </a:ext>
            </a:extLst>
          </p:cNvPr>
          <p:cNvSpPr>
            <a:spLocks noChangeArrowheads="1"/>
          </p:cNvSpPr>
          <p:nvPr/>
        </p:nvSpPr>
        <p:spPr bwMode="auto">
          <a:xfrm>
            <a:off x="1603375" y="131921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TextBox 1">
            <a:extLst>
              <a:ext uri="{FF2B5EF4-FFF2-40B4-BE49-F238E27FC236}">
                <a16:creationId xmlns:a16="http://schemas.microsoft.com/office/drawing/2014/main" id="{461B3869-CB35-4497-B726-A3DDDE5D3FBC}"/>
              </a:ext>
            </a:extLst>
          </p:cNvPr>
          <p:cNvSpPr txBox="1"/>
          <p:nvPr/>
        </p:nvSpPr>
        <p:spPr>
          <a:xfrm>
            <a:off x="2234932" y="861096"/>
            <a:ext cx="4674135" cy="461665"/>
          </a:xfrm>
          <a:prstGeom prst="rect">
            <a:avLst/>
          </a:prstGeom>
          <a:noFill/>
        </p:spPr>
        <p:txBody>
          <a:bodyPr wrap="square" rtlCol="0">
            <a:spAutoFit/>
          </a:bodyPr>
          <a:lstStyle/>
          <a:p>
            <a:pPr algn="ctr"/>
            <a:r>
              <a:rPr lang="en-US" sz="2400" dirty="0">
                <a:solidFill>
                  <a:schemeClr val="accent5"/>
                </a:solidFill>
                <a:effectLst/>
                <a:latin typeface="Staatliches" panose="020B0604020202020204" charset="0"/>
                <a:ea typeface="Calibri" panose="020F0502020204030204" pitchFamily="34" charset="0"/>
              </a:rPr>
              <a:t>Traceability of test cases to use cases</a:t>
            </a:r>
            <a:endParaRPr lang="en-US" sz="3200" dirty="0">
              <a:solidFill>
                <a:schemeClr val="accent5"/>
              </a:solidFill>
              <a:latin typeface="Staatliches" panose="020B0604020202020204" charset="0"/>
            </a:endParaRPr>
          </a:p>
        </p:txBody>
      </p:sp>
      <p:graphicFrame>
        <p:nvGraphicFramePr>
          <p:cNvPr id="3" name="Table 2">
            <a:extLst>
              <a:ext uri="{FF2B5EF4-FFF2-40B4-BE49-F238E27FC236}">
                <a16:creationId xmlns:a16="http://schemas.microsoft.com/office/drawing/2014/main" id="{90553896-DCB1-4B1C-A02F-A6A812D9FEC5}"/>
              </a:ext>
            </a:extLst>
          </p:cNvPr>
          <p:cNvGraphicFramePr>
            <a:graphicFrameLocks noGrp="1"/>
          </p:cNvGraphicFramePr>
          <p:nvPr>
            <p:extLst>
              <p:ext uri="{D42A27DB-BD31-4B8C-83A1-F6EECF244321}">
                <p14:modId xmlns:p14="http://schemas.microsoft.com/office/powerpoint/2010/main" val="2748063763"/>
              </p:ext>
            </p:extLst>
          </p:nvPr>
        </p:nvGraphicFramePr>
        <p:xfrm>
          <a:off x="1029752" y="1319213"/>
          <a:ext cx="7183349" cy="3540464"/>
        </p:xfrm>
        <a:graphic>
          <a:graphicData uri="http://schemas.openxmlformats.org/drawingml/2006/table">
            <a:tbl>
              <a:tblPr firstRow="1" firstCol="1" bandRow="1">
                <a:tableStyleId>{7DF18680-E054-41AD-8BC1-D1AEF772440D}</a:tableStyleId>
              </a:tblPr>
              <a:tblGrid>
                <a:gridCol w="809759">
                  <a:extLst>
                    <a:ext uri="{9D8B030D-6E8A-4147-A177-3AD203B41FA5}">
                      <a16:colId xmlns:a16="http://schemas.microsoft.com/office/drawing/2014/main" val="150997269"/>
                    </a:ext>
                  </a:extLst>
                </a:gridCol>
                <a:gridCol w="465573">
                  <a:extLst>
                    <a:ext uri="{9D8B030D-6E8A-4147-A177-3AD203B41FA5}">
                      <a16:colId xmlns:a16="http://schemas.microsoft.com/office/drawing/2014/main" val="79997370"/>
                    </a:ext>
                  </a:extLst>
                </a:gridCol>
                <a:gridCol w="447134">
                  <a:extLst>
                    <a:ext uri="{9D8B030D-6E8A-4147-A177-3AD203B41FA5}">
                      <a16:colId xmlns:a16="http://schemas.microsoft.com/office/drawing/2014/main" val="1024897048"/>
                    </a:ext>
                  </a:extLst>
                </a:gridCol>
                <a:gridCol w="497073">
                  <a:extLst>
                    <a:ext uri="{9D8B030D-6E8A-4147-A177-3AD203B41FA5}">
                      <a16:colId xmlns:a16="http://schemas.microsoft.com/office/drawing/2014/main" val="1849806505"/>
                    </a:ext>
                  </a:extLst>
                </a:gridCol>
                <a:gridCol w="749835">
                  <a:extLst>
                    <a:ext uri="{9D8B030D-6E8A-4147-A177-3AD203B41FA5}">
                      <a16:colId xmlns:a16="http://schemas.microsoft.com/office/drawing/2014/main" val="1233050970"/>
                    </a:ext>
                  </a:extLst>
                </a:gridCol>
                <a:gridCol w="1797757">
                  <a:extLst>
                    <a:ext uri="{9D8B030D-6E8A-4147-A177-3AD203B41FA5}">
                      <a16:colId xmlns:a16="http://schemas.microsoft.com/office/drawing/2014/main" val="3675509093"/>
                    </a:ext>
                  </a:extLst>
                </a:gridCol>
                <a:gridCol w="1733991">
                  <a:extLst>
                    <a:ext uri="{9D8B030D-6E8A-4147-A177-3AD203B41FA5}">
                      <a16:colId xmlns:a16="http://schemas.microsoft.com/office/drawing/2014/main" val="2019807755"/>
                    </a:ext>
                  </a:extLst>
                </a:gridCol>
                <a:gridCol w="682227">
                  <a:extLst>
                    <a:ext uri="{9D8B030D-6E8A-4147-A177-3AD203B41FA5}">
                      <a16:colId xmlns:a16="http://schemas.microsoft.com/office/drawing/2014/main" val="2496678313"/>
                    </a:ext>
                  </a:extLst>
                </a:gridCol>
              </a:tblGrid>
              <a:tr h="269224">
                <a:tc>
                  <a:txBody>
                    <a:bodyPr/>
                    <a:lstStyle/>
                    <a:p>
                      <a:pPr marL="0" marR="0" algn="ctr">
                        <a:lnSpc>
                          <a:spcPct val="107000"/>
                        </a:lnSpc>
                        <a:spcBef>
                          <a:spcPts val="0"/>
                        </a:spcBef>
                        <a:spcAft>
                          <a:spcPts val="0"/>
                        </a:spcAft>
                      </a:pPr>
                      <a:r>
                        <a:rPr lang="en-US" sz="800">
                          <a:effectLst/>
                        </a:rPr>
                        <a:t>Testcase#</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tc>
                <a:tc>
                  <a:txBody>
                    <a:bodyPr/>
                    <a:lstStyle/>
                    <a:p>
                      <a:pPr marL="0" marR="0" algn="ctr">
                        <a:lnSpc>
                          <a:spcPct val="107000"/>
                        </a:lnSpc>
                        <a:spcBef>
                          <a:spcPts val="0"/>
                        </a:spcBef>
                        <a:spcAft>
                          <a:spcPts val="0"/>
                        </a:spcAft>
                      </a:pPr>
                      <a:r>
                        <a:rPr lang="en-US" sz="800">
                          <a:effectLst/>
                        </a:rPr>
                        <a:t>BR#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tc>
                <a:tc>
                  <a:txBody>
                    <a:bodyPr/>
                    <a:lstStyle/>
                    <a:p>
                      <a:pPr marL="0" marR="0" algn="ctr">
                        <a:lnSpc>
                          <a:spcPct val="107000"/>
                        </a:lnSpc>
                        <a:spcBef>
                          <a:spcPts val="0"/>
                        </a:spcBef>
                        <a:spcAft>
                          <a:spcPts val="0"/>
                        </a:spcAft>
                      </a:pPr>
                      <a:r>
                        <a:rPr lang="en-US" sz="800">
                          <a:effectLst/>
                        </a:rPr>
                        <a:t>FR#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tc>
                <a:tc>
                  <a:txBody>
                    <a:bodyPr/>
                    <a:lstStyle/>
                    <a:p>
                      <a:pPr marL="0" marR="0" algn="ctr">
                        <a:lnSpc>
                          <a:spcPct val="107000"/>
                        </a:lnSpc>
                        <a:spcBef>
                          <a:spcPts val="0"/>
                        </a:spcBef>
                        <a:spcAft>
                          <a:spcPts val="0"/>
                        </a:spcAft>
                      </a:pPr>
                      <a:r>
                        <a:rPr lang="en-US" sz="800">
                          <a:effectLst/>
                        </a:rPr>
                        <a:t>TR#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tc>
                <a:tc>
                  <a:txBody>
                    <a:bodyPr/>
                    <a:lstStyle/>
                    <a:p>
                      <a:pPr marL="0" marR="0" algn="ctr">
                        <a:lnSpc>
                          <a:spcPct val="107000"/>
                        </a:lnSpc>
                        <a:spcBef>
                          <a:spcPts val="0"/>
                        </a:spcBef>
                        <a:spcAft>
                          <a:spcPts val="0"/>
                        </a:spcAft>
                      </a:pPr>
                      <a:r>
                        <a:rPr lang="en-US" sz="800">
                          <a:effectLst/>
                        </a:rPr>
                        <a:t>Testcase</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tc>
                <a:tc>
                  <a:txBody>
                    <a:bodyPr/>
                    <a:lstStyle/>
                    <a:p>
                      <a:pPr marL="0" marR="0" algn="ctr">
                        <a:lnSpc>
                          <a:spcPct val="107000"/>
                        </a:lnSpc>
                        <a:spcBef>
                          <a:spcPts val="0"/>
                        </a:spcBef>
                        <a:spcAft>
                          <a:spcPts val="0"/>
                        </a:spcAft>
                      </a:pPr>
                      <a:r>
                        <a:rPr lang="en-US" sz="800">
                          <a:effectLst/>
                        </a:rPr>
                        <a:t>Test Data</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tc>
                <a:tc>
                  <a:txBody>
                    <a:bodyPr/>
                    <a:lstStyle/>
                    <a:p>
                      <a:pPr marL="0" marR="0" algn="ctr">
                        <a:lnSpc>
                          <a:spcPct val="107000"/>
                        </a:lnSpc>
                        <a:spcBef>
                          <a:spcPts val="0"/>
                        </a:spcBef>
                        <a:spcAft>
                          <a:spcPts val="0"/>
                        </a:spcAft>
                      </a:pPr>
                      <a:r>
                        <a:rPr lang="en-US" sz="800">
                          <a:effectLst/>
                        </a:rPr>
                        <a:t>Expected</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tc>
                <a:tc>
                  <a:txBody>
                    <a:bodyPr/>
                    <a:lstStyle/>
                    <a:p>
                      <a:pPr marL="0" marR="0" algn="ctr">
                        <a:lnSpc>
                          <a:spcPct val="107000"/>
                        </a:lnSpc>
                        <a:spcBef>
                          <a:spcPts val="0"/>
                        </a:spcBef>
                        <a:spcAft>
                          <a:spcPts val="0"/>
                        </a:spcAft>
                      </a:pPr>
                      <a:r>
                        <a:rPr lang="en-US" sz="800">
                          <a:effectLst/>
                        </a:rPr>
                        <a:t>Remark</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tc>
                <a:extLst>
                  <a:ext uri="{0D108BD9-81ED-4DB2-BD59-A6C34878D82A}">
                    <a16:rowId xmlns:a16="http://schemas.microsoft.com/office/drawing/2014/main" val="1755934773"/>
                  </a:ext>
                </a:extLst>
              </a:tr>
              <a:tr h="683198">
                <a:tc>
                  <a:txBody>
                    <a:bodyPr/>
                    <a:lstStyle/>
                    <a:p>
                      <a:pPr marL="0" marR="0" algn="ctr">
                        <a:lnSpc>
                          <a:spcPct val="107000"/>
                        </a:lnSpc>
                        <a:spcBef>
                          <a:spcPts val="0"/>
                        </a:spcBef>
                        <a:spcAft>
                          <a:spcPts val="0"/>
                        </a:spcAft>
                      </a:pPr>
                      <a:r>
                        <a:rPr lang="en-US" sz="800" dirty="0">
                          <a:effectLst/>
                        </a:rPr>
                        <a:t>1</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tc>
                <a:tc>
                  <a:txBody>
                    <a:bodyPr/>
                    <a:lstStyle/>
                    <a:p>
                      <a:pPr marL="0" marR="0" algn="ctr">
                        <a:lnSpc>
                          <a:spcPct val="107000"/>
                        </a:lnSpc>
                        <a:spcBef>
                          <a:spcPts val="0"/>
                        </a:spcBef>
                        <a:spcAft>
                          <a:spcPts val="0"/>
                        </a:spcAft>
                      </a:pPr>
                      <a:r>
                        <a:rPr lang="en-US" sz="800">
                          <a:effectLst/>
                        </a:rPr>
                        <a:t>BR1</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tc>
                <a:tc>
                  <a:txBody>
                    <a:bodyPr/>
                    <a:lstStyle/>
                    <a:p>
                      <a:pPr marL="0" marR="0" algn="ctr">
                        <a:lnSpc>
                          <a:spcPct val="107000"/>
                        </a:lnSpc>
                        <a:spcBef>
                          <a:spcPts val="0"/>
                        </a:spcBef>
                        <a:spcAft>
                          <a:spcPts val="0"/>
                        </a:spcAft>
                      </a:pPr>
                      <a:r>
                        <a:rPr lang="en-US" sz="800">
                          <a:effectLst/>
                        </a:rPr>
                        <a: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tc>
                <a:tc>
                  <a:txBody>
                    <a:bodyPr/>
                    <a:lstStyle/>
                    <a:p>
                      <a:pPr marL="0" marR="0" algn="ctr">
                        <a:lnSpc>
                          <a:spcPct val="107000"/>
                        </a:lnSpc>
                        <a:spcBef>
                          <a:spcPts val="0"/>
                        </a:spcBef>
                        <a:spcAft>
                          <a:spcPts val="0"/>
                        </a:spcAft>
                      </a:pPr>
                      <a:r>
                        <a:rPr lang="en-US" sz="800">
                          <a:effectLst/>
                        </a:rPr>
                        <a:t>TR1, TR2, TR3</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tc>
                <a:tc>
                  <a:txBody>
                    <a:bodyPr/>
                    <a:lstStyle/>
                    <a:p>
                      <a:pPr marL="0" marR="0" algn="ctr">
                        <a:lnSpc>
                          <a:spcPct val="107000"/>
                        </a:lnSpc>
                        <a:spcBef>
                          <a:spcPts val="0"/>
                        </a:spcBef>
                        <a:spcAft>
                          <a:spcPts val="0"/>
                        </a:spcAft>
                      </a:pPr>
                      <a:r>
                        <a:rPr lang="en-US" sz="800">
                          <a:effectLst/>
                        </a:rPr>
                        <a:t>Verify Log in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tc>
                <a:tc>
                  <a:txBody>
                    <a:bodyPr/>
                    <a:lstStyle/>
                    <a:p>
                      <a:pPr marL="0" marR="0" algn="ctr">
                        <a:lnSpc>
                          <a:spcPct val="107000"/>
                        </a:lnSpc>
                        <a:spcBef>
                          <a:spcPts val="0"/>
                        </a:spcBef>
                        <a:spcAft>
                          <a:spcPts val="0"/>
                        </a:spcAft>
                      </a:pPr>
                      <a:r>
                        <a:rPr lang="en-US" sz="800">
                          <a:effectLst/>
                        </a:rPr>
                        <a:t>Email=naz.niloy1999@gmail.com</a:t>
                      </a:r>
                      <a:endParaRPr lang="en-US" sz="700">
                        <a:effectLst/>
                      </a:endParaRPr>
                    </a:p>
                    <a:p>
                      <a:pPr marL="0" marR="0" algn="ctr">
                        <a:lnSpc>
                          <a:spcPct val="107000"/>
                        </a:lnSpc>
                        <a:spcBef>
                          <a:spcPts val="0"/>
                        </a:spcBef>
                        <a:spcAft>
                          <a:spcPts val="0"/>
                        </a:spcAft>
                      </a:pPr>
                      <a:r>
                        <a:rPr lang="en-US" sz="800">
                          <a:effectLst/>
                        </a:rPr>
                        <a:t>Password=123456789</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tc>
                <a:tc>
                  <a:txBody>
                    <a:bodyPr/>
                    <a:lstStyle/>
                    <a:p>
                      <a:pPr marL="0" marR="0" algn="ctr">
                        <a:lnSpc>
                          <a:spcPct val="107000"/>
                        </a:lnSpc>
                        <a:spcBef>
                          <a:spcPts val="0"/>
                        </a:spcBef>
                        <a:spcAft>
                          <a:spcPts val="0"/>
                        </a:spcAft>
                      </a:pPr>
                      <a:r>
                        <a:rPr lang="en-US" sz="800">
                          <a:effectLst/>
                        </a:rPr>
                        <a:t>Successful log in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tc>
                <a:tc>
                  <a:txBody>
                    <a:bodyPr/>
                    <a:lstStyle/>
                    <a:p>
                      <a:pPr marL="0" marR="0" algn="ctr">
                        <a:lnSpc>
                          <a:spcPct val="107000"/>
                        </a:lnSpc>
                        <a:spcBef>
                          <a:spcPts val="0"/>
                        </a:spcBef>
                        <a:spcAft>
                          <a:spcPts val="0"/>
                        </a:spcAft>
                      </a:pPr>
                      <a:r>
                        <a:rPr lang="en-US" sz="800">
                          <a:effectLst/>
                        </a:rPr>
                        <a:t>Success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tc>
                <a:extLst>
                  <a:ext uri="{0D108BD9-81ED-4DB2-BD59-A6C34878D82A}">
                    <a16:rowId xmlns:a16="http://schemas.microsoft.com/office/drawing/2014/main" val="4014347837"/>
                  </a:ext>
                </a:extLst>
              </a:tr>
              <a:tr h="269224">
                <a:tc>
                  <a:txBody>
                    <a:bodyPr/>
                    <a:lstStyle/>
                    <a:p>
                      <a:pPr marL="0" marR="0" algn="ctr">
                        <a:lnSpc>
                          <a:spcPct val="107000"/>
                        </a:lnSpc>
                        <a:spcBef>
                          <a:spcPts val="0"/>
                        </a:spcBef>
                        <a:spcAft>
                          <a:spcPts val="0"/>
                        </a:spcAft>
                      </a:pPr>
                      <a:r>
                        <a:rPr lang="en-US" sz="800">
                          <a:effectLst/>
                        </a:rPr>
                        <a:t>2</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tc>
                <a:tc>
                  <a:txBody>
                    <a:bodyPr/>
                    <a:lstStyle/>
                    <a:p>
                      <a:pPr marL="0" marR="0" algn="ctr">
                        <a:lnSpc>
                          <a:spcPct val="107000"/>
                        </a:lnSpc>
                        <a:spcBef>
                          <a:spcPts val="0"/>
                        </a:spcBef>
                        <a:spcAft>
                          <a:spcPts val="0"/>
                        </a:spcAft>
                      </a:pPr>
                      <a:r>
                        <a:rPr lang="en-US" sz="800">
                          <a:effectLst/>
                        </a:rPr>
                        <a:t>BR2</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tc>
                <a:tc>
                  <a:txBody>
                    <a:bodyPr/>
                    <a:lstStyle/>
                    <a:p>
                      <a:pPr marL="0" marR="0" algn="ctr">
                        <a:lnSpc>
                          <a:spcPct val="107000"/>
                        </a:lnSpc>
                        <a:spcBef>
                          <a:spcPts val="0"/>
                        </a:spcBef>
                        <a:spcAft>
                          <a:spcPts val="0"/>
                        </a:spcAft>
                      </a:pPr>
                      <a:r>
                        <a:rPr lang="en-US" sz="800">
                          <a:effectLst/>
                        </a:rPr>
                        <a: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tc>
                <a:tc>
                  <a:txBody>
                    <a:bodyPr/>
                    <a:lstStyle/>
                    <a:p>
                      <a:pPr marL="0" marR="0" algn="ctr">
                        <a:lnSpc>
                          <a:spcPct val="107000"/>
                        </a:lnSpc>
                        <a:spcBef>
                          <a:spcPts val="0"/>
                        </a:spcBef>
                        <a:spcAft>
                          <a:spcPts val="0"/>
                        </a:spcAft>
                      </a:pPr>
                      <a:r>
                        <a:rPr lang="en-US" sz="800">
                          <a:effectLst/>
                        </a:rPr>
                        <a: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tc>
                <a:tc>
                  <a:txBody>
                    <a:bodyPr/>
                    <a:lstStyle/>
                    <a:p>
                      <a:pPr marL="0" marR="0" algn="ctr">
                        <a:lnSpc>
                          <a:spcPct val="107000"/>
                        </a:lnSpc>
                        <a:spcBef>
                          <a:spcPts val="0"/>
                        </a:spcBef>
                        <a:spcAft>
                          <a:spcPts val="0"/>
                        </a:spcAft>
                      </a:pPr>
                      <a:r>
                        <a:rPr lang="en-US" sz="800">
                          <a:effectLst/>
                        </a:rPr>
                        <a:t>Forecasting</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tc>
                <a:tc>
                  <a:txBody>
                    <a:bodyPr/>
                    <a:lstStyle/>
                    <a:p>
                      <a:pPr marL="0" marR="0" algn="ctr">
                        <a:lnSpc>
                          <a:spcPct val="107000"/>
                        </a:lnSpc>
                        <a:spcBef>
                          <a:spcPts val="0"/>
                        </a:spcBef>
                        <a:spcAft>
                          <a:spcPts val="0"/>
                        </a:spcAft>
                      </a:pPr>
                      <a:r>
                        <a:rPr lang="en-US" sz="800">
                          <a:effectLst/>
                        </a:rPr>
                        <a:t>Train Data=January</a:t>
                      </a:r>
                      <a:endParaRPr lang="en-US" sz="700">
                        <a:effectLst/>
                      </a:endParaRPr>
                    </a:p>
                    <a:p>
                      <a:pPr marL="0" marR="0" algn="ctr">
                        <a:lnSpc>
                          <a:spcPct val="107000"/>
                        </a:lnSpc>
                        <a:spcBef>
                          <a:spcPts val="0"/>
                        </a:spcBef>
                        <a:spcAft>
                          <a:spcPts val="0"/>
                        </a:spcAft>
                      </a:pPr>
                      <a:r>
                        <a:rPr lang="en-US" sz="800">
                          <a:effectLst/>
                        </a:rPr>
                        <a:t>Test Data=February</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tc>
                <a:tc>
                  <a:txBody>
                    <a:bodyPr/>
                    <a:lstStyle/>
                    <a:p>
                      <a:pPr marL="0" marR="0" algn="ctr">
                        <a:lnSpc>
                          <a:spcPct val="107000"/>
                        </a:lnSpc>
                        <a:spcBef>
                          <a:spcPts val="0"/>
                        </a:spcBef>
                        <a:spcAft>
                          <a:spcPts val="0"/>
                        </a:spcAft>
                      </a:pPr>
                      <a:r>
                        <a:rPr lang="en-US" sz="800">
                          <a:effectLst/>
                        </a:rPr>
                        <a:t>47389(with an acc of 99.7)</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tc>
                <a:tc>
                  <a:txBody>
                    <a:bodyPr/>
                    <a:lstStyle/>
                    <a:p>
                      <a:pPr marL="0" marR="0" algn="ctr">
                        <a:lnSpc>
                          <a:spcPct val="107000"/>
                        </a:lnSpc>
                        <a:spcBef>
                          <a:spcPts val="0"/>
                        </a:spcBef>
                        <a:spcAft>
                          <a:spcPts val="0"/>
                        </a:spcAft>
                      </a:pPr>
                      <a:r>
                        <a:rPr lang="en-US" sz="800">
                          <a:effectLst/>
                        </a:rPr>
                        <a:t>Success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tc>
                <a:extLst>
                  <a:ext uri="{0D108BD9-81ED-4DB2-BD59-A6C34878D82A}">
                    <a16:rowId xmlns:a16="http://schemas.microsoft.com/office/drawing/2014/main" val="1543746191"/>
                  </a:ext>
                </a:extLst>
              </a:tr>
              <a:tr h="407215">
                <a:tc>
                  <a:txBody>
                    <a:bodyPr/>
                    <a:lstStyle/>
                    <a:p>
                      <a:pPr marL="0" marR="0" algn="ctr">
                        <a:lnSpc>
                          <a:spcPct val="107000"/>
                        </a:lnSpc>
                        <a:spcBef>
                          <a:spcPts val="0"/>
                        </a:spcBef>
                        <a:spcAft>
                          <a:spcPts val="0"/>
                        </a:spcAft>
                      </a:pPr>
                      <a:r>
                        <a:rPr lang="en-US" sz="800">
                          <a:effectLst/>
                        </a:rPr>
                        <a:t>3</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tc>
                <a:tc>
                  <a:txBody>
                    <a:bodyPr/>
                    <a:lstStyle/>
                    <a:p>
                      <a:pPr marL="0" marR="0" algn="ctr">
                        <a:lnSpc>
                          <a:spcPct val="107000"/>
                        </a:lnSpc>
                        <a:spcBef>
                          <a:spcPts val="0"/>
                        </a:spcBef>
                        <a:spcAft>
                          <a:spcPts val="0"/>
                        </a:spcAft>
                      </a:pPr>
                      <a:r>
                        <a:rPr lang="en-US" sz="800">
                          <a:effectLst/>
                        </a:rPr>
                        <a:t>BR3</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tc>
                <a:tc>
                  <a:txBody>
                    <a:bodyPr/>
                    <a:lstStyle/>
                    <a:p>
                      <a:pPr marL="0" marR="0" algn="ctr">
                        <a:lnSpc>
                          <a:spcPct val="107000"/>
                        </a:lnSpc>
                        <a:spcBef>
                          <a:spcPts val="0"/>
                        </a:spcBef>
                        <a:spcAft>
                          <a:spcPts val="0"/>
                        </a:spcAft>
                      </a:pPr>
                      <a:r>
                        <a:rPr lang="en-US" sz="800">
                          <a:effectLst/>
                        </a:rPr>
                        <a: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tc>
                <a:tc>
                  <a:txBody>
                    <a:bodyPr/>
                    <a:lstStyle/>
                    <a:p>
                      <a:pPr marL="0" marR="0" algn="ctr">
                        <a:lnSpc>
                          <a:spcPct val="107000"/>
                        </a:lnSpc>
                        <a:spcBef>
                          <a:spcPts val="0"/>
                        </a:spcBef>
                        <a:spcAft>
                          <a:spcPts val="0"/>
                        </a:spcAft>
                      </a:pPr>
                      <a:r>
                        <a:rPr lang="en-US" sz="800">
                          <a:effectLst/>
                        </a:rPr>
                        <a:t>---</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tc>
                <a:tc>
                  <a:txBody>
                    <a:bodyPr/>
                    <a:lstStyle/>
                    <a:p>
                      <a:pPr marL="0" marR="0" algn="ctr">
                        <a:lnSpc>
                          <a:spcPct val="107000"/>
                        </a:lnSpc>
                        <a:spcBef>
                          <a:spcPts val="0"/>
                        </a:spcBef>
                        <a:spcAft>
                          <a:spcPts val="0"/>
                        </a:spcAft>
                      </a:pPr>
                      <a:r>
                        <a:rPr lang="en-US" sz="800">
                          <a:effectLst/>
                        </a:rPr>
                        <a:t>Blood Request Form</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tc>
                <a:tc>
                  <a:txBody>
                    <a:bodyPr/>
                    <a:lstStyle/>
                    <a:p>
                      <a:pPr marL="0" marR="0" algn="ctr">
                        <a:lnSpc>
                          <a:spcPct val="107000"/>
                        </a:lnSpc>
                        <a:spcBef>
                          <a:spcPts val="0"/>
                        </a:spcBef>
                        <a:spcAft>
                          <a:spcPts val="0"/>
                        </a:spcAft>
                      </a:pPr>
                      <a:r>
                        <a:rPr lang="en-US" sz="800">
                          <a:effectLst/>
                        </a:rPr>
                        <a:t>User=YY</a:t>
                      </a:r>
                      <a:endParaRPr lang="en-US" sz="700">
                        <a:effectLst/>
                      </a:endParaRPr>
                    </a:p>
                    <a:p>
                      <a:pPr marL="0" marR="0" algn="ctr">
                        <a:lnSpc>
                          <a:spcPct val="107000"/>
                        </a:lnSpc>
                        <a:spcBef>
                          <a:spcPts val="0"/>
                        </a:spcBef>
                        <a:spcAft>
                          <a:spcPts val="0"/>
                        </a:spcAft>
                      </a:pPr>
                      <a:r>
                        <a:rPr lang="en-US" sz="800">
                          <a:effectLst/>
                        </a:rPr>
                        <a:t>User Group=In need</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tc>
                <a:tc>
                  <a:txBody>
                    <a:bodyPr/>
                    <a:lstStyle/>
                    <a:p>
                      <a:pPr marL="0" marR="0" algn="ctr">
                        <a:lnSpc>
                          <a:spcPct val="107000"/>
                        </a:lnSpc>
                        <a:spcBef>
                          <a:spcPts val="0"/>
                        </a:spcBef>
                        <a:spcAft>
                          <a:spcPts val="0"/>
                        </a:spcAft>
                      </a:pPr>
                      <a:r>
                        <a:rPr lang="en-US" sz="800">
                          <a:effectLst/>
                        </a:rPr>
                        <a:t>Submit a blood request Form</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tc>
                <a:tc>
                  <a:txBody>
                    <a:bodyPr/>
                    <a:lstStyle/>
                    <a:p>
                      <a:pPr marL="0" marR="0" algn="ctr">
                        <a:lnSpc>
                          <a:spcPct val="107000"/>
                        </a:lnSpc>
                        <a:spcBef>
                          <a:spcPts val="0"/>
                        </a:spcBef>
                        <a:spcAft>
                          <a:spcPts val="0"/>
                        </a:spcAft>
                      </a:pPr>
                      <a:r>
                        <a:rPr lang="en-US" sz="800">
                          <a:effectLst/>
                        </a:rPr>
                        <a:t>Success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tc>
                <a:extLst>
                  <a:ext uri="{0D108BD9-81ED-4DB2-BD59-A6C34878D82A}">
                    <a16:rowId xmlns:a16="http://schemas.microsoft.com/office/drawing/2014/main" val="3506493072"/>
                  </a:ext>
                </a:extLst>
              </a:tr>
              <a:tr h="1097173">
                <a:tc>
                  <a:txBody>
                    <a:bodyPr/>
                    <a:lstStyle/>
                    <a:p>
                      <a:pPr marL="0" marR="0" algn="ctr">
                        <a:lnSpc>
                          <a:spcPct val="107000"/>
                        </a:lnSpc>
                        <a:spcBef>
                          <a:spcPts val="0"/>
                        </a:spcBef>
                        <a:spcAft>
                          <a:spcPts val="0"/>
                        </a:spcAft>
                      </a:pPr>
                      <a:r>
                        <a:rPr lang="en-US" sz="800">
                          <a:effectLst/>
                        </a:rPr>
                        <a:t>4</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tc>
                <a:tc>
                  <a:txBody>
                    <a:bodyPr/>
                    <a:lstStyle/>
                    <a:p>
                      <a:pPr marL="0" marR="0" algn="ctr">
                        <a:lnSpc>
                          <a:spcPct val="107000"/>
                        </a:lnSpc>
                        <a:spcBef>
                          <a:spcPts val="0"/>
                        </a:spcBef>
                        <a:spcAft>
                          <a:spcPts val="0"/>
                        </a:spcAft>
                      </a:pPr>
                      <a:r>
                        <a:rPr lang="en-US" sz="800">
                          <a:effectLst/>
                        </a:rPr>
                        <a:t>BR4</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tc>
                <a:tc>
                  <a:txBody>
                    <a:bodyPr/>
                    <a:lstStyle/>
                    <a:p>
                      <a:pPr marL="0" marR="0" algn="ctr">
                        <a:lnSpc>
                          <a:spcPct val="107000"/>
                        </a:lnSpc>
                        <a:spcBef>
                          <a:spcPts val="0"/>
                        </a:spcBef>
                        <a:spcAft>
                          <a:spcPts val="0"/>
                        </a:spcAft>
                      </a:pPr>
                      <a:r>
                        <a:rPr lang="en-US" sz="800" dirty="0">
                          <a:effectLst/>
                        </a:rPr>
                        <a:t>FR3</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tc>
                <a:tc>
                  <a:txBody>
                    <a:bodyPr/>
                    <a:lstStyle/>
                    <a:p>
                      <a:pPr marL="0" marR="0" algn="ctr">
                        <a:lnSpc>
                          <a:spcPct val="107000"/>
                        </a:lnSpc>
                        <a:spcBef>
                          <a:spcPts val="0"/>
                        </a:spcBef>
                        <a:spcAft>
                          <a:spcPts val="0"/>
                        </a:spcAft>
                      </a:pPr>
                      <a:r>
                        <a:rPr lang="en-US" sz="800">
                          <a:effectLst/>
                        </a:rPr>
                        <a:t>TR4,</a:t>
                      </a:r>
                      <a:endParaRPr lang="en-US" sz="700">
                        <a:effectLst/>
                      </a:endParaRPr>
                    </a:p>
                    <a:p>
                      <a:pPr marL="0" marR="0" algn="ctr">
                        <a:lnSpc>
                          <a:spcPct val="107000"/>
                        </a:lnSpc>
                        <a:spcBef>
                          <a:spcPts val="0"/>
                        </a:spcBef>
                        <a:spcAft>
                          <a:spcPts val="0"/>
                        </a:spcAft>
                      </a:pPr>
                      <a:r>
                        <a:rPr lang="en-US" sz="800">
                          <a:effectLst/>
                        </a:rPr>
                        <a:t>TR 5</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tc>
                <a:tc>
                  <a:txBody>
                    <a:bodyPr/>
                    <a:lstStyle/>
                    <a:p>
                      <a:pPr marL="0" marR="0" algn="ctr">
                        <a:lnSpc>
                          <a:spcPct val="107000"/>
                        </a:lnSpc>
                        <a:spcBef>
                          <a:spcPts val="0"/>
                        </a:spcBef>
                        <a:spcAft>
                          <a:spcPts val="0"/>
                        </a:spcAft>
                      </a:pPr>
                      <a:r>
                        <a:rPr lang="en-US" sz="800">
                          <a:effectLst/>
                        </a:rPr>
                        <a:t>Interactive Nonfiction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tc>
                <a:tc>
                  <a:txBody>
                    <a:bodyPr/>
                    <a:lstStyle/>
                    <a:p>
                      <a:pPr marL="0" marR="0" algn="ctr">
                        <a:lnSpc>
                          <a:spcPct val="107000"/>
                        </a:lnSpc>
                        <a:spcBef>
                          <a:spcPts val="0"/>
                        </a:spcBef>
                        <a:spcAft>
                          <a:spcPts val="0"/>
                        </a:spcAft>
                      </a:pPr>
                      <a:r>
                        <a:rPr lang="en-US" sz="800">
                          <a:effectLst/>
                        </a:rPr>
                        <a:t>User=XX</a:t>
                      </a:r>
                      <a:endParaRPr lang="en-US" sz="700">
                        <a:effectLst/>
                      </a:endParaRPr>
                    </a:p>
                    <a:p>
                      <a:pPr marL="0" marR="0" algn="ctr">
                        <a:lnSpc>
                          <a:spcPct val="107000"/>
                        </a:lnSpc>
                        <a:spcBef>
                          <a:spcPts val="0"/>
                        </a:spcBef>
                        <a:spcAft>
                          <a:spcPts val="0"/>
                        </a:spcAft>
                      </a:pPr>
                      <a:r>
                        <a:rPr lang="en-US" sz="800">
                          <a:effectLst/>
                        </a:rPr>
                        <a:t>User Group=Donor</a:t>
                      </a:r>
                      <a:endParaRPr lang="en-US" sz="700">
                        <a:effectLst/>
                      </a:endParaRPr>
                    </a:p>
                    <a:p>
                      <a:pPr marL="0" marR="0" algn="ctr">
                        <a:lnSpc>
                          <a:spcPct val="107000"/>
                        </a:lnSpc>
                        <a:spcBef>
                          <a:spcPts val="0"/>
                        </a:spcBef>
                        <a:spcAft>
                          <a:spcPts val="0"/>
                        </a:spcAft>
                      </a:pPr>
                      <a:r>
                        <a:rPr lang="en-US" sz="800">
                          <a:effectLst/>
                        </a:rPr>
                        <a:t>User=AA</a:t>
                      </a:r>
                      <a:endParaRPr lang="en-US" sz="700">
                        <a:effectLst/>
                      </a:endParaRPr>
                    </a:p>
                    <a:p>
                      <a:pPr marL="0" marR="0" algn="ctr">
                        <a:lnSpc>
                          <a:spcPct val="107000"/>
                        </a:lnSpc>
                        <a:spcBef>
                          <a:spcPts val="0"/>
                        </a:spcBef>
                        <a:spcAft>
                          <a:spcPts val="0"/>
                        </a:spcAft>
                      </a:pPr>
                      <a:r>
                        <a:rPr lang="en-US" sz="800">
                          <a:effectLst/>
                        </a:rPr>
                        <a:t>User Group=Donor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tc>
                <a:tc>
                  <a:txBody>
                    <a:bodyPr/>
                    <a:lstStyle/>
                    <a:p>
                      <a:pPr marL="0" marR="0" algn="ctr">
                        <a:lnSpc>
                          <a:spcPct val="107000"/>
                        </a:lnSpc>
                        <a:spcBef>
                          <a:spcPts val="0"/>
                        </a:spcBef>
                        <a:spcAft>
                          <a:spcPts val="0"/>
                        </a:spcAft>
                      </a:pPr>
                      <a:r>
                        <a:rPr lang="en-US" sz="800">
                          <a:effectLst/>
                        </a:rPr>
                        <a:t>See notification of emergency blood request</a:t>
                      </a:r>
                      <a:endParaRPr lang="en-US" sz="700">
                        <a:effectLst/>
                      </a:endParaRPr>
                    </a:p>
                    <a:p>
                      <a:pPr marL="0" marR="0" algn="ctr">
                        <a:lnSpc>
                          <a:spcPct val="107000"/>
                        </a:lnSpc>
                        <a:spcBef>
                          <a:spcPts val="0"/>
                        </a:spcBef>
                        <a:spcAft>
                          <a:spcPts val="0"/>
                        </a:spcAft>
                      </a:pPr>
                      <a:r>
                        <a:rPr lang="en-US" sz="800">
                          <a:effectLst/>
                        </a:rPr>
                        <a:t>And after responding the notification get removed from everyone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tc>
                <a:tc>
                  <a:txBody>
                    <a:bodyPr/>
                    <a:lstStyle/>
                    <a:p>
                      <a:pPr marL="0" marR="0" algn="ctr">
                        <a:lnSpc>
                          <a:spcPct val="107000"/>
                        </a:lnSpc>
                        <a:spcBef>
                          <a:spcPts val="0"/>
                        </a:spcBef>
                        <a:spcAft>
                          <a:spcPts val="0"/>
                        </a:spcAft>
                      </a:pPr>
                      <a:r>
                        <a:rPr lang="en-US" sz="800">
                          <a:effectLst/>
                        </a:rPr>
                        <a:t>Success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tc>
                <a:extLst>
                  <a:ext uri="{0D108BD9-81ED-4DB2-BD59-A6C34878D82A}">
                    <a16:rowId xmlns:a16="http://schemas.microsoft.com/office/drawing/2014/main" val="2138128919"/>
                  </a:ext>
                </a:extLst>
              </a:tr>
              <a:tr h="269224">
                <a:tc>
                  <a:txBody>
                    <a:bodyPr/>
                    <a:lstStyle/>
                    <a:p>
                      <a:pPr marL="0" marR="0" algn="ctr">
                        <a:lnSpc>
                          <a:spcPct val="107000"/>
                        </a:lnSpc>
                        <a:spcBef>
                          <a:spcPts val="0"/>
                        </a:spcBef>
                        <a:spcAft>
                          <a:spcPts val="0"/>
                        </a:spcAft>
                      </a:pPr>
                      <a:r>
                        <a:rPr lang="en-US" sz="800">
                          <a:effectLst/>
                        </a:rPr>
                        <a:t>5</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tc>
                <a:tc>
                  <a:txBody>
                    <a:bodyPr/>
                    <a:lstStyle/>
                    <a:p>
                      <a:pPr marL="0" marR="0" algn="ctr">
                        <a:lnSpc>
                          <a:spcPct val="107000"/>
                        </a:lnSpc>
                        <a:spcBef>
                          <a:spcPts val="0"/>
                        </a:spcBef>
                        <a:spcAft>
                          <a:spcPts val="0"/>
                        </a:spcAft>
                      </a:pPr>
                      <a:r>
                        <a:rPr lang="en-US" sz="8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tc>
                <a:tc>
                  <a:txBody>
                    <a:bodyPr/>
                    <a:lstStyle/>
                    <a:p>
                      <a:pPr marL="0" marR="0" algn="ctr">
                        <a:lnSpc>
                          <a:spcPct val="107000"/>
                        </a:lnSpc>
                        <a:spcBef>
                          <a:spcPts val="0"/>
                        </a:spcBef>
                        <a:spcAft>
                          <a:spcPts val="0"/>
                        </a:spcAft>
                      </a:pPr>
                      <a:r>
                        <a:rPr lang="en-US" sz="800">
                          <a:effectLst/>
                        </a:rPr>
                        <a:t>FR2</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tc>
                <a:tc>
                  <a:txBody>
                    <a:bodyPr/>
                    <a:lstStyle/>
                    <a:p>
                      <a:pPr marL="0" marR="0" algn="ctr">
                        <a:lnSpc>
                          <a:spcPct val="107000"/>
                        </a:lnSpc>
                        <a:spcBef>
                          <a:spcPts val="0"/>
                        </a:spcBef>
                        <a:spcAft>
                          <a:spcPts val="0"/>
                        </a:spcAft>
                      </a:pPr>
                      <a:r>
                        <a:rPr lang="en-US" sz="8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tc>
                <a:tc>
                  <a:txBody>
                    <a:bodyPr/>
                    <a:lstStyle/>
                    <a:p>
                      <a:pPr marL="0" marR="0" algn="ctr">
                        <a:lnSpc>
                          <a:spcPct val="107000"/>
                        </a:lnSpc>
                        <a:spcBef>
                          <a:spcPts val="0"/>
                        </a:spcBef>
                        <a:spcAft>
                          <a:spcPts val="0"/>
                        </a:spcAft>
                      </a:pPr>
                      <a:r>
                        <a:rPr lang="en-US" sz="800">
                          <a:effectLst/>
                        </a:rPr>
                        <a:t>Show OSM</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tc>
                <a:tc>
                  <a:txBody>
                    <a:bodyPr/>
                    <a:lstStyle/>
                    <a:p>
                      <a:pPr marL="0" marR="0" algn="ctr">
                        <a:lnSpc>
                          <a:spcPct val="107000"/>
                        </a:lnSpc>
                        <a:spcBef>
                          <a:spcPts val="0"/>
                        </a:spcBef>
                        <a:spcAft>
                          <a:spcPts val="0"/>
                        </a:spcAft>
                      </a:pPr>
                      <a:r>
                        <a:rPr lang="en-US" sz="800">
                          <a:effectLst/>
                        </a:rPr>
                        <a:t>User=XX</a:t>
                      </a:r>
                      <a:endParaRPr lang="en-US" sz="700">
                        <a:effectLst/>
                      </a:endParaRPr>
                    </a:p>
                    <a:p>
                      <a:pPr marL="0" marR="0" algn="ctr">
                        <a:lnSpc>
                          <a:spcPct val="107000"/>
                        </a:lnSpc>
                        <a:spcBef>
                          <a:spcPts val="0"/>
                        </a:spcBef>
                        <a:spcAft>
                          <a:spcPts val="0"/>
                        </a:spcAft>
                      </a:pPr>
                      <a:r>
                        <a:rPr lang="en-US" sz="800">
                          <a:effectLst/>
                        </a:rPr>
                        <a:t>User Group=Donor</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tc>
                <a:tc>
                  <a:txBody>
                    <a:bodyPr/>
                    <a:lstStyle/>
                    <a:p>
                      <a:pPr marL="0" marR="0" algn="ctr">
                        <a:lnSpc>
                          <a:spcPct val="107000"/>
                        </a:lnSpc>
                        <a:spcBef>
                          <a:spcPts val="0"/>
                        </a:spcBef>
                        <a:spcAft>
                          <a:spcPts val="0"/>
                        </a:spcAft>
                      </a:pPr>
                      <a:r>
                        <a:rPr lang="en-US" sz="800">
                          <a:effectLst/>
                        </a:rPr>
                        <a:t>Fetch current location information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tc>
                <a:tc>
                  <a:txBody>
                    <a:bodyPr/>
                    <a:lstStyle/>
                    <a:p>
                      <a:pPr marL="0" marR="0" algn="ctr">
                        <a:lnSpc>
                          <a:spcPct val="107000"/>
                        </a:lnSpc>
                        <a:spcBef>
                          <a:spcPts val="0"/>
                        </a:spcBef>
                        <a:spcAft>
                          <a:spcPts val="0"/>
                        </a:spcAft>
                      </a:pPr>
                      <a:r>
                        <a:rPr lang="en-US" sz="800">
                          <a:effectLst/>
                        </a:rPr>
                        <a:t>Success</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tc>
                <a:extLst>
                  <a:ext uri="{0D108BD9-81ED-4DB2-BD59-A6C34878D82A}">
                    <a16:rowId xmlns:a16="http://schemas.microsoft.com/office/drawing/2014/main" val="896575312"/>
                  </a:ext>
                </a:extLst>
              </a:tr>
              <a:tr h="545206">
                <a:tc>
                  <a:txBody>
                    <a:bodyPr/>
                    <a:lstStyle/>
                    <a:p>
                      <a:pPr marL="0" marR="0" algn="ctr">
                        <a:lnSpc>
                          <a:spcPct val="107000"/>
                        </a:lnSpc>
                        <a:spcBef>
                          <a:spcPts val="0"/>
                        </a:spcBef>
                        <a:spcAft>
                          <a:spcPts val="0"/>
                        </a:spcAft>
                      </a:pPr>
                      <a:r>
                        <a:rPr lang="en-US" sz="800">
                          <a:effectLst/>
                        </a:rPr>
                        <a:t>6</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tc>
                <a:tc>
                  <a:txBody>
                    <a:bodyPr/>
                    <a:lstStyle/>
                    <a:p>
                      <a:pPr marL="0" marR="0" algn="ctr">
                        <a:lnSpc>
                          <a:spcPct val="107000"/>
                        </a:lnSpc>
                        <a:spcBef>
                          <a:spcPts val="0"/>
                        </a:spcBef>
                        <a:spcAft>
                          <a:spcPts val="0"/>
                        </a:spcAft>
                      </a:pPr>
                      <a:r>
                        <a:rPr lang="en-US" sz="8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tc>
                <a:tc>
                  <a:txBody>
                    <a:bodyPr/>
                    <a:lstStyle/>
                    <a:p>
                      <a:pPr marL="0" marR="0" algn="ctr">
                        <a:lnSpc>
                          <a:spcPct val="107000"/>
                        </a:lnSpc>
                        <a:spcBef>
                          <a:spcPts val="0"/>
                        </a:spcBef>
                        <a:spcAft>
                          <a:spcPts val="0"/>
                        </a:spcAft>
                      </a:pPr>
                      <a:r>
                        <a:rPr lang="en-US" sz="800">
                          <a:effectLst/>
                        </a:rPr>
                        <a:t>FR1</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tc>
                <a:tc>
                  <a:txBody>
                    <a:bodyPr/>
                    <a:lstStyle/>
                    <a:p>
                      <a:pPr marL="0" marR="0" algn="ctr">
                        <a:lnSpc>
                          <a:spcPct val="107000"/>
                        </a:lnSpc>
                        <a:spcBef>
                          <a:spcPts val="0"/>
                        </a:spcBef>
                        <a:spcAft>
                          <a:spcPts val="0"/>
                        </a:spcAft>
                      </a:pPr>
                      <a:r>
                        <a:rPr lang="en-US" sz="800">
                          <a:effectLst/>
                        </a:rPr>
                        <a:t> </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tc>
                <a:tc>
                  <a:txBody>
                    <a:bodyPr/>
                    <a:lstStyle/>
                    <a:p>
                      <a:pPr marL="0" marR="0" algn="ctr">
                        <a:lnSpc>
                          <a:spcPct val="107000"/>
                        </a:lnSpc>
                        <a:spcBef>
                          <a:spcPts val="0"/>
                        </a:spcBef>
                        <a:spcAft>
                          <a:spcPts val="0"/>
                        </a:spcAft>
                      </a:pPr>
                      <a:r>
                        <a:rPr lang="en-US" sz="800">
                          <a:effectLst/>
                        </a:rPr>
                        <a:t>Spamming detection</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tc>
                <a:tc>
                  <a:txBody>
                    <a:bodyPr/>
                    <a:lstStyle/>
                    <a:p>
                      <a:pPr marL="0" marR="0" algn="ctr">
                        <a:lnSpc>
                          <a:spcPct val="107000"/>
                        </a:lnSpc>
                        <a:spcBef>
                          <a:spcPts val="0"/>
                        </a:spcBef>
                        <a:spcAft>
                          <a:spcPts val="0"/>
                        </a:spcAft>
                      </a:pPr>
                      <a:r>
                        <a:rPr lang="en-US" sz="800">
                          <a:effectLst/>
                        </a:rPr>
                        <a:t>User=ZZ</a:t>
                      </a:r>
                      <a:endParaRPr lang="en-US" sz="700">
                        <a:effectLst/>
                      </a:endParaRPr>
                    </a:p>
                    <a:p>
                      <a:pPr marL="0" marR="0" algn="ctr">
                        <a:lnSpc>
                          <a:spcPct val="107000"/>
                        </a:lnSpc>
                        <a:spcBef>
                          <a:spcPts val="0"/>
                        </a:spcBef>
                        <a:spcAft>
                          <a:spcPts val="0"/>
                        </a:spcAft>
                      </a:pPr>
                      <a:r>
                        <a:rPr lang="en-US" sz="800">
                          <a:effectLst/>
                        </a:rPr>
                        <a:t>User Group=In Need</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tc>
                <a:tc>
                  <a:txBody>
                    <a:bodyPr/>
                    <a:lstStyle/>
                    <a:p>
                      <a:pPr marL="0" marR="0" algn="ctr">
                        <a:lnSpc>
                          <a:spcPct val="107000"/>
                        </a:lnSpc>
                        <a:spcBef>
                          <a:spcPts val="0"/>
                        </a:spcBef>
                        <a:spcAft>
                          <a:spcPts val="0"/>
                        </a:spcAft>
                      </a:pPr>
                      <a:r>
                        <a:rPr lang="en-US" sz="800">
                          <a:effectLst/>
                        </a:rPr>
                        <a:t>The account gets suspended</a:t>
                      </a:r>
                      <a:endParaRPr lang="en-US" sz="70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tc>
                <a:tc>
                  <a:txBody>
                    <a:bodyPr/>
                    <a:lstStyle/>
                    <a:p>
                      <a:pPr marL="0" marR="0" algn="ctr">
                        <a:lnSpc>
                          <a:spcPct val="107000"/>
                        </a:lnSpc>
                        <a:spcBef>
                          <a:spcPts val="0"/>
                        </a:spcBef>
                        <a:spcAft>
                          <a:spcPts val="0"/>
                        </a:spcAft>
                      </a:pPr>
                      <a:r>
                        <a:rPr lang="en-US" sz="800" dirty="0">
                          <a:effectLst/>
                        </a:rPr>
                        <a:t>Success</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660" marR="46660" marT="0" marB="0"/>
                </a:tc>
                <a:extLst>
                  <a:ext uri="{0D108BD9-81ED-4DB2-BD59-A6C34878D82A}">
                    <a16:rowId xmlns:a16="http://schemas.microsoft.com/office/drawing/2014/main" val="244800002"/>
                  </a:ext>
                </a:extLst>
              </a:tr>
            </a:tbl>
          </a:graphicData>
        </a:graphic>
      </p:graphicFrame>
    </p:spTree>
    <p:extLst>
      <p:ext uri="{BB962C8B-B14F-4D97-AF65-F5344CB8AC3E}">
        <p14:creationId xmlns:p14="http://schemas.microsoft.com/office/powerpoint/2010/main" val="2368935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501" name="Google Shape;501;p27"/>
          <p:cNvSpPr txBox="1">
            <a:spLocks noGrp="1"/>
          </p:cNvSpPr>
          <p:nvPr>
            <p:ph type="ctrTitle"/>
          </p:nvPr>
        </p:nvSpPr>
        <p:spPr>
          <a:xfrm>
            <a:off x="948600" y="360643"/>
            <a:ext cx="7264500" cy="50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Test Plan</a:t>
            </a:r>
          </a:p>
        </p:txBody>
      </p:sp>
      <p:grpSp>
        <p:nvGrpSpPr>
          <p:cNvPr id="504" name="Google Shape;504;p27"/>
          <p:cNvGrpSpPr/>
          <p:nvPr/>
        </p:nvGrpSpPr>
        <p:grpSpPr>
          <a:xfrm flipH="1">
            <a:off x="-52554" y="3565861"/>
            <a:ext cx="1082306" cy="1559420"/>
            <a:chOff x="5746200" y="-125075"/>
            <a:chExt cx="337125" cy="485725"/>
          </a:xfrm>
        </p:grpSpPr>
        <p:sp>
          <p:nvSpPr>
            <p:cNvPr id="505" name="Google Shape;505;p27"/>
            <p:cNvSpPr/>
            <p:nvPr/>
          </p:nvSpPr>
          <p:spPr>
            <a:xfrm>
              <a:off x="5834100" y="-125075"/>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a:off x="5896575" y="-107050"/>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746200" y="18375"/>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7"/>
            <p:cNvSpPr/>
            <p:nvPr/>
          </p:nvSpPr>
          <p:spPr>
            <a:xfrm>
              <a:off x="5822900" y="42200"/>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7"/>
            <p:cNvSpPr/>
            <p:nvPr/>
          </p:nvSpPr>
          <p:spPr>
            <a:xfrm>
              <a:off x="6009450" y="71800"/>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7"/>
            <p:cNvSpPr/>
            <p:nvPr/>
          </p:nvSpPr>
          <p:spPr>
            <a:xfrm>
              <a:off x="5954025" y="213800"/>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822900" y="42200"/>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6009450" y="71800"/>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954025" y="213800"/>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461B3869-CB35-4497-B726-A3DDDE5D3FBC}"/>
              </a:ext>
            </a:extLst>
          </p:cNvPr>
          <p:cNvSpPr txBox="1"/>
          <p:nvPr/>
        </p:nvSpPr>
        <p:spPr>
          <a:xfrm>
            <a:off x="2753776" y="1370561"/>
            <a:ext cx="4058292" cy="461665"/>
          </a:xfrm>
          <a:prstGeom prst="rect">
            <a:avLst/>
          </a:prstGeom>
          <a:noFill/>
        </p:spPr>
        <p:txBody>
          <a:bodyPr wrap="square" rtlCol="0">
            <a:spAutoFit/>
          </a:bodyPr>
          <a:lstStyle/>
          <a:p>
            <a:pPr algn="ctr"/>
            <a:r>
              <a:rPr lang="en-US" sz="2400" dirty="0">
                <a:solidFill>
                  <a:schemeClr val="accent5"/>
                </a:solidFill>
                <a:latin typeface="Staatliches" panose="020B0604020202020204" charset="0"/>
              </a:rPr>
              <a:t>requirement traceability matrix</a:t>
            </a:r>
          </a:p>
        </p:txBody>
      </p:sp>
      <p:graphicFrame>
        <p:nvGraphicFramePr>
          <p:cNvPr id="3" name="Table 2">
            <a:extLst>
              <a:ext uri="{FF2B5EF4-FFF2-40B4-BE49-F238E27FC236}">
                <a16:creationId xmlns:a16="http://schemas.microsoft.com/office/drawing/2014/main" id="{22CEBD60-7CB8-4770-AB64-0E5F2BA68C0E}"/>
              </a:ext>
            </a:extLst>
          </p:cNvPr>
          <p:cNvGraphicFramePr>
            <a:graphicFrameLocks noGrp="1"/>
          </p:cNvGraphicFramePr>
          <p:nvPr>
            <p:extLst>
              <p:ext uri="{D42A27DB-BD31-4B8C-83A1-F6EECF244321}">
                <p14:modId xmlns:p14="http://schemas.microsoft.com/office/powerpoint/2010/main" val="2135364591"/>
              </p:ext>
            </p:extLst>
          </p:nvPr>
        </p:nvGraphicFramePr>
        <p:xfrm>
          <a:off x="1603374" y="1832226"/>
          <a:ext cx="6359096" cy="2947126"/>
        </p:xfrm>
        <a:graphic>
          <a:graphicData uri="http://schemas.openxmlformats.org/drawingml/2006/table">
            <a:tbl>
              <a:tblPr firstRow="1" firstCol="1" bandRow="1">
                <a:tableStyleId>{5A111915-BE36-4E01-A7E5-04B1672EAD32}</a:tableStyleId>
              </a:tblPr>
              <a:tblGrid>
                <a:gridCol w="1589434">
                  <a:extLst>
                    <a:ext uri="{9D8B030D-6E8A-4147-A177-3AD203B41FA5}">
                      <a16:colId xmlns:a16="http://schemas.microsoft.com/office/drawing/2014/main" val="4283048630"/>
                    </a:ext>
                  </a:extLst>
                </a:gridCol>
                <a:gridCol w="1589434">
                  <a:extLst>
                    <a:ext uri="{9D8B030D-6E8A-4147-A177-3AD203B41FA5}">
                      <a16:colId xmlns:a16="http://schemas.microsoft.com/office/drawing/2014/main" val="3219995214"/>
                    </a:ext>
                  </a:extLst>
                </a:gridCol>
                <a:gridCol w="1590114">
                  <a:extLst>
                    <a:ext uri="{9D8B030D-6E8A-4147-A177-3AD203B41FA5}">
                      <a16:colId xmlns:a16="http://schemas.microsoft.com/office/drawing/2014/main" val="3343496712"/>
                    </a:ext>
                  </a:extLst>
                </a:gridCol>
                <a:gridCol w="1590114">
                  <a:extLst>
                    <a:ext uri="{9D8B030D-6E8A-4147-A177-3AD203B41FA5}">
                      <a16:colId xmlns:a16="http://schemas.microsoft.com/office/drawing/2014/main" val="1490611922"/>
                    </a:ext>
                  </a:extLst>
                </a:gridCol>
              </a:tblGrid>
              <a:tr h="547393">
                <a:tc>
                  <a:txBody>
                    <a:bodyPr/>
                    <a:lstStyle/>
                    <a:p>
                      <a:pPr marL="0" marR="0" algn="ctr">
                        <a:lnSpc>
                          <a:spcPct val="107000"/>
                        </a:lnSpc>
                        <a:spcBef>
                          <a:spcPts val="0"/>
                        </a:spcBef>
                        <a:spcAft>
                          <a:spcPts val="0"/>
                        </a:spcAft>
                      </a:pPr>
                      <a:r>
                        <a:rPr lang="en-US" sz="1200" dirty="0">
                          <a:effectLst/>
                        </a:rPr>
                        <a:t>Business Requirement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Functional Requirement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Technical Requirement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Testcase ID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2588281"/>
                  </a:ext>
                </a:extLst>
              </a:tr>
              <a:tr h="266637">
                <a:tc>
                  <a:txBody>
                    <a:bodyPr/>
                    <a:lstStyle/>
                    <a:p>
                      <a:pPr marL="0" marR="0" algn="ctr">
                        <a:lnSpc>
                          <a:spcPct val="107000"/>
                        </a:lnSpc>
                        <a:spcBef>
                          <a:spcPts val="0"/>
                        </a:spcBef>
                        <a:spcAft>
                          <a:spcPts val="0"/>
                        </a:spcAft>
                      </a:pPr>
                      <a:r>
                        <a:rPr lang="en-US" sz="1200" dirty="0">
                          <a:effectLst/>
                        </a:rPr>
                        <a:t>BR1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5243053"/>
                  </a:ext>
                </a:extLst>
              </a:tr>
              <a:tr h="266637">
                <a:tc>
                  <a:txBody>
                    <a:bodyPr/>
                    <a:lstStyle/>
                    <a:p>
                      <a:pPr marL="0" marR="0" algn="ctr">
                        <a:lnSpc>
                          <a:spcPct val="107000"/>
                        </a:lnSpc>
                        <a:spcBef>
                          <a:spcPts val="0"/>
                        </a:spcBef>
                        <a:spcAft>
                          <a:spcPts val="0"/>
                        </a:spcAft>
                      </a:pPr>
                      <a:r>
                        <a:rPr lang="en-US" sz="1200" dirty="0">
                          <a:effectLst/>
                        </a:rPr>
                        <a:t>BR2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7099713"/>
                  </a:ext>
                </a:extLst>
              </a:tr>
              <a:tr h="266637">
                <a:tc>
                  <a:txBody>
                    <a:bodyPr/>
                    <a:lstStyle/>
                    <a:p>
                      <a:pPr marL="0" marR="0" algn="ctr">
                        <a:lnSpc>
                          <a:spcPct val="107000"/>
                        </a:lnSpc>
                        <a:spcBef>
                          <a:spcPts val="0"/>
                        </a:spcBef>
                        <a:spcAft>
                          <a:spcPts val="0"/>
                        </a:spcAft>
                      </a:pPr>
                      <a:r>
                        <a:rPr lang="en-US" sz="1200" dirty="0">
                          <a:effectLst/>
                        </a:rPr>
                        <a:t>BR3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4410901"/>
                  </a:ext>
                </a:extLst>
              </a:tr>
              <a:tr h="266637">
                <a:tc>
                  <a:txBody>
                    <a:bodyPr/>
                    <a:lstStyle/>
                    <a:p>
                      <a:pPr marL="0" marR="0" algn="ctr">
                        <a:lnSpc>
                          <a:spcPct val="107000"/>
                        </a:lnSpc>
                        <a:spcBef>
                          <a:spcPts val="0"/>
                        </a:spcBef>
                        <a:spcAft>
                          <a:spcPts val="0"/>
                        </a:spcAft>
                      </a:pPr>
                      <a:r>
                        <a:rPr lang="en-US" sz="1200">
                          <a:effectLst/>
                        </a:rPr>
                        <a:t>BR4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8404805"/>
                  </a:ext>
                </a:extLst>
              </a:tr>
              <a:tr h="266637">
                <a:tc>
                  <a:txBody>
                    <a:bodyPr/>
                    <a:lstStyle/>
                    <a:p>
                      <a:pPr marL="0" marR="0" algn="ctr">
                        <a:lnSpc>
                          <a:spcPct val="107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dirty="0">
                          <a:effectLst/>
                        </a:rPr>
                        <a:t>FR1</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3789863"/>
                  </a:ext>
                </a:extLst>
              </a:tr>
              <a:tr h="266637">
                <a:tc>
                  <a:txBody>
                    <a:bodyPr/>
                    <a:lstStyle/>
                    <a:p>
                      <a:pPr marL="0" marR="0" algn="ctr">
                        <a:lnSpc>
                          <a:spcPct val="107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dirty="0">
                          <a:effectLst/>
                        </a:rPr>
                        <a:t>FR2</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8891131"/>
                  </a:ext>
                </a:extLst>
              </a:tr>
              <a:tr h="266637">
                <a:tc>
                  <a:txBody>
                    <a:bodyPr/>
                    <a:lstStyle/>
                    <a:p>
                      <a:pPr marL="0" marR="0" algn="ctr">
                        <a:lnSpc>
                          <a:spcPct val="107000"/>
                        </a:lnSpc>
                        <a:spcBef>
                          <a:spcPts val="0"/>
                        </a:spcBef>
                        <a:spcAft>
                          <a:spcPts val="0"/>
                        </a:spcAft>
                      </a:pPr>
                      <a:r>
                        <a:rPr lang="en-US" sz="12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dirty="0">
                          <a:effectLst/>
                        </a:rPr>
                        <a:t>FR3`</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8587241"/>
                  </a:ext>
                </a:extLst>
              </a:tr>
              <a:tr h="266637">
                <a:tc>
                  <a:txBody>
                    <a:bodyPr/>
                    <a:lstStyle/>
                    <a:p>
                      <a:pPr marL="0" marR="0" algn="ctr">
                        <a:lnSpc>
                          <a:spcPct val="107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dirty="0">
                          <a:effectLst/>
                        </a:rPr>
                        <a:t>TR1, TR2, TR3</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74699437"/>
                  </a:ext>
                </a:extLst>
              </a:tr>
              <a:tr h="266637">
                <a:tc>
                  <a:txBody>
                    <a:bodyPr/>
                    <a:lstStyle/>
                    <a:p>
                      <a:pPr marL="0" marR="0" algn="ctr">
                        <a:lnSpc>
                          <a:spcPct val="107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dirty="0">
                          <a:effectLst/>
                        </a:rPr>
                        <a:t>TR4, TR5</a:t>
                      </a:r>
                      <a:endParaRPr lang="en-US"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effectLst/>
                        </a:rPr>
                        <a:t>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0075529"/>
                  </a:ext>
                </a:extLst>
              </a:tr>
            </a:tbl>
          </a:graphicData>
        </a:graphic>
      </p:graphicFrame>
    </p:spTree>
    <p:extLst>
      <p:ext uri="{BB962C8B-B14F-4D97-AF65-F5344CB8AC3E}">
        <p14:creationId xmlns:p14="http://schemas.microsoft.com/office/powerpoint/2010/main" val="25608425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30" name="Google Shape;730;p29"/>
          <p:cNvSpPr txBox="1">
            <a:spLocks noGrp="1"/>
          </p:cNvSpPr>
          <p:nvPr>
            <p:ph type="subTitle" idx="2"/>
          </p:nvPr>
        </p:nvSpPr>
        <p:spPr>
          <a:xfrm flipH="1">
            <a:off x="1437442" y="2084750"/>
            <a:ext cx="3089400" cy="57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Observing the requirement traceability we can see all the requirements to check if the requirements have been fulfilled </a:t>
            </a:r>
            <a:endParaRPr dirty="0"/>
          </a:p>
        </p:txBody>
      </p:sp>
      <p:sp>
        <p:nvSpPr>
          <p:cNvPr id="3" name="Subtitle 2">
            <a:extLst>
              <a:ext uri="{FF2B5EF4-FFF2-40B4-BE49-F238E27FC236}">
                <a16:creationId xmlns:a16="http://schemas.microsoft.com/office/drawing/2014/main" id="{B65A1E83-3215-4435-AFB6-7B5C0C8A6B21}"/>
              </a:ext>
            </a:extLst>
          </p:cNvPr>
          <p:cNvSpPr>
            <a:spLocks noGrp="1"/>
          </p:cNvSpPr>
          <p:nvPr>
            <p:ph type="subTitle" idx="1"/>
          </p:nvPr>
        </p:nvSpPr>
        <p:spPr>
          <a:xfrm flipH="1">
            <a:off x="1609146" y="3261051"/>
            <a:ext cx="2907172" cy="832787"/>
          </a:xfrm>
        </p:spPr>
        <p:txBody>
          <a:bodyPr/>
          <a:lstStyle/>
          <a:p>
            <a:pPr algn="ctr"/>
            <a:r>
              <a:rPr lang="en-US" sz="1800" dirty="0">
                <a:solidFill>
                  <a:schemeClr val="accent5"/>
                </a:solidFill>
              </a:rPr>
              <a:t>All initial requirements fulfilled </a:t>
            </a:r>
          </a:p>
        </p:txBody>
      </p:sp>
      <p:grpSp>
        <p:nvGrpSpPr>
          <p:cNvPr id="5" name="Google Shape;6527;p43">
            <a:extLst>
              <a:ext uri="{FF2B5EF4-FFF2-40B4-BE49-F238E27FC236}">
                <a16:creationId xmlns:a16="http://schemas.microsoft.com/office/drawing/2014/main" id="{61497A5B-04A8-4459-B4A4-11D27824E2AB}"/>
              </a:ext>
            </a:extLst>
          </p:cNvPr>
          <p:cNvGrpSpPr/>
          <p:nvPr/>
        </p:nvGrpSpPr>
        <p:grpSpPr>
          <a:xfrm>
            <a:off x="5447828" y="1587172"/>
            <a:ext cx="2907172" cy="2727973"/>
            <a:chOff x="4002200" y="2278875"/>
            <a:chExt cx="1936725" cy="1688700"/>
          </a:xfrm>
        </p:grpSpPr>
        <p:sp>
          <p:nvSpPr>
            <p:cNvPr id="6" name="Google Shape;6528;p43">
              <a:extLst>
                <a:ext uri="{FF2B5EF4-FFF2-40B4-BE49-F238E27FC236}">
                  <a16:creationId xmlns:a16="http://schemas.microsoft.com/office/drawing/2014/main" id="{70555D56-705B-4572-A100-848DC0FC8E1A}"/>
                </a:ext>
              </a:extLst>
            </p:cNvPr>
            <p:cNvSpPr/>
            <p:nvPr/>
          </p:nvSpPr>
          <p:spPr>
            <a:xfrm>
              <a:off x="4512375" y="3258625"/>
              <a:ext cx="1232625" cy="708950"/>
            </a:xfrm>
            <a:custGeom>
              <a:avLst/>
              <a:gdLst/>
              <a:ahLst/>
              <a:cxnLst/>
              <a:rect l="l" t="t" r="r" b="b"/>
              <a:pathLst>
                <a:path w="49305" h="28358" extrusionOk="0">
                  <a:moveTo>
                    <a:pt x="32081" y="0"/>
                  </a:moveTo>
                  <a:cubicBezTo>
                    <a:pt x="31878" y="0"/>
                    <a:pt x="31676" y="45"/>
                    <a:pt x="31522" y="133"/>
                  </a:cubicBezTo>
                  <a:lnTo>
                    <a:pt x="307" y="18154"/>
                  </a:lnTo>
                  <a:cubicBezTo>
                    <a:pt x="0" y="18331"/>
                    <a:pt x="0" y="18621"/>
                    <a:pt x="307" y="18799"/>
                  </a:cubicBezTo>
                  <a:lnTo>
                    <a:pt x="16635" y="28222"/>
                  </a:lnTo>
                  <a:cubicBezTo>
                    <a:pt x="16789" y="28313"/>
                    <a:pt x="16993" y="28358"/>
                    <a:pt x="17196" y="28358"/>
                  </a:cubicBezTo>
                  <a:cubicBezTo>
                    <a:pt x="17397" y="28358"/>
                    <a:pt x="17598" y="28314"/>
                    <a:pt x="17751" y="28225"/>
                  </a:cubicBezTo>
                  <a:lnTo>
                    <a:pt x="48997" y="10222"/>
                  </a:lnTo>
                  <a:cubicBezTo>
                    <a:pt x="49305" y="10045"/>
                    <a:pt x="49305" y="9754"/>
                    <a:pt x="48997" y="9577"/>
                  </a:cubicBezTo>
                  <a:lnTo>
                    <a:pt x="32639" y="133"/>
                  </a:lnTo>
                  <a:cubicBezTo>
                    <a:pt x="32485" y="45"/>
                    <a:pt x="32283" y="0"/>
                    <a:pt x="3208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529;p43">
              <a:extLst>
                <a:ext uri="{FF2B5EF4-FFF2-40B4-BE49-F238E27FC236}">
                  <a16:creationId xmlns:a16="http://schemas.microsoft.com/office/drawing/2014/main" id="{908E998C-AD3C-43E9-839A-6D45BEDBD7D1}"/>
                </a:ext>
              </a:extLst>
            </p:cNvPr>
            <p:cNvSpPr/>
            <p:nvPr/>
          </p:nvSpPr>
          <p:spPr>
            <a:xfrm>
              <a:off x="5715175" y="3173825"/>
              <a:ext cx="165400" cy="173800"/>
            </a:xfrm>
            <a:custGeom>
              <a:avLst/>
              <a:gdLst/>
              <a:ahLst/>
              <a:cxnLst/>
              <a:rect l="l" t="t" r="r" b="b"/>
              <a:pathLst>
                <a:path w="6616" h="6952" extrusionOk="0">
                  <a:moveTo>
                    <a:pt x="4477" y="0"/>
                  </a:moveTo>
                  <a:cubicBezTo>
                    <a:pt x="3506" y="0"/>
                    <a:pt x="2365" y="493"/>
                    <a:pt x="1377" y="1849"/>
                  </a:cubicBezTo>
                  <a:cubicBezTo>
                    <a:pt x="1" y="3733"/>
                    <a:pt x="151" y="6935"/>
                    <a:pt x="196" y="6952"/>
                  </a:cubicBezTo>
                  <a:lnTo>
                    <a:pt x="1612" y="6470"/>
                  </a:lnTo>
                  <a:cubicBezTo>
                    <a:pt x="2012" y="4320"/>
                    <a:pt x="3691" y="3140"/>
                    <a:pt x="5042" y="2464"/>
                  </a:cubicBezTo>
                  <a:cubicBezTo>
                    <a:pt x="6390" y="1791"/>
                    <a:pt x="6615" y="665"/>
                    <a:pt x="5520" y="204"/>
                  </a:cubicBezTo>
                  <a:cubicBezTo>
                    <a:pt x="5211" y="75"/>
                    <a:pt x="4857" y="0"/>
                    <a:pt x="4477" y="0"/>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530;p43">
              <a:extLst>
                <a:ext uri="{FF2B5EF4-FFF2-40B4-BE49-F238E27FC236}">
                  <a16:creationId xmlns:a16="http://schemas.microsoft.com/office/drawing/2014/main" id="{C4A684FA-F4EE-4B15-B307-F052675F2ADD}"/>
                </a:ext>
              </a:extLst>
            </p:cNvPr>
            <p:cNvSpPr/>
            <p:nvPr/>
          </p:nvSpPr>
          <p:spPr>
            <a:xfrm>
              <a:off x="5719375" y="3173800"/>
              <a:ext cx="151225" cy="173825"/>
            </a:xfrm>
            <a:custGeom>
              <a:avLst/>
              <a:gdLst/>
              <a:ahLst/>
              <a:cxnLst/>
              <a:rect l="l" t="t" r="r" b="b"/>
              <a:pathLst>
                <a:path w="6049" h="6953" extrusionOk="0">
                  <a:moveTo>
                    <a:pt x="4308" y="0"/>
                  </a:moveTo>
                  <a:cubicBezTo>
                    <a:pt x="3339" y="0"/>
                    <a:pt x="2198" y="496"/>
                    <a:pt x="1209" y="1850"/>
                  </a:cubicBezTo>
                  <a:cubicBezTo>
                    <a:pt x="168" y="3273"/>
                    <a:pt x="1" y="5451"/>
                    <a:pt x="1" y="6438"/>
                  </a:cubicBezTo>
                  <a:cubicBezTo>
                    <a:pt x="1" y="6755"/>
                    <a:pt x="17" y="6949"/>
                    <a:pt x="28" y="6953"/>
                  </a:cubicBezTo>
                  <a:lnTo>
                    <a:pt x="1444" y="6471"/>
                  </a:lnTo>
                  <a:cubicBezTo>
                    <a:pt x="1844" y="4321"/>
                    <a:pt x="3523" y="3141"/>
                    <a:pt x="4874" y="2465"/>
                  </a:cubicBezTo>
                  <a:cubicBezTo>
                    <a:pt x="5645" y="2079"/>
                    <a:pt x="6048" y="1547"/>
                    <a:pt x="6048" y="1076"/>
                  </a:cubicBezTo>
                  <a:cubicBezTo>
                    <a:pt x="6048" y="721"/>
                    <a:pt x="5820" y="403"/>
                    <a:pt x="5352" y="205"/>
                  </a:cubicBezTo>
                  <a:cubicBezTo>
                    <a:pt x="5041" y="75"/>
                    <a:pt x="4686" y="0"/>
                    <a:pt x="43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531;p43">
              <a:extLst>
                <a:ext uri="{FF2B5EF4-FFF2-40B4-BE49-F238E27FC236}">
                  <a16:creationId xmlns:a16="http://schemas.microsoft.com/office/drawing/2014/main" id="{3F07FF49-66B6-487D-8C77-2FC333CA511C}"/>
                </a:ext>
              </a:extLst>
            </p:cNvPr>
            <p:cNvSpPr/>
            <p:nvPr/>
          </p:nvSpPr>
          <p:spPr>
            <a:xfrm>
              <a:off x="5730025" y="3185750"/>
              <a:ext cx="109075" cy="138500"/>
            </a:xfrm>
            <a:custGeom>
              <a:avLst/>
              <a:gdLst/>
              <a:ahLst/>
              <a:cxnLst/>
              <a:rect l="l" t="t" r="r" b="b"/>
              <a:pathLst>
                <a:path w="4363" h="5540" extrusionOk="0">
                  <a:moveTo>
                    <a:pt x="4249" y="1"/>
                  </a:moveTo>
                  <a:cubicBezTo>
                    <a:pt x="4240" y="1"/>
                    <a:pt x="4232" y="2"/>
                    <a:pt x="4223" y="4"/>
                  </a:cubicBezTo>
                  <a:cubicBezTo>
                    <a:pt x="2537" y="427"/>
                    <a:pt x="540" y="2072"/>
                    <a:pt x="8" y="5420"/>
                  </a:cubicBezTo>
                  <a:cubicBezTo>
                    <a:pt x="1" y="5475"/>
                    <a:pt x="38" y="5530"/>
                    <a:pt x="93" y="5536"/>
                  </a:cubicBezTo>
                  <a:cubicBezTo>
                    <a:pt x="100" y="5539"/>
                    <a:pt x="103" y="5539"/>
                    <a:pt x="110" y="5539"/>
                  </a:cubicBezTo>
                  <a:cubicBezTo>
                    <a:pt x="158" y="5539"/>
                    <a:pt x="202" y="5502"/>
                    <a:pt x="213" y="5451"/>
                  </a:cubicBezTo>
                  <a:cubicBezTo>
                    <a:pt x="728" y="2201"/>
                    <a:pt x="2650" y="612"/>
                    <a:pt x="4274" y="205"/>
                  </a:cubicBezTo>
                  <a:cubicBezTo>
                    <a:pt x="4329" y="191"/>
                    <a:pt x="4362" y="133"/>
                    <a:pt x="4349" y="79"/>
                  </a:cubicBezTo>
                  <a:cubicBezTo>
                    <a:pt x="4337" y="32"/>
                    <a:pt x="4296" y="1"/>
                    <a:pt x="42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532;p43">
              <a:extLst>
                <a:ext uri="{FF2B5EF4-FFF2-40B4-BE49-F238E27FC236}">
                  <a16:creationId xmlns:a16="http://schemas.microsoft.com/office/drawing/2014/main" id="{3C2F8AAE-4292-44E3-BD87-6130DDCE7CE2}"/>
                </a:ext>
              </a:extLst>
            </p:cNvPr>
            <p:cNvSpPr/>
            <p:nvPr/>
          </p:nvSpPr>
          <p:spPr>
            <a:xfrm>
              <a:off x="5720050" y="3268975"/>
              <a:ext cx="218875" cy="227200"/>
            </a:xfrm>
            <a:custGeom>
              <a:avLst/>
              <a:gdLst/>
              <a:ahLst/>
              <a:cxnLst/>
              <a:rect l="l" t="t" r="r" b="b"/>
              <a:pathLst>
                <a:path w="8755" h="9088" extrusionOk="0">
                  <a:moveTo>
                    <a:pt x="6171" y="0"/>
                  </a:moveTo>
                  <a:cubicBezTo>
                    <a:pt x="5424" y="0"/>
                    <a:pt x="4735" y="212"/>
                    <a:pt x="4205" y="449"/>
                  </a:cubicBezTo>
                  <a:cubicBezTo>
                    <a:pt x="3455" y="785"/>
                    <a:pt x="3342" y="1137"/>
                    <a:pt x="2484" y="1137"/>
                  </a:cubicBezTo>
                  <a:cubicBezTo>
                    <a:pt x="2382" y="1137"/>
                    <a:pt x="2269" y="1132"/>
                    <a:pt x="2144" y="1122"/>
                  </a:cubicBezTo>
                  <a:cubicBezTo>
                    <a:pt x="2070" y="1115"/>
                    <a:pt x="1998" y="1112"/>
                    <a:pt x="1926" y="1112"/>
                  </a:cubicBezTo>
                  <a:cubicBezTo>
                    <a:pt x="855" y="1112"/>
                    <a:pt x="71" y="1808"/>
                    <a:pt x="1" y="2480"/>
                  </a:cubicBezTo>
                  <a:lnTo>
                    <a:pt x="250" y="9088"/>
                  </a:lnTo>
                  <a:cubicBezTo>
                    <a:pt x="461" y="8245"/>
                    <a:pt x="1308" y="7689"/>
                    <a:pt x="2311" y="7596"/>
                  </a:cubicBezTo>
                  <a:cubicBezTo>
                    <a:pt x="3352" y="7504"/>
                    <a:pt x="4564" y="7402"/>
                    <a:pt x="4888" y="6521"/>
                  </a:cubicBezTo>
                  <a:cubicBezTo>
                    <a:pt x="5209" y="5641"/>
                    <a:pt x="4884" y="4450"/>
                    <a:pt x="5032" y="3866"/>
                  </a:cubicBezTo>
                  <a:cubicBezTo>
                    <a:pt x="5212" y="3160"/>
                    <a:pt x="5482" y="2736"/>
                    <a:pt x="6850" y="2306"/>
                  </a:cubicBezTo>
                  <a:cubicBezTo>
                    <a:pt x="8075" y="1924"/>
                    <a:pt x="8755" y="750"/>
                    <a:pt x="7519" y="255"/>
                  </a:cubicBezTo>
                  <a:cubicBezTo>
                    <a:pt x="7064" y="73"/>
                    <a:pt x="6608" y="0"/>
                    <a:pt x="61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533;p43">
              <a:extLst>
                <a:ext uri="{FF2B5EF4-FFF2-40B4-BE49-F238E27FC236}">
                  <a16:creationId xmlns:a16="http://schemas.microsoft.com/office/drawing/2014/main" id="{71D57FE0-15C3-4DE0-A45A-857849CD58B6}"/>
                </a:ext>
              </a:extLst>
            </p:cNvPr>
            <p:cNvSpPr/>
            <p:nvPr/>
          </p:nvSpPr>
          <p:spPr>
            <a:xfrm>
              <a:off x="5723375" y="3284775"/>
              <a:ext cx="164625" cy="139900"/>
            </a:xfrm>
            <a:custGeom>
              <a:avLst/>
              <a:gdLst/>
              <a:ahLst/>
              <a:cxnLst/>
              <a:rect l="l" t="t" r="r" b="b"/>
              <a:pathLst>
                <a:path w="6585" h="5596" extrusionOk="0">
                  <a:moveTo>
                    <a:pt x="6477" y="1"/>
                  </a:moveTo>
                  <a:cubicBezTo>
                    <a:pt x="6473" y="1"/>
                    <a:pt x="6469" y="1"/>
                    <a:pt x="6465" y="2"/>
                  </a:cubicBezTo>
                  <a:cubicBezTo>
                    <a:pt x="5107" y="165"/>
                    <a:pt x="1018" y="2678"/>
                    <a:pt x="21" y="5459"/>
                  </a:cubicBezTo>
                  <a:cubicBezTo>
                    <a:pt x="0" y="5510"/>
                    <a:pt x="28" y="5572"/>
                    <a:pt x="82" y="5589"/>
                  </a:cubicBezTo>
                  <a:cubicBezTo>
                    <a:pt x="93" y="5592"/>
                    <a:pt x="107" y="5595"/>
                    <a:pt x="117" y="5595"/>
                  </a:cubicBezTo>
                  <a:cubicBezTo>
                    <a:pt x="161" y="5595"/>
                    <a:pt x="199" y="5568"/>
                    <a:pt x="216" y="5527"/>
                  </a:cubicBezTo>
                  <a:cubicBezTo>
                    <a:pt x="1188" y="2818"/>
                    <a:pt x="5168" y="364"/>
                    <a:pt x="6489" y="206"/>
                  </a:cubicBezTo>
                  <a:cubicBezTo>
                    <a:pt x="6543" y="200"/>
                    <a:pt x="6584" y="148"/>
                    <a:pt x="6578" y="94"/>
                  </a:cubicBezTo>
                  <a:cubicBezTo>
                    <a:pt x="6571" y="40"/>
                    <a:pt x="6529" y="1"/>
                    <a:pt x="64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534;p43">
              <a:extLst>
                <a:ext uri="{FF2B5EF4-FFF2-40B4-BE49-F238E27FC236}">
                  <a16:creationId xmlns:a16="http://schemas.microsoft.com/office/drawing/2014/main" id="{343B3442-93CA-4774-A85A-02C162831AF7}"/>
                </a:ext>
              </a:extLst>
            </p:cNvPr>
            <p:cNvSpPr/>
            <p:nvPr/>
          </p:nvSpPr>
          <p:spPr>
            <a:xfrm>
              <a:off x="5738575" y="3319075"/>
              <a:ext cx="13925" cy="64900"/>
            </a:xfrm>
            <a:custGeom>
              <a:avLst/>
              <a:gdLst/>
              <a:ahLst/>
              <a:cxnLst/>
              <a:rect l="l" t="t" r="r" b="b"/>
              <a:pathLst>
                <a:path w="557" h="2596" extrusionOk="0">
                  <a:moveTo>
                    <a:pt x="444" y="0"/>
                  </a:moveTo>
                  <a:cubicBezTo>
                    <a:pt x="402" y="0"/>
                    <a:pt x="361" y="26"/>
                    <a:pt x="345" y="66"/>
                  </a:cubicBezTo>
                  <a:cubicBezTo>
                    <a:pt x="331" y="107"/>
                    <a:pt x="0" y="1039"/>
                    <a:pt x="342" y="2517"/>
                  </a:cubicBezTo>
                  <a:cubicBezTo>
                    <a:pt x="352" y="2561"/>
                    <a:pt x="392" y="2596"/>
                    <a:pt x="441" y="2596"/>
                  </a:cubicBezTo>
                  <a:cubicBezTo>
                    <a:pt x="447" y="2596"/>
                    <a:pt x="457" y="2596"/>
                    <a:pt x="465" y="2592"/>
                  </a:cubicBezTo>
                  <a:cubicBezTo>
                    <a:pt x="519" y="2579"/>
                    <a:pt x="553" y="2524"/>
                    <a:pt x="539" y="2470"/>
                  </a:cubicBezTo>
                  <a:cubicBezTo>
                    <a:pt x="216" y="1057"/>
                    <a:pt x="533" y="145"/>
                    <a:pt x="536" y="138"/>
                  </a:cubicBezTo>
                  <a:cubicBezTo>
                    <a:pt x="556" y="83"/>
                    <a:pt x="529" y="25"/>
                    <a:pt x="474" y="5"/>
                  </a:cubicBezTo>
                  <a:cubicBezTo>
                    <a:pt x="464" y="2"/>
                    <a:pt x="454" y="0"/>
                    <a:pt x="4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535;p43">
              <a:extLst>
                <a:ext uri="{FF2B5EF4-FFF2-40B4-BE49-F238E27FC236}">
                  <a16:creationId xmlns:a16="http://schemas.microsoft.com/office/drawing/2014/main" id="{A4096D0D-34FA-4DC8-920E-AC9CA17A96E8}"/>
                </a:ext>
              </a:extLst>
            </p:cNvPr>
            <p:cNvSpPr/>
            <p:nvPr/>
          </p:nvSpPr>
          <p:spPr>
            <a:xfrm>
              <a:off x="5729775" y="3398700"/>
              <a:ext cx="71200" cy="11300"/>
            </a:xfrm>
            <a:custGeom>
              <a:avLst/>
              <a:gdLst/>
              <a:ahLst/>
              <a:cxnLst/>
              <a:rect l="l" t="t" r="r" b="b"/>
              <a:pathLst>
                <a:path w="2848" h="452" extrusionOk="0">
                  <a:moveTo>
                    <a:pt x="1448" y="1"/>
                  </a:moveTo>
                  <a:cubicBezTo>
                    <a:pt x="960" y="1"/>
                    <a:pt x="436" y="59"/>
                    <a:pt x="72" y="257"/>
                  </a:cubicBezTo>
                  <a:cubicBezTo>
                    <a:pt x="21" y="285"/>
                    <a:pt x="1" y="346"/>
                    <a:pt x="28" y="397"/>
                  </a:cubicBezTo>
                  <a:cubicBezTo>
                    <a:pt x="48" y="431"/>
                    <a:pt x="83" y="452"/>
                    <a:pt x="120" y="452"/>
                  </a:cubicBezTo>
                  <a:cubicBezTo>
                    <a:pt x="138" y="452"/>
                    <a:pt x="154" y="449"/>
                    <a:pt x="168" y="438"/>
                  </a:cubicBezTo>
                  <a:cubicBezTo>
                    <a:pt x="495" y="260"/>
                    <a:pt x="980" y="208"/>
                    <a:pt x="1440" y="208"/>
                  </a:cubicBezTo>
                  <a:cubicBezTo>
                    <a:pt x="2100" y="208"/>
                    <a:pt x="2708" y="316"/>
                    <a:pt x="2718" y="318"/>
                  </a:cubicBezTo>
                  <a:cubicBezTo>
                    <a:pt x="2724" y="320"/>
                    <a:pt x="2730" y="320"/>
                    <a:pt x="2736" y="320"/>
                  </a:cubicBezTo>
                  <a:cubicBezTo>
                    <a:pt x="2784" y="320"/>
                    <a:pt x="2828" y="285"/>
                    <a:pt x="2837" y="236"/>
                  </a:cubicBezTo>
                  <a:cubicBezTo>
                    <a:pt x="2847" y="178"/>
                    <a:pt x="2809" y="124"/>
                    <a:pt x="2755" y="114"/>
                  </a:cubicBezTo>
                  <a:cubicBezTo>
                    <a:pt x="2712" y="108"/>
                    <a:pt x="2113" y="1"/>
                    <a:pt x="14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536;p43">
              <a:extLst>
                <a:ext uri="{FF2B5EF4-FFF2-40B4-BE49-F238E27FC236}">
                  <a16:creationId xmlns:a16="http://schemas.microsoft.com/office/drawing/2014/main" id="{33A95555-6F93-4FFF-8381-3E7BA1FF4392}"/>
                </a:ext>
              </a:extLst>
            </p:cNvPr>
            <p:cNvSpPr/>
            <p:nvPr/>
          </p:nvSpPr>
          <p:spPr>
            <a:xfrm>
              <a:off x="4446675" y="3190600"/>
              <a:ext cx="40475" cy="35025"/>
            </a:xfrm>
            <a:custGeom>
              <a:avLst/>
              <a:gdLst/>
              <a:ahLst/>
              <a:cxnLst/>
              <a:rect l="l" t="t" r="r" b="b"/>
              <a:pathLst>
                <a:path w="1619" h="1401" extrusionOk="0">
                  <a:moveTo>
                    <a:pt x="1618" y="1"/>
                  </a:moveTo>
                  <a:lnTo>
                    <a:pt x="0" y="468"/>
                  </a:lnTo>
                  <a:lnTo>
                    <a:pt x="1618" y="1400"/>
                  </a:lnTo>
                  <a:lnTo>
                    <a:pt x="161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537;p43">
              <a:extLst>
                <a:ext uri="{FF2B5EF4-FFF2-40B4-BE49-F238E27FC236}">
                  <a16:creationId xmlns:a16="http://schemas.microsoft.com/office/drawing/2014/main" id="{5EE784F9-59BB-4B61-959A-2ACACEE46B93}"/>
                </a:ext>
              </a:extLst>
            </p:cNvPr>
            <p:cNvSpPr/>
            <p:nvPr/>
          </p:nvSpPr>
          <p:spPr>
            <a:xfrm>
              <a:off x="4022425" y="3202300"/>
              <a:ext cx="222225" cy="165450"/>
            </a:xfrm>
            <a:custGeom>
              <a:avLst/>
              <a:gdLst/>
              <a:ahLst/>
              <a:cxnLst/>
              <a:rect l="l" t="t" r="r" b="b"/>
              <a:pathLst>
                <a:path w="8889" h="6618" extrusionOk="0">
                  <a:moveTo>
                    <a:pt x="1" y="0"/>
                  </a:moveTo>
                  <a:lnTo>
                    <a:pt x="1" y="1489"/>
                  </a:lnTo>
                  <a:lnTo>
                    <a:pt x="8888" y="6618"/>
                  </a:lnTo>
                  <a:lnTo>
                    <a:pt x="8888" y="5134"/>
                  </a:ln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538;p43">
              <a:extLst>
                <a:ext uri="{FF2B5EF4-FFF2-40B4-BE49-F238E27FC236}">
                  <a16:creationId xmlns:a16="http://schemas.microsoft.com/office/drawing/2014/main" id="{04C9C899-A815-47B2-89E8-07AEEA073C73}"/>
                </a:ext>
              </a:extLst>
            </p:cNvPr>
            <p:cNvSpPr/>
            <p:nvPr/>
          </p:nvSpPr>
          <p:spPr>
            <a:xfrm>
              <a:off x="4002200" y="2910650"/>
              <a:ext cx="222325" cy="431600"/>
            </a:xfrm>
            <a:custGeom>
              <a:avLst/>
              <a:gdLst/>
              <a:ahLst/>
              <a:cxnLst/>
              <a:rect l="l" t="t" r="r" b="b"/>
              <a:pathLst>
                <a:path w="8893" h="17264" extrusionOk="0">
                  <a:moveTo>
                    <a:pt x="1" y="0"/>
                  </a:moveTo>
                  <a:lnTo>
                    <a:pt x="1" y="12131"/>
                  </a:lnTo>
                  <a:lnTo>
                    <a:pt x="8892" y="17263"/>
                  </a:lnTo>
                  <a:lnTo>
                    <a:pt x="8892" y="5134"/>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539;p43">
              <a:extLst>
                <a:ext uri="{FF2B5EF4-FFF2-40B4-BE49-F238E27FC236}">
                  <a16:creationId xmlns:a16="http://schemas.microsoft.com/office/drawing/2014/main" id="{7F4BF588-2D36-4FA1-8BF4-5F6F269EC323}"/>
                </a:ext>
              </a:extLst>
            </p:cNvPr>
            <p:cNvSpPr/>
            <p:nvPr/>
          </p:nvSpPr>
          <p:spPr>
            <a:xfrm>
              <a:off x="4224500" y="2863975"/>
              <a:ext cx="302975" cy="478275"/>
            </a:xfrm>
            <a:custGeom>
              <a:avLst/>
              <a:gdLst/>
              <a:ahLst/>
              <a:cxnLst/>
              <a:rect l="l" t="t" r="r" b="b"/>
              <a:pathLst>
                <a:path w="12119" h="19131" extrusionOk="0">
                  <a:moveTo>
                    <a:pt x="12119" y="1"/>
                  </a:moveTo>
                  <a:lnTo>
                    <a:pt x="0" y="7001"/>
                  </a:lnTo>
                  <a:lnTo>
                    <a:pt x="0" y="19130"/>
                  </a:lnTo>
                  <a:lnTo>
                    <a:pt x="12119" y="12134"/>
                  </a:lnTo>
                  <a:lnTo>
                    <a:pt x="12119"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540;p43">
              <a:extLst>
                <a:ext uri="{FF2B5EF4-FFF2-40B4-BE49-F238E27FC236}">
                  <a16:creationId xmlns:a16="http://schemas.microsoft.com/office/drawing/2014/main" id="{FF5842F6-6D6D-4037-98DB-01C89415B1AD}"/>
                </a:ext>
              </a:extLst>
            </p:cNvPr>
            <p:cNvSpPr/>
            <p:nvPr/>
          </p:nvSpPr>
          <p:spPr>
            <a:xfrm>
              <a:off x="4002200" y="2735675"/>
              <a:ext cx="525275" cy="303325"/>
            </a:xfrm>
            <a:custGeom>
              <a:avLst/>
              <a:gdLst/>
              <a:ahLst/>
              <a:cxnLst/>
              <a:rect l="l" t="t" r="r" b="b"/>
              <a:pathLst>
                <a:path w="21011" h="12133" extrusionOk="0">
                  <a:moveTo>
                    <a:pt x="12123" y="0"/>
                  </a:moveTo>
                  <a:lnTo>
                    <a:pt x="1" y="6999"/>
                  </a:lnTo>
                  <a:lnTo>
                    <a:pt x="8892" y="12133"/>
                  </a:lnTo>
                  <a:lnTo>
                    <a:pt x="21011" y="5133"/>
                  </a:lnTo>
                  <a:lnTo>
                    <a:pt x="12123"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541;p43">
              <a:extLst>
                <a:ext uri="{FF2B5EF4-FFF2-40B4-BE49-F238E27FC236}">
                  <a16:creationId xmlns:a16="http://schemas.microsoft.com/office/drawing/2014/main" id="{A832739C-EB49-49F3-B21E-5B70E86BCC06}"/>
                </a:ext>
              </a:extLst>
            </p:cNvPr>
            <p:cNvSpPr/>
            <p:nvPr/>
          </p:nvSpPr>
          <p:spPr>
            <a:xfrm>
              <a:off x="4244625" y="2898975"/>
              <a:ext cx="262725" cy="221700"/>
            </a:xfrm>
            <a:custGeom>
              <a:avLst/>
              <a:gdLst/>
              <a:ahLst/>
              <a:cxnLst/>
              <a:rect l="l" t="t" r="r" b="b"/>
              <a:pathLst>
                <a:path w="10509" h="8868" extrusionOk="0">
                  <a:moveTo>
                    <a:pt x="10509" y="1"/>
                  </a:moveTo>
                  <a:lnTo>
                    <a:pt x="0" y="6065"/>
                  </a:lnTo>
                  <a:lnTo>
                    <a:pt x="0" y="8867"/>
                  </a:lnTo>
                  <a:lnTo>
                    <a:pt x="10509" y="2802"/>
                  </a:lnTo>
                  <a:lnTo>
                    <a:pt x="1050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542;p43">
              <a:extLst>
                <a:ext uri="{FF2B5EF4-FFF2-40B4-BE49-F238E27FC236}">
                  <a16:creationId xmlns:a16="http://schemas.microsoft.com/office/drawing/2014/main" id="{DB27AB0E-86EF-4DF4-BC72-E72A95D1BC9E}"/>
                </a:ext>
              </a:extLst>
            </p:cNvPr>
            <p:cNvSpPr/>
            <p:nvPr/>
          </p:nvSpPr>
          <p:spPr>
            <a:xfrm>
              <a:off x="4345625" y="2945650"/>
              <a:ext cx="80925" cy="53850"/>
            </a:xfrm>
            <a:custGeom>
              <a:avLst/>
              <a:gdLst/>
              <a:ahLst/>
              <a:cxnLst/>
              <a:rect l="l" t="t" r="r" b="b"/>
              <a:pathLst>
                <a:path w="3237" h="2154" extrusionOk="0">
                  <a:moveTo>
                    <a:pt x="3236" y="0"/>
                  </a:moveTo>
                  <a:lnTo>
                    <a:pt x="1" y="1867"/>
                  </a:lnTo>
                  <a:lnTo>
                    <a:pt x="1" y="2099"/>
                  </a:lnTo>
                  <a:cubicBezTo>
                    <a:pt x="1" y="2137"/>
                    <a:pt x="32" y="2154"/>
                    <a:pt x="83" y="2154"/>
                  </a:cubicBezTo>
                  <a:cubicBezTo>
                    <a:pt x="220" y="2154"/>
                    <a:pt x="520" y="2034"/>
                    <a:pt x="864" y="1836"/>
                  </a:cubicBezTo>
                  <a:lnTo>
                    <a:pt x="2373" y="966"/>
                  </a:lnTo>
                  <a:cubicBezTo>
                    <a:pt x="2847" y="689"/>
                    <a:pt x="3236" y="362"/>
                    <a:pt x="3236" y="235"/>
                  </a:cubicBezTo>
                  <a:lnTo>
                    <a:pt x="3236" y="0"/>
                  </a:lnTo>
                  <a:close/>
                </a:path>
              </a:pathLst>
            </a:custGeom>
            <a:solidFill>
              <a:srgbClr val="0A12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543;p43">
              <a:extLst>
                <a:ext uri="{FF2B5EF4-FFF2-40B4-BE49-F238E27FC236}">
                  <a16:creationId xmlns:a16="http://schemas.microsoft.com/office/drawing/2014/main" id="{9D62B570-91A4-4AC7-9EEB-0BAF854326E0}"/>
                </a:ext>
              </a:extLst>
            </p:cNvPr>
            <p:cNvSpPr/>
            <p:nvPr/>
          </p:nvSpPr>
          <p:spPr>
            <a:xfrm>
              <a:off x="4244625" y="2992325"/>
              <a:ext cx="262725" cy="221600"/>
            </a:xfrm>
            <a:custGeom>
              <a:avLst/>
              <a:gdLst/>
              <a:ahLst/>
              <a:cxnLst/>
              <a:rect l="l" t="t" r="r" b="b"/>
              <a:pathLst>
                <a:path w="10509" h="8864" extrusionOk="0">
                  <a:moveTo>
                    <a:pt x="10509" y="0"/>
                  </a:moveTo>
                  <a:lnTo>
                    <a:pt x="0" y="6065"/>
                  </a:lnTo>
                  <a:lnTo>
                    <a:pt x="0" y="8864"/>
                  </a:lnTo>
                  <a:lnTo>
                    <a:pt x="10509" y="2799"/>
                  </a:lnTo>
                  <a:lnTo>
                    <a:pt x="10509"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544;p43">
              <a:extLst>
                <a:ext uri="{FF2B5EF4-FFF2-40B4-BE49-F238E27FC236}">
                  <a16:creationId xmlns:a16="http://schemas.microsoft.com/office/drawing/2014/main" id="{88B2056D-FF5D-4D70-84DF-7F2295B69A41}"/>
                </a:ext>
              </a:extLst>
            </p:cNvPr>
            <p:cNvSpPr/>
            <p:nvPr/>
          </p:nvSpPr>
          <p:spPr>
            <a:xfrm>
              <a:off x="4345625" y="3080200"/>
              <a:ext cx="9425" cy="5475"/>
            </a:xfrm>
            <a:custGeom>
              <a:avLst/>
              <a:gdLst/>
              <a:ahLst/>
              <a:cxnLst/>
              <a:rect l="l" t="t" r="r" b="b"/>
              <a:pathLst>
                <a:path w="377" h="219" extrusionOk="0">
                  <a:moveTo>
                    <a:pt x="377" y="1"/>
                  </a:moveTo>
                  <a:lnTo>
                    <a:pt x="1" y="219"/>
                  </a:lnTo>
                  <a:lnTo>
                    <a:pt x="1" y="219"/>
                  </a:lnTo>
                  <a:close/>
                </a:path>
              </a:pathLst>
            </a:custGeom>
            <a:solidFill>
              <a:srgbClr val="080E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545;p43">
              <a:extLst>
                <a:ext uri="{FF2B5EF4-FFF2-40B4-BE49-F238E27FC236}">
                  <a16:creationId xmlns:a16="http://schemas.microsoft.com/office/drawing/2014/main" id="{A59F74E8-7D78-4674-BD92-0EAA3F75C91F}"/>
                </a:ext>
              </a:extLst>
            </p:cNvPr>
            <p:cNvSpPr/>
            <p:nvPr/>
          </p:nvSpPr>
          <p:spPr>
            <a:xfrm>
              <a:off x="4345625" y="3038975"/>
              <a:ext cx="80925" cy="53800"/>
            </a:xfrm>
            <a:custGeom>
              <a:avLst/>
              <a:gdLst/>
              <a:ahLst/>
              <a:cxnLst/>
              <a:rect l="l" t="t" r="r" b="b"/>
              <a:pathLst>
                <a:path w="3237" h="2152" extrusionOk="0">
                  <a:moveTo>
                    <a:pt x="3236" y="1"/>
                  </a:moveTo>
                  <a:lnTo>
                    <a:pt x="377" y="1650"/>
                  </a:lnTo>
                  <a:lnTo>
                    <a:pt x="1" y="1868"/>
                  </a:lnTo>
                  <a:lnTo>
                    <a:pt x="1" y="2100"/>
                  </a:lnTo>
                  <a:cubicBezTo>
                    <a:pt x="1" y="2134"/>
                    <a:pt x="32" y="2151"/>
                    <a:pt x="83" y="2151"/>
                  </a:cubicBezTo>
                  <a:cubicBezTo>
                    <a:pt x="220" y="2151"/>
                    <a:pt x="520" y="2035"/>
                    <a:pt x="864" y="1837"/>
                  </a:cubicBezTo>
                  <a:lnTo>
                    <a:pt x="2373" y="963"/>
                  </a:lnTo>
                  <a:cubicBezTo>
                    <a:pt x="2847" y="691"/>
                    <a:pt x="3236" y="363"/>
                    <a:pt x="3236" y="233"/>
                  </a:cubicBezTo>
                  <a:lnTo>
                    <a:pt x="3236" y="1"/>
                  </a:lnTo>
                  <a:close/>
                </a:path>
              </a:pathLst>
            </a:custGeom>
            <a:solidFill>
              <a:srgbClr val="0A12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546;p43">
              <a:extLst>
                <a:ext uri="{FF2B5EF4-FFF2-40B4-BE49-F238E27FC236}">
                  <a16:creationId xmlns:a16="http://schemas.microsoft.com/office/drawing/2014/main" id="{D26828F1-976A-4381-A4CB-4F46C7A710C6}"/>
                </a:ext>
              </a:extLst>
            </p:cNvPr>
            <p:cNvSpPr/>
            <p:nvPr/>
          </p:nvSpPr>
          <p:spPr>
            <a:xfrm>
              <a:off x="4244625" y="3085650"/>
              <a:ext cx="262725" cy="221625"/>
            </a:xfrm>
            <a:custGeom>
              <a:avLst/>
              <a:gdLst/>
              <a:ahLst/>
              <a:cxnLst/>
              <a:rect l="l" t="t" r="r" b="b"/>
              <a:pathLst>
                <a:path w="10509" h="8865" extrusionOk="0">
                  <a:moveTo>
                    <a:pt x="10509" y="1"/>
                  </a:moveTo>
                  <a:lnTo>
                    <a:pt x="0" y="6065"/>
                  </a:lnTo>
                  <a:lnTo>
                    <a:pt x="0" y="8864"/>
                  </a:lnTo>
                  <a:lnTo>
                    <a:pt x="10509" y="2800"/>
                  </a:lnTo>
                  <a:lnTo>
                    <a:pt x="1050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547;p43">
              <a:extLst>
                <a:ext uri="{FF2B5EF4-FFF2-40B4-BE49-F238E27FC236}">
                  <a16:creationId xmlns:a16="http://schemas.microsoft.com/office/drawing/2014/main" id="{54FA291E-719B-4BAB-B104-79A7AFA8395D}"/>
                </a:ext>
              </a:extLst>
            </p:cNvPr>
            <p:cNvSpPr/>
            <p:nvPr/>
          </p:nvSpPr>
          <p:spPr>
            <a:xfrm>
              <a:off x="4345625" y="3177300"/>
              <a:ext cx="2950" cy="1625"/>
            </a:xfrm>
            <a:custGeom>
              <a:avLst/>
              <a:gdLst/>
              <a:ahLst/>
              <a:cxnLst/>
              <a:rect l="l" t="t" r="r" b="b"/>
              <a:pathLst>
                <a:path w="118" h="65" extrusionOk="0">
                  <a:moveTo>
                    <a:pt x="117" y="0"/>
                  </a:moveTo>
                  <a:lnTo>
                    <a:pt x="1" y="65"/>
                  </a:lnTo>
                  <a:lnTo>
                    <a:pt x="1" y="65"/>
                  </a:lnTo>
                  <a:close/>
                </a:path>
              </a:pathLst>
            </a:custGeom>
            <a:solidFill>
              <a:srgbClr val="080E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548;p43">
              <a:extLst>
                <a:ext uri="{FF2B5EF4-FFF2-40B4-BE49-F238E27FC236}">
                  <a16:creationId xmlns:a16="http://schemas.microsoft.com/office/drawing/2014/main" id="{0F7EA7BE-D6D5-469F-BA95-686C3F6C7036}"/>
                </a:ext>
              </a:extLst>
            </p:cNvPr>
            <p:cNvSpPr/>
            <p:nvPr/>
          </p:nvSpPr>
          <p:spPr>
            <a:xfrm>
              <a:off x="4345625" y="3132325"/>
              <a:ext cx="80925" cy="53775"/>
            </a:xfrm>
            <a:custGeom>
              <a:avLst/>
              <a:gdLst/>
              <a:ahLst/>
              <a:cxnLst/>
              <a:rect l="l" t="t" r="r" b="b"/>
              <a:pathLst>
                <a:path w="3237" h="2151" extrusionOk="0">
                  <a:moveTo>
                    <a:pt x="3236" y="0"/>
                  </a:moveTo>
                  <a:lnTo>
                    <a:pt x="117" y="1799"/>
                  </a:lnTo>
                  <a:lnTo>
                    <a:pt x="1" y="1864"/>
                  </a:lnTo>
                  <a:lnTo>
                    <a:pt x="1" y="2100"/>
                  </a:lnTo>
                  <a:cubicBezTo>
                    <a:pt x="1" y="2134"/>
                    <a:pt x="32" y="2151"/>
                    <a:pt x="83" y="2151"/>
                  </a:cubicBezTo>
                  <a:cubicBezTo>
                    <a:pt x="220" y="2151"/>
                    <a:pt x="520" y="2035"/>
                    <a:pt x="864" y="1834"/>
                  </a:cubicBezTo>
                  <a:lnTo>
                    <a:pt x="2373" y="963"/>
                  </a:lnTo>
                  <a:cubicBezTo>
                    <a:pt x="2847" y="687"/>
                    <a:pt x="3236" y="362"/>
                    <a:pt x="3236" y="233"/>
                  </a:cubicBezTo>
                  <a:lnTo>
                    <a:pt x="3236" y="0"/>
                  </a:lnTo>
                  <a:close/>
                </a:path>
              </a:pathLst>
            </a:custGeom>
            <a:solidFill>
              <a:srgbClr val="0A12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549;p43">
              <a:extLst>
                <a:ext uri="{FF2B5EF4-FFF2-40B4-BE49-F238E27FC236}">
                  <a16:creationId xmlns:a16="http://schemas.microsoft.com/office/drawing/2014/main" id="{A2BB1F74-CBC0-4221-B953-0D4C1CFF23DE}"/>
                </a:ext>
              </a:extLst>
            </p:cNvPr>
            <p:cNvSpPr/>
            <p:nvPr/>
          </p:nvSpPr>
          <p:spPr>
            <a:xfrm>
              <a:off x="4244625" y="3318950"/>
              <a:ext cx="20225" cy="48800"/>
            </a:xfrm>
            <a:custGeom>
              <a:avLst/>
              <a:gdLst/>
              <a:ahLst/>
              <a:cxnLst/>
              <a:rect l="l" t="t" r="r" b="b"/>
              <a:pathLst>
                <a:path w="809" h="1952" extrusionOk="0">
                  <a:moveTo>
                    <a:pt x="809" y="0"/>
                  </a:moveTo>
                  <a:lnTo>
                    <a:pt x="0" y="468"/>
                  </a:lnTo>
                  <a:lnTo>
                    <a:pt x="0" y="1952"/>
                  </a:lnTo>
                  <a:lnTo>
                    <a:pt x="809" y="1488"/>
                  </a:lnTo>
                  <a:lnTo>
                    <a:pt x="80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550;p43">
              <a:extLst>
                <a:ext uri="{FF2B5EF4-FFF2-40B4-BE49-F238E27FC236}">
                  <a16:creationId xmlns:a16="http://schemas.microsoft.com/office/drawing/2014/main" id="{2FD6400C-BB2A-479B-B8DC-83D998AB9535}"/>
                </a:ext>
              </a:extLst>
            </p:cNvPr>
            <p:cNvSpPr/>
            <p:nvPr/>
          </p:nvSpPr>
          <p:spPr>
            <a:xfrm>
              <a:off x="4487125" y="3178900"/>
              <a:ext cx="20225" cy="46725"/>
            </a:xfrm>
            <a:custGeom>
              <a:avLst/>
              <a:gdLst/>
              <a:ahLst/>
              <a:cxnLst/>
              <a:rect l="l" t="t" r="r" b="b"/>
              <a:pathLst>
                <a:path w="809" h="1869" extrusionOk="0">
                  <a:moveTo>
                    <a:pt x="809" y="1"/>
                  </a:moveTo>
                  <a:lnTo>
                    <a:pt x="0" y="469"/>
                  </a:lnTo>
                  <a:lnTo>
                    <a:pt x="0" y="1868"/>
                  </a:lnTo>
                  <a:lnTo>
                    <a:pt x="809" y="1401"/>
                  </a:lnTo>
                  <a:lnTo>
                    <a:pt x="80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551;p43">
              <a:extLst>
                <a:ext uri="{FF2B5EF4-FFF2-40B4-BE49-F238E27FC236}">
                  <a16:creationId xmlns:a16="http://schemas.microsoft.com/office/drawing/2014/main" id="{A6B1D20D-49BD-4578-AF41-E9C45B65891F}"/>
                </a:ext>
              </a:extLst>
            </p:cNvPr>
            <p:cNvSpPr/>
            <p:nvPr/>
          </p:nvSpPr>
          <p:spPr>
            <a:xfrm>
              <a:off x="4039325" y="2843600"/>
              <a:ext cx="298850" cy="171175"/>
            </a:xfrm>
            <a:custGeom>
              <a:avLst/>
              <a:gdLst/>
              <a:ahLst/>
              <a:cxnLst/>
              <a:rect l="l" t="t" r="r" b="b"/>
              <a:pathLst>
                <a:path w="11954" h="6847" extrusionOk="0">
                  <a:moveTo>
                    <a:pt x="5057" y="0"/>
                  </a:moveTo>
                  <a:cubicBezTo>
                    <a:pt x="4995" y="0"/>
                    <a:pt x="4932" y="14"/>
                    <a:pt x="4884" y="41"/>
                  </a:cubicBezTo>
                  <a:lnTo>
                    <a:pt x="96" y="2805"/>
                  </a:lnTo>
                  <a:cubicBezTo>
                    <a:pt x="1" y="2860"/>
                    <a:pt x="1" y="2949"/>
                    <a:pt x="96" y="3004"/>
                  </a:cubicBezTo>
                  <a:lnTo>
                    <a:pt x="6680" y="6806"/>
                  </a:lnTo>
                  <a:cubicBezTo>
                    <a:pt x="6728" y="6833"/>
                    <a:pt x="6790" y="6846"/>
                    <a:pt x="6852" y="6846"/>
                  </a:cubicBezTo>
                  <a:cubicBezTo>
                    <a:pt x="6914" y="6846"/>
                    <a:pt x="6977" y="6833"/>
                    <a:pt x="7025" y="6806"/>
                  </a:cubicBezTo>
                  <a:lnTo>
                    <a:pt x="11857" y="4007"/>
                  </a:lnTo>
                  <a:cubicBezTo>
                    <a:pt x="11953" y="3952"/>
                    <a:pt x="11953" y="3864"/>
                    <a:pt x="11857" y="3809"/>
                  </a:cubicBezTo>
                  <a:lnTo>
                    <a:pt x="5229" y="41"/>
                  </a:lnTo>
                  <a:cubicBezTo>
                    <a:pt x="5182" y="14"/>
                    <a:pt x="5119" y="0"/>
                    <a:pt x="505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552;p43">
              <a:extLst>
                <a:ext uri="{FF2B5EF4-FFF2-40B4-BE49-F238E27FC236}">
                  <a16:creationId xmlns:a16="http://schemas.microsoft.com/office/drawing/2014/main" id="{29FE8CE4-851E-41D6-9436-7BEA37CAA81A}"/>
                </a:ext>
              </a:extLst>
            </p:cNvPr>
            <p:cNvSpPr/>
            <p:nvPr/>
          </p:nvSpPr>
          <p:spPr>
            <a:xfrm>
              <a:off x="4039250" y="2825975"/>
              <a:ext cx="299000" cy="188750"/>
            </a:xfrm>
            <a:custGeom>
              <a:avLst/>
              <a:gdLst/>
              <a:ahLst/>
              <a:cxnLst/>
              <a:rect l="l" t="t" r="r" b="b"/>
              <a:pathLst>
                <a:path w="11960" h="7550" extrusionOk="0">
                  <a:moveTo>
                    <a:pt x="5710" y="1"/>
                  </a:moveTo>
                  <a:cubicBezTo>
                    <a:pt x="5645" y="1"/>
                    <a:pt x="5581" y="16"/>
                    <a:pt x="5533" y="46"/>
                  </a:cubicBezTo>
                  <a:lnTo>
                    <a:pt x="95" y="3504"/>
                  </a:lnTo>
                  <a:cubicBezTo>
                    <a:pt x="0" y="3562"/>
                    <a:pt x="4" y="3654"/>
                    <a:pt x="99" y="3709"/>
                  </a:cubicBezTo>
                  <a:lnTo>
                    <a:pt x="6683" y="7511"/>
                  </a:lnTo>
                  <a:cubicBezTo>
                    <a:pt x="6728" y="7537"/>
                    <a:pt x="6787" y="7549"/>
                    <a:pt x="6846" y="7549"/>
                  </a:cubicBezTo>
                  <a:cubicBezTo>
                    <a:pt x="6911" y="7549"/>
                    <a:pt x="6976" y="7534"/>
                    <a:pt x="7024" y="7504"/>
                  </a:cubicBezTo>
                  <a:lnTo>
                    <a:pt x="11867" y="4384"/>
                  </a:lnTo>
                  <a:cubicBezTo>
                    <a:pt x="11959" y="4326"/>
                    <a:pt x="11956" y="4231"/>
                    <a:pt x="11860" y="4176"/>
                  </a:cubicBezTo>
                  <a:lnTo>
                    <a:pt x="7915" y="1879"/>
                  </a:lnTo>
                  <a:cubicBezTo>
                    <a:pt x="7820" y="1825"/>
                    <a:pt x="7785" y="1702"/>
                    <a:pt x="7833" y="1603"/>
                  </a:cubicBezTo>
                  <a:lnTo>
                    <a:pt x="7915" y="1446"/>
                  </a:lnTo>
                  <a:cubicBezTo>
                    <a:pt x="7963" y="1350"/>
                    <a:pt x="7929" y="1224"/>
                    <a:pt x="7833" y="1169"/>
                  </a:cubicBezTo>
                  <a:lnTo>
                    <a:pt x="5874" y="40"/>
                  </a:lnTo>
                  <a:cubicBezTo>
                    <a:pt x="5828" y="13"/>
                    <a:pt x="5769" y="1"/>
                    <a:pt x="5710"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553;p43">
              <a:extLst>
                <a:ext uri="{FF2B5EF4-FFF2-40B4-BE49-F238E27FC236}">
                  <a16:creationId xmlns:a16="http://schemas.microsoft.com/office/drawing/2014/main" id="{AC09BBAD-0F8D-49B3-9091-DA466860ACF2}"/>
                </a:ext>
              </a:extLst>
            </p:cNvPr>
            <p:cNvSpPr/>
            <p:nvPr/>
          </p:nvSpPr>
          <p:spPr>
            <a:xfrm>
              <a:off x="4319100" y="2562700"/>
              <a:ext cx="158825" cy="292600"/>
            </a:xfrm>
            <a:custGeom>
              <a:avLst/>
              <a:gdLst/>
              <a:ahLst/>
              <a:cxnLst/>
              <a:rect l="l" t="t" r="r" b="b"/>
              <a:pathLst>
                <a:path w="6353" h="11704" extrusionOk="0">
                  <a:moveTo>
                    <a:pt x="163" y="0"/>
                  </a:moveTo>
                  <a:cubicBezTo>
                    <a:pt x="148" y="0"/>
                    <a:pt x="135" y="4"/>
                    <a:pt x="123" y="11"/>
                  </a:cubicBezTo>
                  <a:cubicBezTo>
                    <a:pt x="96" y="28"/>
                    <a:pt x="0" y="83"/>
                    <a:pt x="0" y="83"/>
                  </a:cubicBezTo>
                  <a:lnTo>
                    <a:pt x="79" y="7898"/>
                  </a:lnTo>
                  <a:cubicBezTo>
                    <a:pt x="79" y="7997"/>
                    <a:pt x="148" y="8120"/>
                    <a:pt x="236" y="8172"/>
                  </a:cubicBezTo>
                  <a:lnTo>
                    <a:pt x="6353" y="11704"/>
                  </a:lnTo>
                  <a:lnTo>
                    <a:pt x="6353" y="3553"/>
                  </a:lnTo>
                  <a:lnTo>
                    <a:pt x="236" y="21"/>
                  </a:lnTo>
                  <a:cubicBezTo>
                    <a:pt x="210" y="7"/>
                    <a:pt x="185" y="0"/>
                    <a:pt x="163" y="0"/>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554;p43">
              <a:extLst>
                <a:ext uri="{FF2B5EF4-FFF2-40B4-BE49-F238E27FC236}">
                  <a16:creationId xmlns:a16="http://schemas.microsoft.com/office/drawing/2014/main" id="{21563172-525F-4B46-8494-D56D9A0BC6C1}"/>
                </a:ext>
              </a:extLst>
            </p:cNvPr>
            <p:cNvSpPr/>
            <p:nvPr/>
          </p:nvSpPr>
          <p:spPr>
            <a:xfrm>
              <a:off x="4319100" y="2562700"/>
              <a:ext cx="156425" cy="89200"/>
            </a:xfrm>
            <a:custGeom>
              <a:avLst/>
              <a:gdLst/>
              <a:ahLst/>
              <a:cxnLst/>
              <a:rect l="l" t="t" r="r" b="b"/>
              <a:pathLst>
                <a:path w="6257" h="3568" extrusionOk="0">
                  <a:moveTo>
                    <a:pt x="16" y="74"/>
                  </a:moveTo>
                  <a:lnTo>
                    <a:pt x="16" y="74"/>
                  </a:lnTo>
                  <a:cubicBezTo>
                    <a:pt x="11" y="76"/>
                    <a:pt x="6" y="79"/>
                    <a:pt x="0" y="83"/>
                  </a:cubicBezTo>
                  <a:cubicBezTo>
                    <a:pt x="0" y="83"/>
                    <a:pt x="7" y="79"/>
                    <a:pt x="16" y="74"/>
                  </a:cubicBezTo>
                  <a:close/>
                  <a:moveTo>
                    <a:pt x="164" y="1"/>
                  </a:moveTo>
                  <a:cubicBezTo>
                    <a:pt x="151" y="1"/>
                    <a:pt x="137" y="4"/>
                    <a:pt x="123" y="11"/>
                  </a:cubicBezTo>
                  <a:cubicBezTo>
                    <a:pt x="103" y="23"/>
                    <a:pt x="45" y="57"/>
                    <a:pt x="16" y="74"/>
                  </a:cubicBezTo>
                  <a:lnTo>
                    <a:pt x="16" y="74"/>
                  </a:lnTo>
                  <a:cubicBezTo>
                    <a:pt x="25" y="70"/>
                    <a:pt x="35" y="69"/>
                    <a:pt x="45" y="69"/>
                  </a:cubicBezTo>
                  <a:cubicBezTo>
                    <a:pt x="69" y="69"/>
                    <a:pt x="93" y="75"/>
                    <a:pt x="117" y="89"/>
                  </a:cubicBezTo>
                  <a:lnTo>
                    <a:pt x="6137" y="3567"/>
                  </a:lnTo>
                  <a:lnTo>
                    <a:pt x="6257" y="3499"/>
                  </a:lnTo>
                  <a:lnTo>
                    <a:pt x="236" y="21"/>
                  </a:lnTo>
                  <a:cubicBezTo>
                    <a:pt x="209" y="7"/>
                    <a:pt x="185" y="1"/>
                    <a:pt x="1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555;p43">
              <a:extLst>
                <a:ext uri="{FF2B5EF4-FFF2-40B4-BE49-F238E27FC236}">
                  <a16:creationId xmlns:a16="http://schemas.microsoft.com/office/drawing/2014/main" id="{5BD29D5B-2E50-4481-BCA6-16A030F91796}"/>
                </a:ext>
              </a:extLst>
            </p:cNvPr>
            <p:cNvSpPr/>
            <p:nvPr/>
          </p:nvSpPr>
          <p:spPr>
            <a:xfrm>
              <a:off x="4318075" y="2564425"/>
              <a:ext cx="156950" cy="292600"/>
            </a:xfrm>
            <a:custGeom>
              <a:avLst/>
              <a:gdLst/>
              <a:ahLst/>
              <a:cxnLst/>
              <a:rect l="l" t="t" r="r" b="b"/>
              <a:pathLst>
                <a:path w="6278" h="11704" extrusionOk="0">
                  <a:moveTo>
                    <a:pt x="89" y="1"/>
                  </a:moveTo>
                  <a:cubicBezTo>
                    <a:pt x="36" y="1"/>
                    <a:pt x="0" y="42"/>
                    <a:pt x="0" y="113"/>
                  </a:cubicBezTo>
                  <a:lnTo>
                    <a:pt x="0" y="7898"/>
                  </a:lnTo>
                  <a:cubicBezTo>
                    <a:pt x="0" y="7997"/>
                    <a:pt x="69" y="8120"/>
                    <a:pt x="158" y="8170"/>
                  </a:cubicBezTo>
                  <a:lnTo>
                    <a:pt x="6277" y="11703"/>
                  </a:lnTo>
                  <a:lnTo>
                    <a:pt x="6274" y="3553"/>
                  </a:lnTo>
                  <a:lnTo>
                    <a:pt x="158" y="20"/>
                  </a:lnTo>
                  <a:cubicBezTo>
                    <a:pt x="133" y="7"/>
                    <a:pt x="109" y="1"/>
                    <a:pt x="89" y="1"/>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556;p43">
              <a:extLst>
                <a:ext uri="{FF2B5EF4-FFF2-40B4-BE49-F238E27FC236}">
                  <a16:creationId xmlns:a16="http://schemas.microsoft.com/office/drawing/2014/main" id="{F7BC6396-F1A4-404C-85DA-4C185726CBF1}"/>
                </a:ext>
              </a:extLst>
            </p:cNvPr>
            <p:cNvSpPr/>
            <p:nvPr/>
          </p:nvSpPr>
          <p:spPr>
            <a:xfrm>
              <a:off x="4318075" y="2564400"/>
              <a:ext cx="154475" cy="98250"/>
            </a:xfrm>
            <a:custGeom>
              <a:avLst/>
              <a:gdLst/>
              <a:ahLst/>
              <a:cxnLst/>
              <a:rect l="l" t="t" r="r" b="b"/>
              <a:pathLst>
                <a:path w="6179" h="3930" extrusionOk="0">
                  <a:moveTo>
                    <a:pt x="86" y="1"/>
                  </a:moveTo>
                  <a:cubicBezTo>
                    <a:pt x="35" y="1"/>
                    <a:pt x="0" y="42"/>
                    <a:pt x="0" y="114"/>
                  </a:cubicBezTo>
                  <a:lnTo>
                    <a:pt x="0" y="247"/>
                  </a:lnTo>
                  <a:lnTo>
                    <a:pt x="96" y="188"/>
                  </a:lnTo>
                  <a:lnTo>
                    <a:pt x="110" y="196"/>
                  </a:lnTo>
                  <a:cubicBezTo>
                    <a:pt x="123" y="175"/>
                    <a:pt x="148" y="161"/>
                    <a:pt x="178" y="161"/>
                  </a:cubicBezTo>
                  <a:cubicBezTo>
                    <a:pt x="195" y="161"/>
                    <a:pt x="219" y="168"/>
                    <a:pt x="243" y="182"/>
                  </a:cubicBezTo>
                  <a:lnTo>
                    <a:pt x="5431" y="3175"/>
                  </a:lnTo>
                  <a:lnTo>
                    <a:pt x="5431" y="3540"/>
                  </a:lnTo>
                  <a:cubicBezTo>
                    <a:pt x="5444" y="3547"/>
                    <a:pt x="5458" y="3554"/>
                    <a:pt x="5472" y="3564"/>
                  </a:cubicBezTo>
                  <a:cubicBezTo>
                    <a:pt x="5547" y="3605"/>
                    <a:pt x="5602" y="3660"/>
                    <a:pt x="5636" y="3721"/>
                  </a:cubicBezTo>
                  <a:lnTo>
                    <a:pt x="5639" y="3721"/>
                  </a:lnTo>
                  <a:cubicBezTo>
                    <a:pt x="5652" y="3745"/>
                    <a:pt x="5663" y="3769"/>
                    <a:pt x="5670" y="3792"/>
                  </a:cubicBezTo>
                  <a:lnTo>
                    <a:pt x="6178" y="3499"/>
                  </a:lnTo>
                  <a:lnTo>
                    <a:pt x="158" y="21"/>
                  </a:lnTo>
                  <a:cubicBezTo>
                    <a:pt x="134" y="7"/>
                    <a:pt x="110" y="1"/>
                    <a:pt x="86" y="1"/>
                  </a:cubicBezTo>
                  <a:close/>
                  <a:moveTo>
                    <a:pt x="5431" y="3643"/>
                  </a:moveTo>
                  <a:lnTo>
                    <a:pt x="5431" y="3929"/>
                  </a:lnTo>
                  <a:lnTo>
                    <a:pt x="5584" y="3841"/>
                  </a:lnTo>
                  <a:cubicBezTo>
                    <a:pt x="5575" y="3769"/>
                    <a:pt x="5523" y="3701"/>
                    <a:pt x="5431" y="364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557;p43">
              <a:extLst>
                <a:ext uri="{FF2B5EF4-FFF2-40B4-BE49-F238E27FC236}">
                  <a16:creationId xmlns:a16="http://schemas.microsoft.com/office/drawing/2014/main" id="{90261BF3-C8F3-43A8-B53E-9658EDB666C6}"/>
                </a:ext>
              </a:extLst>
            </p:cNvPr>
            <p:cNvSpPr/>
            <p:nvPr/>
          </p:nvSpPr>
          <p:spPr>
            <a:xfrm>
              <a:off x="4305375" y="2568400"/>
              <a:ext cx="148500" cy="288700"/>
            </a:xfrm>
            <a:custGeom>
              <a:avLst/>
              <a:gdLst/>
              <a:ahLst/>
              <a:cxnLst/>
              <a:rect l="l" t="t" r="r" b="b"/>
              <a:pathLst>
                <a:path w="5940" h="11548" extrusionOk="0">
                  <a:moveTo>
                    <a:pt x="684" y="1"/>
                  </a:moveTo>
                  <a:cubicBezTo>
                    <a:pt x="657" y="1"/>
                    <a:pt x="634" y="14"/>
                    <a:pt x="618" y="36"/>
                  </a:cubicBezTo>
                  <a:lnTo>
                    <a:pt x="604" y="28"/>
                  </a:lnTo>
                  <a:lnTo>
                    <a:pt x="1" y="380"/>
                  </a:lnTo>
                  <a:lnTo>
                    <a:pt x="594" y="718"/>
                  </a:lnTo>
                  <a:lnTo>
                    <a:pt x="594" y="7895"/>
                  </a:lnTo>
                  <a:cubicBezTo>
                    <a:pt x="594" y="7998"/>
                    <a:pt x="666" y="8120"/>
                    <a:pt x="751" y="8172"/>
                  </a:cubicBezTo>
                  <a:lnTo>
                    <a:pt x="5280" y="10787"/>
                  </a:lnTo>
                  <a:lnTo>
                    <a:pt x="5280" y="11548"/>
                  </a:lnTo>
                  <a:lnTo>
                    <a:pt x="5939" y="11168"/>
                  </a:lnTo>
                  <a:lnTo>
                    <a:pt x="5939" y="3015"/>
                  </a:lnTo>
                  <a:lnTo>
                    <a:pt x="751" y="22"/>
                  </a:lnTo>
                  <a:cubicBezTo>
                    <a:pt x="727" y="7"/>
                    <a:pt x="704" y="1"/>
                    <a:pt x="684"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558;p43">
              <a:extLst>
                <a:ext uri="{FF2B5EF4-FFF2-40B4-BE49-F238E27FC236}">
                  <a16:creationId xmlns:a16="http://schemas.microsoft.com/office/drawing/2014/main" id="{193FDF91-E307-4984-9099-8EB76E34B37F}"/>
                </a:ext>
              </a:extLst>
            </p:cNvPr>
            <p:cNvSpPr/>
            <p:nvPr/>
          </p:nvSpPr>
          <p:spPr>
            <a:xfrm>
              <a:off x="4303650" y="2577925"/>
              <a:ext cx="133725" cy="279175"/>
            </a:xfrm>
            <a:custGeom>
              <a:avLst/>
              <a:gdLst/>
              <a:ahLst/>
              <a:cxnLst/>
              <a:rect l="l" t="t" r="r" b="b"/>
              <a:pathLst>
                <a:path w="5349" h="11167" extrusionOk="0">
                  <a:moveTo>
                    <a:pt x="89" y="1"/>
                  </a:moveTo>
                  <a:cubicBezTo>
                    <a:pt x="37" y="1"/>
                    <a:pt x="1" y="42"/>
                    <a:pt x="1" y="112"/>
                  </a:cubicBezTo>
                  <a:lnTo>
                    <a:pt x="4" y="7897"/>
                  </a:lnTo>
                  <a:cubicBezTo>
                    <a:pt x="4" y="7996"/>
                    <a:pt x="73" y="8119"/>
                    <a:pt x="161" y="8169"/>
                  </a:cubicBezTo>
                  <a:lnTo>
                    <a:pt x="5349" y="11167"/>
                  </a:lnTo>
                  <a:lnTo>
                    <a:pt x="5346" y="3016"/>
                  </a:lnTo>
                  <a:lnTo>
                    <a:pt x="161" y="23"/>
                  </a:lnTo>
                  <a:cubicBezTo>
                    <a:pt x="135" y="8"/>
                    <a:pt x="111" y="1"/>
                    <a:pt x="8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559;p43">
              <a:extLst>
                <a:ext uri="{FF2B5EF4-FFF2-40B4-BE49-F238E27FC236}">
                  <a16:creationId xmlns:a16="http://schemas.microsoft.com/office/drawing/2014/main" id="{4D0248FA-A9ED-49C3-AEED-B0C59D485E80}"/>
                </a:ext>
              </a:extLst>
            </p:cNvPr>
            <p:cNvSpPr/>
            <p:nvPr/>
          </p:nvSpPr>
          <p:spPr>
            <a:xfrm>
              <a:off x="4437275" y="2643750"/>
              <a:ext cx="16600" cy="213350"/>
            </a:xfrm>
            <a:custGeom>
              <a:avLst/>
              <a:gdLst/>
              <a:ahLst/>
              <a:cxnLst/>
              <a:rect l="l" t="t" r="r" b="b"/>
              <a:pathLst>
                <a:path w="664" h="8534" extrusionOk="0">
                  <a:moveTo>
                    <a:pt x="663" y="1"/>
                  </a:moveTo>
                  <a:lnTo>
                    <a:pt x="1" y="383"/>
                  </a:lnTo>
                  <a:lnTo>
                    <a:pt x="4" y="8534"/>
                  </a:lnTo>
                  <a:lnTo>
                    <a:pt x="663" y="8154"/>
                  </a:lnTo>
                  <a:lnTo>
                    <a:pt x="663"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560;p43">
              <a:extLst>
                <a:ext uri="{FF2B5EF4-FFF2-40B4-BE49-F238E27FC236}">
                  <a16:creationId xmlns:a16="http://schemas.microsoft.com/office/drawing/2014/main" id="{CBC08E2C-5CBC-49AB-876C-DA96F2D2787E}"/>
                </a:ext>
              </a:extLst>
            </p:cNvPr>
            <p:cNvSpPr/>
            <p:nvPr/>
          </p:nvSpPr>
          <p:spPr>
            <a:xfrm>
              <a:off x="4427725" y="2654600"/>
              <a:ext cx="4200" cy="6125"/>
            </a:xfrm>
            <a:custGeom>
              <a:avLst/>
              <a:gdLst/>
              <a:ahLst/>
              <a:cxnLst/>
              <a:rect l="l" t="t" r="r" b="b"/>
              <a:pathLst>
                <a:path w="168" h="245" extrusionOk="0">
                  <a:moveTo>
                    <a:pt x="50" y="0"/>
                  </a:moveTo>
                  <a:cubicBezTo>
                    <a:pt x="21" y="0"/>
                    <a:pt x="1" y="28"/>
                    <a:pt x="1" y="76"/>
                  </a:cubicBezTo>
                  <a:cubicBezTo>
                    <a:pt x="1" y="99"/>
                    <a:pt x="7" y="130"/>
                    <a:pt x="21" y="157"/>
                  </a:cubicBezTo>
                  <a:cubicBezTo>
                    <a:pt x="34" y="192"/>
                    <a:pt x="58" y="219"/>
                    <a:pt x="86" y="236"/>
                  </a:cubicBezTo>
                  <a:cubicBezTo>
                    <a:pt x="89" y="236"/>
                    <a:pt x="89" y="239"/>
                    <a:pt x="96" y="239"/>
                  </a:cubicBezTo>
                  <a:cubicBezTo>
                    <a:pt x="104" y="243"/>
                    <a:pt x="112" y="244"/>
                    <a:pt x="119" y="244"/>
                  </a:cubicBezTo>
                  <a:cubicBezTo>
                    <a:pt x="148" y="244"/>
                    <a:pt x="168" y="217"/>
                    <a:pt x="168" y="171"/>
                  </a:cubicBezTo>
                  <a:cubicBezTo>
                    <a:pt x="168" y="151"/>
                    <a:pt x="165" y="130"/>
                    <a:pt x="157" y="110"/>
                  </a:cubicBezTo>
                  <a:cubicBezTo>
                    <a:pt x="147" y="79"/>
                    <a:pt x="130" y="49"/>
                    <a:pt x="106" y="31"/>
                  </a:cubicBezTo>
                  <a:cubicBezTo>
                    <a:pt x="99" y="21"/>
                    <a:pt x="93" y="17"/>
                    <a:pt x="83" y="11"/>
                  </a:cubicBezTo>
                  <a:cubicBezTo>
                    <a:pt x="71" y="4"/>
                    <a:pt x="60" y="0"/>
                    <a:pt x="5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561;p43">
              <a:extLst>
                <a:ext uri="{FF2B5EF4-FFF2-40B4-BE49-F238E27FC236}">
                  <a16:creationId xmlns:a16="http://schemas.microsoft.com/office/drawing/2014/main" id="{0E5022F0-F851-4FF0-9A0A-D5F4AF867D69}"/>
                </a:ext>
              </a:extLst>
            </p:cNvPr>
            <p:cNvSpPr/>
            <p:nvPr/>
          </p:nvSpPr>
          <p:spPr>
            <a:xfrm>
              <a:off x="4427475" y="2652900"/>
              <a:ext cx="32875" cy="18500"/>
            </a:xfrm>
            <a:custGeom>
              <a:avLst/>
              <a:gdLst/>
              <a:ahLst/>
              <a:cxnLst/>
              <a:rect l="l" t="t" r="r" b="b"/>
              <a:pathLst>
                <a:path w="1315" h="740" extrusionOk="0">
                  <a:moveTo>
                    <a:pt x="1055" y="0"/>
                  </a:moveTo>
                  <a:lnTo>
                    <a:pt x="1055" y="103"/>
                  </a:lnTo>
                  <a:cubicBezTo>
                    <a:pt x="1267" y="229"/>
                    <a:pt x="1263" y="430"/>
                    <a:pt x="1048" y="553"/>
                  </a:cubicBezTo>
                  <a:cubicBezTo>
                    <a:pt x="941" y="616"/>
                    <a:pt x="799" y="648"/>
                    <a:pt x="657" y="648"/>
                  </a:cubicBezTo>
                  <a:cubicBezTo>
                    <a:pt x="516" y="648"/>
                    <a:pt x="374" y="616"/>
                    <a:pt x="266" y="553"/>
                  </a:cubicBezTo>
                  <a:cubicBezTo>
                    <a:pt x="147" y="488"/>
                    <a:pt x="93" y="396"/>
                    <a:pt x="106" y="307"/>
                  </a:cubicBezTo>
                  <a:cubicBezTo>
                    <a:pt x="106" y="263"/>
                    <a:pt x="130" y="219"/>
                    <a:pt x="167" y="178"/>
                  </a:cubicBezTo>
                  <a:cubicBezTo>
                    <a:pt x="157" y="147"/>
                    <a:pt x="140" y="117"/>
                    <a:pt x="116" y="99"/>
                  </a:cubicBezTo>
                  <a:cubicBezTo>
                    <a:pt x="76" y="137"/>
                    <a:pt x="48" y="181"/>
                    <a:pt x="31" y="225"/>
                  </a:cubicBezTo>
                  <a:cubicBezTo>
                    <a:pt x="0" y="307"/>
                    <a:pt x="3" y="393"/>
                    <a:pt x="52" y="474"/>
                  </a:cubicBezTo>
                  <a:cubicBezTo>
                    <a:pt x="89" y="536"/>
                    <a:pt x="144" y="588"/>
                    <a:pt x="219" y="632"/>
                  </a:cubicBezTo>
                  <a:cubicBezTo>
                    <a:pt x="342" y="703"/>
                    <a:pt x="500" y="739"/>
                    <a:pt x="657" y="739"/>
                  </a:cubicBezTo>
                  <a:cubicBezTo>
                    <a:pt x="814" y="739"/>
                    <a:pt x="971" y="703"/>
                    <a:pt x="1092" y="632"/>
                  </a:cubicBezTo>
                  <a:cubicBezTo>
                    <a:pt x="1188" y="580"/>
                    <a:pt x="1253" y="512"/>
                    <a:pt x="1284" y="430"/>
                  </a:cubicBezTo>
                  <a:cubicBezTo>
                    <a:pt x="1314" y="348"/>
                    <a:pt x="1307" y="260"/>
                    <a:pt x="1263" y="181"/>
                  </a:cubicBezTo>
                  <a:lnTo>
                    <a:pt x="1260" y="181"/>
                  </a:lnTo>
                  <a:cubicBezTo>
                    <a:pt x="1226" y="120"/>
                    <a:pt x="1171" y="65"/>
                    <a:pt x="1096" y="24"/>
                  </a:cubicBezTo>
                  <a:cubicBezTo>
                    <a:pt x="1082" y="14"/>
                    <a:pt x="1068" y="7"/>
                    <a:pt x="105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562;p43">
              <a:extLst>
                <a:ext uri="{FF2B5EF4-FFF2-40B4-BE49-F238E27FC236}">
                  <a16:creationId xmlns:a16="http://schemas.microsoft.com/office/drawing/2014/main" id="{EC544170-8BE8-4CBA-A86E-4724A6E5E0E3}"/>
                </a:ext>
              </a:extLst>
            </p:cNvPr>
            <p:cNvSpPr/>
            <p:nvPr/>
          </p:nvSpPr>
          <p:spPr>
            <a:xfrm>
              <a:off x="4295825" y="2576450"/>
              <a:ext cx="143525" cy="96350"/>
            </a:xfrm>
            <a:custGeom>
              <a:avLst/>
              <a:gdLst/>
              <a:ahLst/>
              <a:cxnLst/>
              <a:rect l="l" t="t" r="r" b="b"/>
              <a:pathLst>
                <a:path w="5741" h="3854" extrusionOk="0">
                  <a:moveTo>
                    <a:pt x="166" y="0"/>
                  </a:moveTo>
                  <a:cubicBezTo>
                    <a:pt x="137" y="0"/>
                    <a:pt x="109" y="7"/>
                    <a:pt x="89" y="21"/>
                  </a:cubicBezTo>
                  <a:lnTo>
                    <a:pt x="0" y="68"/>
                  </a:lnTo>
                  <a:lnTo>
                    <a:pt x="5621" y="3854"/>
                  </a:lnTo>
                  <a:lnTo>
                    <a:pt x="5740" y="3785"/>
                  </a:lnTo>
                  <a:lnTo>
                    <a:pt x="246" y="21"/>
                  </a:lnTo>
                  <a:cubicBezTo>
                    <a:pt x="224" y="7"/>
                    <a:pt x="195" y="0"/>
                    <a:pt x="166" y="0"/>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563;p43">
              <a:extLst>
                <a:ext uri="{FF2B5EF4-FFF2-40B4-BE49-F238E27FC236}">
                  <a16:creationId xmlns:a16="http://schemas.microsoft.com/office/drawing/2014/main" id="{C14DD96D-C4E5-41BE-996A-238BFD6A05DA}"/>
                </a:ext>
              </a:extLst>
            </p:cNvPr>
            <p:cNvSpPr/>
            <p:nvPr/>
          </p:nvSpPr>
          <p:spPr>
            <a:xfrm>
              <a:off x="4295825" y="2576450"/>
              <a:ext cx="143525" cy="96275"/>
            </a:xfrm>
            <a:custGeom>
              <a:avLst/>
              <a:gdLst/>
              <a:ahLst/>
              <a:cxnLst/>
              <a:rect l="l" t="t" r="r" b="b"/>
              <a:pathLst>
                <a:path w="5741" h="3851" extrusionOk="0">
                  <a:moveTo>
                    <a:pt x="167" y="0"/>
                  </a:moveTo>
                  <a:cubicBezTo>
                    <a:pt x="137" y="0"/>
                    <a:pt x="109" y="7"/>
                    <a:pt x="89" y="21"/>
                  </a:cubicBezTo>
                  <a:lnTo>
                    <a:pt x="0" y="68"/>
                  </a:lnTo>
                  <a:cubicBezTo>
                    <a:pt x="14" y="62"/>
                    <a:pt x="27" y="58"/>
                    <a:pt x="41" y="58"/>
                  </a:cubicBezTo>
                  <a:cubicBezTo>
                    <a:pt x="65" y="58"/>
                    <a:pt x="89" y="65"/>
                    <a:pt x="112" y="82"/>
                  </a:cubicBezTo>
                  <a:lnTo>
                    <a:pt x="5625" y="3850"/>
                  </a:lnTo>
                  <a:lnTo>
                    <a:pt x="5740" y="3785"/>
                  </a:lnTo>
                  <a:lnTo>
                    <a:pt x="5734" y="3781"/>
                  </a:lnTo>
                  <a:lnTo>
                    <a:pt x="5293" y="3478"/>
                  </a:lnTo>
                  <a:lnTo>
                    <a:pt x="342" y="86"/>
                  </a:lnTo>
                  <a:lnTo>
                    <a:pt x="246" y="21"/>
                  </a:lnTo>
                  <a:cubicBezTo>
                    <a:pt x="225" y="7"/>
                    <a:pt x="194" y="0"/>
                    <a:pt x="167" y="0"/>
                  </a:cubicBezTo>
                  <a:close/>
                </a:path>
              </a:pathLst>
            </a:custGeom>
            <a:solidFill>
              <a:srgbClr val="1FB2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564;p43">
              <a:extLst>
                <a:ext uri="{FF2B5EF4-FFF2-40B4-BE49-F238E27FC236}">
                  <a16:creationId xmlns:a16="http://schemas.microsoft.com/office/drawing/2014/main" id="{9981E7E0-7687-49E3-A11F-3731AB6FFBB5}"/>
                </a:ext>
              </a:extLst>
            </p:cNvPr>
            <p:cNvSpPr/>
            <p:nvPr/>
          </p:nvSpPr>
          <p:spPr>
            <a:xfrm>
              <a:off x="4294700" y="2577925"/>
              <a:ext cx="144050" cy="299975"/>
            </a:xfrm>
            <a:custGeom>
              <a:avLst/>
              <a:gdLst/>
              <a:ahLst/>
              <a:cxnLst/>
              <a:rect l="l" t="t" r="r" b="b"/>
              <a:pathLst>
                <a:path w="5762" h="11999" extrusionOk="0">
                  <a:moveTo>
                    <a:pt x="86" y="1"/>
                  </a:moveTo>
                  <a:cubicBezTo>
                    <a:pt x="35" y="1"/>
                    <a:pt x="1" y="42"/>
                    <a:pt x="1" y="112"/>
                  </a:cubicBezTo>
                  <a:lnTo>
                    <a:pt x="1" y="7897"/>
                  </a:lnTo>
                  <a:cubicBezTo>
                    <a:pt x="1" y="7999"/>
                    <a:pt x="69" y="8122"/>
                    <a:pt x="157" y="8169"/>
                  </a:cubicBezTo>
                  <a:lnTo>
                    <a:pt x="5762" y="11999"/>
                  </a:lnTo>
                  <a:lnTo>
                    <a:pt x="5758" y="3849"/>
                  </a:lnTo>
                  <a:lnTo>
                    <a:pt x="157" y="23"/>
                  </a:lnTo>
                  <a:cubicBezTo>
                    <a:pt x="131" y="8"/>
                    <a:pt x="107" y="1"/>
                    <a:pt x="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565;p43">
              <a:extLst>
                <a:ext uri="{FF2B5EF4-FFF2-40B4-BE49-F238E27FC236}">
                  <a16:creationId xmlns:a16="http://schemas.microsoft.com/office/drawing/2014/main" id="{0BC7503D-DB64-4D52-8590-6ABD23AE3595}"/>
                </a:ext>
              </a:extLst>
            </p:cNvPr>
            <p:cNvSpPr/>
            <p:nvPr/>
          </p:nvSpPr>
          <p:spPr>
            <a:xfrm>
              <a:off x="4438650" y="2651525"/>
              <a:ext cx="39275" cy="226475"/>
            </a:xfrm>
            <a:custGeom>
              <a:avLst/>
              <a:gdLst/>
              <a:ahLst/>
              <a:cxnLst/>
              <a:rect l="l" t="t" r="r" b="b"/>
              <a:pathLst>
                <a:path w="1571" h="9059" extrusionOk="0">
                  <a:moveTo>
                    <a:pt x="1571" y="0"/>
                  </a:moveTo>
                  <a:lnTo>
                    <a:pt x="0" y="905"/>
                  </a:lnTo>
                  <a:lnTo>
                    <a:pt x="0" y="9059"/>
                  </a:lnTo>
                  <a:lnTo>
                    <a:pt x="1571" y="8151"/>
                  </a:lnTo>
                  <a:lnTo>
                    <a:pt x="1571" y="0"/>
                  </a:ln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566;p43">
              <a:extLst>
                <a:ext uri="{FF2B5EF4-FFF2-40B4-BE49-F238E27FC236}">
                  <a16:creationId xmlns:a16="http://schemas.microsoft.com/office/drawing/2014/main" id="{3C8EF60C-7E26-4AAD-BF06-56E2776E61B0}"/>
                </a:ext>
              </a:extLst>
            </p:cNvPr>
            <p:cNvSpPr/>
            <p:nvPr/>
          </p:nvSpPr>
          <p:spPr>
            <a:xfrm>
              <a:off x="4438650" y="2651525"/>
              <a:ext cx="39275" cy="226475"/>
            </a:xfrm>
            <a:custGeom>
              <a:avLst/>
              <a:gdLst/>
              <a:ahLst/>
              <a:cxnLst/>
              <a:rect l="l" t="t" r="r" b="b"/>
              <a:pathLst>
                <a:path w="1571" h="9059" extrusionOk="0">
                  <a:moveTo>
                    <a:pt x="1571" y="0"/>
                  </a:moveTo>
                  <a:lnTo>
                    <a:pt x="854" y="413"/>
                  </a:lnTo>
                  <a:lnTo>
                    <a:pt x="738" y="479"/>
                  </a:lnTo>
                  <a:lnTo>
                    <a:pt x="608" y="553"/>
                  </a:lnTo>
                  <a:lnTo>
                    <a:pt x="379" y="687"/>
                  </a:lnTo>
                  <a:lnTo>
                    <a:pt x="0" y="905"/>
                  </a:lnTo>
                  <a:lnTo>
                    <a:pt x="0" y="9059"/>
                  </a:lnTo>
                  <a:lnTo>
                    <a:pt x="1571" y="8151"/>
                  </a:lnTo>
                  <a:lnTo>
                    <a:pt x="157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567;p43">
              <a:extLst>
                <a:ext uri="{FF2B5EF4-FFF2-40B4-BE49-F238E27FC236}">
                  <a16:creationId xmlns:a16="http://schemas.microsoft.com/office/drawing/2014/main" id="{5AA3C09F-17FB-47D0-838F-53910B88FB09}"/>
                </a:ext>
              </a:extLst>
            </p:cNvPr>
            <p:cNvSpPr/>
            <p:nvPr/>
          </p:nvSpPr>
          <p:spPr>
            <a:xfrm>
              <a:off x="4447275" y="2692550"/>
              <a:ext cx="24150" cy="29900"/>
            </a:xfrm>
            <a:custGeom>
              <a:avLst/>
              <a:gdLst/>
              <a:ahLst/>
              <a:cxnLst/>
              <a:rect l="l" t="t" r="r" b="b"/>
              <a:pathLst>
                <a:path w="966" h="1196" extrusionOk="0">
                  <a:moveTo>
                    <a:pt x="654" y="1"/>
                  </a:moveTo>
                  <a:cubicBezTo>
                    <a:pt x="584" y="1"/>
                    <a:pt x="511" y="23"/>
                    <a:pt x="437" y="66"/>
                  </a:cubicBezTo>
                  <a:cubicBezTo>
                    <a:pt x="191" y="206"/>
                    <a:pt x="0" y="541"/>
                    <a:pt x="0" y="824"/>
                  </a:cubicBezTo>
                  <a:cubicBezTo>
                    <a:pt x="0" y="913"/>
                    <a:pt x="17" y="988"/>
                    <a:pt x="51" y="1049"/>
                  </a:cubicBezTo>
                  <a:cubicBezTo>
                    <a:pt x="107" y="1146"/>
                    <a:pt x="199" y="1195"/>
                    <a:pt x="306" y="1195"/>
                  </a:cubicBezTo>
                  <a:cubicBezTo>
                    <a:pt x="376" y="1195"/>
                    <a:pt x="452" y="1174"/>
                    <a:pt x="529" y="1131"/>
                  </a:cubicBezTo>
                  <a:cubicBezTo>
                    <a:pt x="775" y="988"/>
                    <a:pt x="966" y="653"/>
                    <a:pt x="966" y="369"/>
                  </a:cubicBezTo>
                  <a:cubicBezTo>
                    <a:pt x="966" y="284"/>
                    <a:pt x="949" y="210"/>
                    <a:pt x="911" y="148"/>
                  </a:cubicBezTo>
                  <a:cubicBezTo>
                    <a:pt x="867" y="66"/>
                    <a:pt x="792" y="15"/>
                    <a:pt x="706" y="5"/>
                  </a:cubicBezTo>
                  <a:cubicBezTo>
                    <a:pt x="689" y="2"/>
                    <a:pt x="672" y="1"/>
                    <a:pt x="65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568;p43">
              <a:extLst>
                <a:ext uri="{FF2B5EF4-FFF2-40B4-BE49-F238E27FC236}">
                  <a16:creationId xmlns:a16="http://schemas.microsoft.com/office/drawing/2014/main" id="{47988E6B-0B60-46FE-A9EF-A901BDE503BF}"/>
                </a:ext>
              </a:extLst>
            </p:cNvPr>
            <p:cNvSpPr/>
            <p:nvPr/>
          </p:nvSpPr>
          <p:spPr>
            <a:xfrm>
              <a:off x="4449475" y="2694800"/>
              <a:ext cx="19650" cy="25350"/>
            </a:xfrm>
            <a:custGeom>
              <a:avLst/>
              <a:gdLst/>
              <a:ahLst/>
              <a:cxnLst/>
              <a:rect l="l" t="t" r="r" b="b"/>
              <a:pathLst>
                <a:path w="786" h="1014" extrusionOk="0">
                  <a:moveTo>
                    <a:pt x="569" y="0"/>
                  </a:moveTo>
                  <a:cubicBezTo>
                    <a:pt x="517" y="0"/>
                    <a:pt x="457" y="17"/>
                    <a:pt x="393" y="54"/>
                  </a:cubicBezTo>
                  <a:cubicBezTo>
                    <a:pt x="178" y="181"/>
                    <a:pt x="4" y="484"/>
                    <a:pt x="1" y="734"/>
                  </a:cubicBezTo>
                  <a:cubicBezTo>
                    <a:pt x="1" y="911"/>
                    <a:pt x="90" y="1013"/>
                    <a:pt x="218" y="1013"/>
                  </a:cubicBezTo>
                  <a:cubicBezTo>
                    <a:pt x="271" y="1013"/>
                    <a:pt x="331" y="996"/>
                    <a:pt x="393" y="959"/>
                  </a:cubicBezTo>
                  <a:cubicBezTo>
                    <a:pt x="612" y="836"/>
                    <a:pt x="785" y="533"/>
                    <a:pt x="785" y="279"/>
                  </a:cubicBezTo>
                  <a:cubicBezTo>
                    <a:pt x="785" y="103"/>
                    <a:pt x="698" y="0"/>
                    <a:pt x="569"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569;p43">
              <a:extLst>
                <a:ext uri="{FF2B5EF4-FFF2-40B4-BE49-F238E27FC236}">
                  <a16:creationId xmlns:a16="http://schemas.microsoft.com/office/drawing/2014/main" id="{CAC1072E-468F-485B-BFD1-4E3F583D396D}"/>
                </a:ext>
              </a:extLst>
            </p:cNvPr>
            <p:cNvSpPr/>
            <p:nvPr/>
          </p:nvSpPr>
          <p:spPr>
            <a:xfrm>
              <a:off x="4446675" y="2735150"/>
              <a:ext cx="24500" cy="117875"/>
            </a:xfrm>
            <a:custGeom>
              <a:avLst/>
              <a:gdLst/>
              <a:ahLst/>
              <a:cxnLst/>
              <a:rect l="l" t="t" r="r" b="b"/>
              <a:pathLst>
                <a:path w="980" h="4715" extrusionOk="0">
                  <a:moveTo>
                    <a:pt x="739" y="0"/>
                  </a:moveTo>
                  <a:cubicBezTo>
                    <a:pt x="682" y="0"/>
                    <a:pt x="617" y="19"/>
                    <a:pt x="549" y="58"/>
                  </a:cubicBezTo>
                  <a:lnTo>
                    <a:pt x="431" y="130"/>
                  </a:lnTo>
                  <a:cubicBezTo>
                    <a:pt x="191" y="267"/>
                    <a:pt x="0" y="601"/>
                    <a:pt x="0" y="874"/>
                  </a:cubicBezTo>
                  <a:lnTo>
                    <a:pt x="0" y="4407"/>
                  </a:lnTo>
                  <a:cubicBezTo>
                    <a:pt x="0" y="4602"/>
                    <a:pt x="96" y="4714"/>
                    <a:pt x="237" y="4714"/>
                  </a:cubicBezTo>
                  <a:cubicBezTo>
                    <a:pt x="295" y="4714"/>
                    <a:pt x="361" y="4695"/>
                    <a:pt x="431" y="4656"/>
                  </a:cubicBezTo>
                  <a:lnTo>
                    <a:pt x="549" y="4588"/>
                  </a:lnTo>
                  <a:cubicBezTo>
                    <a:pt x="785" y="4451"/>
                    <a:pt x="979" y="4117"/>
                    <a:pt x="979" y="3840"/>
                  </a:cubicBezTo>
                  <a:lnTo>
                    <a:pt x="979" y="308"/>
                  </a:lnTo>
                  <a:cubicBezTo>
                    <a:pt x="979" y="113"/>
                    <a:pt x="881" y="0"/>
                    <a:pt x="739"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570;p43">
              <a:extLst>
                <a:ext uri="{FF2B5EF4-FFF2-40B4-BE49-F238E27FC236}">
                  <a16:creationId xmlns:a16="http://schemas.microsoft.com/office/drawing/2014/main" id="{00DF313C-4037-47CB-91A7-19A33FD4352B}"/>
                </a:ext>
              </a:extLst>
            </p:cNvPr>
            <p:cNvSpPr/>
            <p:nvPr/>
          </p:nvSpPr>
          <p:spPr>
            <a:xfrm>
              <a:off x="4436425" y="2650175"/>
              <a:ext cx="41500" cy="23975"/>
            </a:xfrm>
            <a:custGeom>
              <a:avLst/>
              <a:gdLst/>
              <a:ahLst/>
              <a:cxnLst/>
              <a:rect l="l" t="t" r="r" b="b"/>
              <a:pathLst>
                <a:path w="1660" h="959" extrusionOk="0">
                  <a:moveTo>
                    <a:pt x="1564" y="0"/>
                  </a:moveTo>
                  <a:lnTo>
                    <a:pt x="1" y="901"/>
                  </a:lnTo>
                  <a:lnTo>
                    <a:pt x="89" y="959"/>
                  </a:lnTo>
                  <a:lnTo>
                    <a:pt x="1660" y="54"/>
                  </a:lnTo>
                  <a:lnTo>
                    <a:pt x="1564" y="0"/>
                  </a:ln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571;p43">
              <a:extLst>
                <a:ext uri="{FF2B5EF4-FFF2-40B4-BE49-F238E27FC236}">
                  <a16:creationId xmlns:a16="http://schemas.microsoft.com/office/drawing/2014/main" id="{5C1B4471-2B1D-4828-B03F-D4FDA44A5EE7}"/>
                </a:ext>
              </a:extLst>
            </p:cNvPr>
            <p:cNvSpPr/>
            <p:nvPr/>
          </p:nvSpPr>
          <p:spPr>
            <a:xfrm>
              <a:off x="4436425" y="2650175"/>
              <a:ext cx="41500" cy="23975"/>
            </a:xfrm>
            <a:custGeom>
              <a:avLst/>
              <a:gdLst/>
              <a:ahLst/>
              <a:cxnLst/>
              <a:rect l="l" t="t" r="r" b="b"/>
              <a:pathLst>
                <a:path w="1660" h="959" extrusionOk="0">
                  <a:moveTo>
                    <a:pt x="1564" y="0"/>
                  </a:moveTo>
                  <a:lnTo>
                    <a:pt x="936" y="361"/>
                  </a:lnTo>
                  <a:lnTo>
                    <a:pt x="850" y="410"/>
                  </a:lnTo>
                  <a:lnTo>
                    <a:pt x="253" y="754"/>
                  </a:lnTo>
                  <a:lnTo>
                    <a:pt x="120" y="832"/>
                  </a:lnTo>
                  <a:lnTo>
                    <a:pt x="1" y="901"/>
                  </a:lnTo>
                  <a:lnTo>
                    <a:pt x="89" y="959"/>
                  </a:lnTo>
                  <a:lnTo>
                    <a:pt x="1660" y="54"/>
                  </a:lnTo>
                  <a:lnTo>
                    <a:pt x="1564" y="0"/>
                  </a:lnTo>
                  <a:close/>
                </a:path>
              </a:pathLst>
            </a:custGeom>
            <a:solidFill>
              <a:srgbClr val="1FB2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572;p43">
              <a:extLst>
                <a:ext uri="{FF2B5EF4-FFF2-40B4-BE49-F238E27FC236}">
                  <a16:creationId xmlns:a16="http://schemas.microsoft.com/office/drawing/2014/main" id="{C2CF0EDC-8A27-4241-A870-B12D83A58AD8}"/>
                </a:ext>
              </a:extLst>
            </p:cNvPr>
            <p:cNvSpPr/>
            <p:nvPr/>
          </p:nvSpPr>
          <p:spPr>
            <a:xfrm>
              <a:off x="4280625" y="2580700"/>
              <a:ext cx="150275" cy="301050"/>
            </a:xfrm>
            <a:custGeom>
              <a:avLst/>
              <a:gdLst/>
              <a:ahLst/>
              <a:cxnLst/>
              <a:rect l="l" t="t" r="r" b="b"/>
              <a:pathLst>
                <a:path w="6011" h="12042" extrusionOk="0">
                  <a:moveTo>
                    <a:pt x="120" y="1"/>
                  </a:moveTo>
                  <a:lnTo>
                    <a:pt x="0" y="69"/>
                  </a:lnTo>
                  <a:lnTo>
                    <a:pt x="0" y="8219"/>
                  </a:lnTo>
                  <a:lnTo>
                    <a:pt x="5823" y="12025"/>
                  </a:lnTo>
                  <a:cubicBezTo>
                    <a:pt x="5843" y="12036"/>
                    <a:pt x="5869" y="12042"/>
                    <a:pt x="5895" y="12042"/>
                  </a:cubicBezTo>
                  <a:cubicBezTo>
                    <a:pt x="5916" y="12042"/>
                    <a:pt x="5937" y="12037"/>
                    <a:pt x="5953" y="12028"/>
                  </a:cubicBezTo>
                  <a:cubicBezTo>
                    <a:pt x="5983" y="12011"/>
                    <a:pt x="6011" y="11960"/>
                    <a:pt x="6011" y="11916"/>
                  </a:cubicBezTo>
                  <a:lnTo>
                    <a:pt x="6008" y="3922"/>
                  </a:lnTo>
                  <a:cubicBezTo>
                    <a:pt x="6008" y="3878"/>
                    <a:pt x="5977" y="3827"/>
                    <a:pt x="5939" y="3803"/>
                  </a:cubicBezTo>
                  <a:lnTo>
                    <a:pt x="120" y="1"/>
                  </a:ln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573;p43">
              <a:extLst>
                <a:ext uri="{FF2B5EF4-FFF2-40B4-BE49-F238E27FC236}">
                  <a16:creationId xmlns:a16="http://schemas.microsoft.com/office/drawing/2014/main" id="{ED0E0D67-D746-4F8E-9ED5-5094EB6B2754}"/>
                </a:ext>
              </a:extLst>
            </p:cNvPr>
            <p:cNvSpPr/>
            <p:nvPr/>
          </p:nvSpPr>
          <p:spPr>
            <a:xfrm>
              <a:off x="4430800" y="2872600"/>
              <a:ext cx="100" cy="6850"/>
            </a:xfrm>
            <a:custGeom>
              <a:avLst/>
              <a:gdLst/>
              <a:ahLst/>
              <a:cxnLst/>
              <a:rect l="l" t="t" r="r" b="b"/>
              <a:pathLst>
                <a:path w="4" h="274" extrusionOk="0">
                  <a:moveTo>
                    <a:pt x="4" y="1"/>
                  </a:moveTo>
                  <a:lnTo>
                    <a:pt x="4" y="240"/>
                  </a:lnTo>
                  <a:cubicBezTo>
                    <a:pt x="4" y="250"/>
                    <a:pt x="4" y="263"/>
                    <a:pt x="1" y="273"/>
                  </a:cubicBezTo>
                  <a:cubicBezTo>
                    <a:pt x="4" y="263"/>
                    <a:pt x="4" y="250"/>
                    <a:pt x="4" y="240"/>
                  </a:cubicBezTo>
                  <a:lnTo>
                    <a:pt x="4" y="1"/>
                  </a:lnTo>
                  <a:close/>
                </a:path>
              </a:pathLst>
            </a:custGeom>
            <a:solidFill>
              <a:srgbClr val="3E5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574;p43">
              <a:extLst>
                <a:ext uri="{FF2B5EF4-FFF2-40B4-BE49-F238E27FC236}">
                  <a16:creationId xmlns:a16="http://schemas.microsoft.com/office/drawing/2014/main" id="{216EAD97-0699-47DE-8724-501C99383C3E}"/>
                </a:ext>
              </a:extLst>
            </p:cNvPr>
            <p:cNvSpPr/>
            <p:nvPr/>
          </p:nvSpPr>
          <p:spPr>
            <a:xfrm>
              <a:off x="4430800" y="2678650"/>
              <a:ext cx="100" cy="193975"/>
            </a:xfrm>
            <a:custGeom>
              <a:avLst/>
              <a:gdLst/>
              <a:ahLst/>
              <a:cxnLst/>
              <a:rect l="l" t="t" r="r" b="b"/>
              <a:pathLst>
                <a:path w="4" h="7759" extrusionOk="0">
                  <a:moveTo>
                    <a:pt x="1" y="1"/>
                  </a:moveTo>
                  <a:lnTo>
                    <a:pt x="1" y="4"/>
                  </a:lnTo>
                  <a:lnTo>
                    <a:pt x="4" y="7759"/>
                  </a:lnTo>
                  <a:lnTo>
                    <a:pt x="4" y="7759"/>
                  </a:lnTo>
                  <a:lnTo>
                    <a:pt x="1" y="4"/>
                  </a:lnTo>
                  <a:close/>
                </a:path>
              </a:pathLst>
            </a:custGeom>
            <a:solidFill>
              <a:srgbClr val="23C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575;p43">
              <a:extLst>
                <a:ext uri="{FF2B5EF4-FFF2-40B4-BE49-F238E27FC236}">
                  <a16:creationId xmlns:a16="http://schemas.microsoft.com/office/drawing/2014/main" id="{8798A8B8-520D-4CD4-83C2-5F4812CDDF15}"/>
                </a:ext>
              </a:extLst>
            </p:cNvPr>
            <p:cNvSpPr/>
            <p:nvPr/>
          </p:nvSpPr>
          <p:spPr>
            <a:xfrm>
              <a:off x="4426200" y="2881300"/>
              <a:ext cx="625" cy="300"/>
            </a:xfrm>
            <a:custGeom>
              <a:avLst/>
              <a:gdLst/>
              <a:ahLst/>
              <a:cxnLst/>
              <a:rect l="l" t="t" r="r" b="b"/>
              <a:pathLst>
                <a:path w="25" h="12" extrusionOk="0">
                  <a:moveTo>
                    <a:pt x="0" y="1"/>
                  </a:moveTo>
                  <a:cubicBezTo>
                    <a:pt x="1" y="1"/>
                    <a:pt x="3" y="2"/>
                    <a:pt x="4" y="2"/>
                  </a:cubicBezTo>
                  <a:lnTo>
                    <a:pt x="4" y="2"/>
                  </a:lnTo>
                  <a:lnTo>
                    <a:pt x="4" y="1"/>
                  </a:lnTo>
                  <a:close/>
                  <a:moveTo>
                    <a:pt x="4" y="2"/>
                  </a:moveTo>
                  <a:lnTo>
                    <a:pt x="4" y="4"/>
                  </a:lnTo>
                  <a:lnTo>
                    <a:pt x="7" y="4"/>
                  </a:lnTo>
                  <a:cubicBezTo>
                    <a:pt x="8" y="4"/>
                    <a:pt x="9" y="5"/>
                    <a:pt x="10" y="5"/>
                  </a:cubicBezTo>
                  <a:lnTo>
                    <a:pt x="10" y="5"/>
                  </a:lnTo>
                  <a:cubicBezTo>
                    <a:pt x="8" y="4"/>
                    <a:pt x="6" y="3"/>
                    <a:pt x="4" y="2"/>
                  </a:cubicBezTo>
                  <a:close/>
                  <a:moveTo>
                    <a:pt x="10" y="5"/>
                  </a:moveTo>
                  <a:lnTo>
                    <a:pt x="10" y="5"/>
                  </a:lnTo>
                  <a:cubicBezTo>
                    <a:pt x="14" y="7"/>
                    <a:pt x="19" y="9"/>
                    <a:pt x="24" y="11"/>
                  </a:cubicBezTo>
                  <a:cubicBezTo>
                    <a:pt x="18" y="8"/>
                    <a:pt x="15" y="7"/>
                    <a:pt x="10" y="5"/>
                  </a:cubicBezTo>
                  <a:close/>
                </a:path>
              </a:pathLst>
            </a:custGeom>
            <a:solidFill>
              <a:srgbClr val="3E5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576;p43">
              <a:extLst>
                <a:ext uri="{FF2B5EF4-FFF2-40B4-BE49-F238E27FC236}">
                  <a16:creationId xmlns:a16="http://schemas.microsoft.com/office/drawing/2014/main" id="{75563EF8-5F16-44DC-9F1D-51D7442ECFA0}"/>
                </a:ext>
              </a:extLst>
            </p:cNvPr>
            <p:cNvSpPr/>
            <p:nvPr/>
          </p:nvSpPr>
          <p:spPr>
            <a:xfrm>
              <a:off x="4426350" y="2677025"/>
              <a:ext cx="4550" cy="204725"/>
            </a:xfrm>
            <a:custGeom>
              <a:avLst/>
              <a:gdLst/>
              <a:ahLst/>
              <a:cxnLst/>
              <a:rect l="l" t="t" r="r" b="b"/>
              <a:pathLst>
                <a:path w="182" h="8189" extrusionOk="0">
                  <a:moveTo>
                    <a:pt x="158" y="1"/>
                  </a:moveTo>
                  <a:lnTo>
                    <a:pt x="39" y="69"/>
                  </a:lnTo>
                  <a:cubicBezTo>
                    <a:pt x="52" y="93"/>
                    <a:pt x="62" y="114"/>
                    <a:pt x="62" y="138"/>
                  </a:cubicBezTo>
                  <a:lnTo>
                    <a:pt x="62" y="8131"/>
                  </a:lnTo>
                  <a:cubicBezTo>
                    <a:pt x="62" y="8162"/>
                    <a:pt x="45" y="8178"/>
                    <a:pt x="25" y="8178"/>
                  </a:cubicBezTo>
                  <a:lnTo>
                    <a:pt x="21" y="8178"/>
                  </a:lnTo>
                  <a:cubicBezTo>
                    <a:pt x="15" y="8178"/>
                    <a:pt x="7" y="8178"/>
                    <a:pt x="1" y="8175"/>
                  </a:cubicBezTo>
                  <a:lnTo>
                    <a:pt x="1" y="8175"/>
                  </a:lnTo>
                  <a:cubicBezTo>
                    <a:pt x="7" y="8178"/>
                    <a:pt x="11" y="8178"/>
                    <a:pt x="18" y="8182"/>
                  </a:cubicBezTo>
                  <a:cubicBezTo>
                    <a:pt x="31" y="8186"/>
                    <a:pt x="48" y="8189"/>
                    <a:pt x="66" y="8189"/>
                  </a:cubicBezTo>
                  <a:lnTo>
                    <a:pt x="80" y="8189"/>
                  </a:lnTo>
                  <a:cubicBezTo>
                    <a:pt x="97" y="8186"/>
                    <a:pt x="110" y="8182"/>
                    <a:pt x="124" y="8175"/>
                  </a:cubicBezTo>
                  <a:cubicBezTo>
                    <a:pt x="134" y="8168"/>
                    <a:pt x="148" y="8154"/>
                    <a:pt x="158" y="8141"/>
                  </a:cubicBezTo>
                  <a:cubicBezTo>
                    <a:pt x="165" y="8127"/>
                    <a:pt x="171" y="8113"/>
                    <a:pt x="179" y="8096"/>
                  </a:cubicBezTo>
                  <a:cubicBezTo>
                    <a:pt x="182" y="8086"/>
                    <a:pt x="182" y="8073"/>
                    <a:pt x="182" y="8063"/>
                  </a:cubicBezTo>
                  <a:lnTo>
                    <a:pt x="182" y="7824"/>
                  </a:lnTo>
                  <a:lnTo>
                    <a:pt x="179" y="69"/>
                  </a:lnTo>
                  <a:lnTo>
                    <a:pt x="179" y="66"/>
                  </a:lnTo>
                  <a:cubicBezTo>
                    <a:pt x="179" y="45"/>
                    <a:pt x="171" y="25"/>
                    <a:pt x="158" y="1"/>
                  </a:cubicBezTo>
                  <a:close/>
                </a:path>
              </a:pathLst>
            </a:custGeom>
            <a:solidFill>
              <a:srgbClr val="23C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577;p43">
              <a:extLst>
                <a:ext uri="{FF2B5EF4-FFF2-40B4-BE49-F238E27FC236}">
                  <a16:creationId xmlns:a16="http://schemas.microsoft.com/office/drawing/2014/main" id="{DD644388-1284-4151-9A97-E5C418662967}"/>
                </a:ext>
              </a:extLst>
            </p:cNvPr>
            <p:cNvSpPr/>
            <p:nvPr/>
          </p:nvSpPr>
          <p:spPr>
            <a:xfrm>
              <a:off x="4426200" y="2881300"/>
              <a:ext cx="175" cy="100"/>
            </a:xfrm>
            <a:custGeom>
              <a:avLst/>
              <a:gdLst/>
              <a:ahLst/>
              <a:cxnLst/>
              <a:rect l="l" t="t" r="r" b="b"/>
              <a:pathLst>
                <a:path w="7" h="4" extrusionOk="0">
                  <a:moveTo>
                    <a:pt x="0" y="1"/>
                  </a:moveTo>
                  <a:cubicBezTo>
                    <a:pt x="2" y="1"/>
                    <a:pt x="3" y="1"/>
                    <a:pt x="4" y="2"/>
                  </a:cubicBezTo>
                  <a:lnTo>
                    <a:pt x="4" y="2"/>
                  </a:lnTo>
                  <a:lnTo>
                    <a:pt x="4" y="1"/>
                  </a:lnTo>
                  <a:close/>
                  <a:moveTo>
                    <a:pt x="4" y="2"/>
                  </a:moveTo>
                  <a:lnTo>
                    <a:pt x="4" y="4"/>
                  </a:lnTo>
                  <a:lnTo>
                    <a:pt x="7" y="4"/>
                  </a:lnTo>
                  <a:cubicBezTo>
                    <a:pt x="5" y="4"/>
                    <a:pt x="4" y="3"/>
                    <a:pt x="4" y="2"/>
                  </a:cubicBezTo>
                  <a:close/>
                </a:path>
              </a:pathLst>
            </a:custGeom>
            <a:solidFill>
              <a:srgbClr val="222D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578;p43">
              <a:extLst>
                <a:ext uri="{FF2B5EF4-FFF2-40B4-BE49-F238E27FC236}">
                  <a16:creationId xmlns:a16="http://schemas.microsoft.com/office/drawing/2014/main" id="{74B60C3A-0713-4EBD-8ECC-9299A1F68A06}"/>
                </a:ext>
              </a:extLst>
            </p:cNvPr>
            <p:cNvSpPr/>
            <p:nvPr/>
          </p:nvSpPr>
          <p:spPr>
            <a:xfrm>
              <a:off x="4283025" y="2583950"/>
              <a:ext cx="144900" cy="297550"/>
            </a:xfrm>
            <a:custGeom>
              <a:avLst/>
              <a:gdLst/>
              <a:ahLst/>
              <a:cxnLst/>
              <a:rect l="l" t="t" r="r" b="b"/>
              <a:pathLst>
                <a:path w="5796" h="11902" extrusionOk="0">
                  <a:moveTo>
                    <a:pt x="0" y="0"/>
                  </a:moveTo>
                  <a:lnTo>
                    <a:pt x="0" y="597"/>
                  </a:lnTo>
                  <a:cubicBezTo>
                    <a:pt x="44" y="591"/>
                    <a:pt x="89" y="591"/>
                    <a:pt x="130" y="591"/>
                  </a:cubicBezTo>
                  <a:cubicBezTo>
                    <a:pt x="317" y="591"/>
                    <a:pt x="492" y="628"/>
                    <a:pt x="618" y="700"/>
                  </a:cubicBezTo>
                  <a:cubicBezTo>
                    <a:pt x="690" y="741"/>
                    <a:pt x="744" y="792"/>
                    <a:pt x="775" y="850"/>
                  </a:cubicBezTo>
                  <a:cubicBezTo>
                    <a:pt x="802" y="895"/>
                    <a:pt x="816" y="945"/>
                    <a:pt x="816" y="1000"/>
                  </a:cubicBezTo>
                  <a:lnTo>
                    <a:pt x="816" y="1007"/>
                  </a:lnTo>
                  <a:lnTo>
                    <a:pt x="686" y="936"/>
                  </a:lnTo>
                  <a:cubicBezTo>
                    <a:pt x="662" y="874"/>
                    <a:pt x="608" y="830"/>
                    <a:pt x="560" y="802"/>
                  </a:cubicBezTo>
                  <a:cubicBezTo>
                    <a:pt x="451" y="737"/>
                    <a:pt x="297" y="707"/>
                    <a:pt x="133" y="707"/>
                  </a:cubicBezTo>
                  <a:cubicBezTo>
                    <a:pt x="89" y="707"/>
                    <a:pt x="44" y="710"/>
                    <a:pt x="0" y="714"/>
                  </a:cubicBezTo>
                  <a:lnTo>
                    <a:pt x="0" y="956"/>
                  </a:lnTo>
                  <a:lnTo>
                    <a:pt x="362" y="745"/>
                  </a:lnTo>
                  <a:lnTo>
                    <a:pt x="5454" y="3878"/>
                  </a:lnTo>
                  <a:cubicBezTo>
                    <a:pt x="5491" y="3898"/>
                    <a:pt x="5523" y="3943"/>
                    <a:pt x="5536" y="3987"/>
                  </a:cubicBezTo>
                  <a:cubicBezTo>
                    <a:pt x="5539" y="4001"/>
                    <a:pt x="5543" y="4014"/>
                    <a:pt x="5543" y="4028"/>
                  </a:cubicBezTo>
                  <a:lnTo>
                    <a:pt x="5543" y="11775"/>
                  </a:lnTo>
                  <a:lnTo>
                    <a:pt x="5727" y="11895"/>
                  </a:lnTo>
                  <a:cubicBezTo>
                    <a:pt x="5731" y="11895"/>
                    <a:pt x="5731" y="11898"/>
                    <a:pt x="5734" y="11898"/>
                  </a:cubicBezTo>
                  <a:cubicBezTo>
                    <a:pt x="5740" y="11901"/>
                    <a:pt x="5748" y="11901"/>
                    <a:pt x="5754" y="11901"/>
                  </a:cubicBezTo>
                  <a:lnTo>
                    <a:pt x="5758" y="11901"/>
                  </a:lnTo>
                  <a:cubicBezTo>
                    <a:pt x="5778" y="11901"/>
                    <a:pt x="5795" y="11885"/>
                    <a:pt x="5795" y="11854"/>
                  </a:cubicBezTo>
                  <a:lnTo>
                    <a:pt x="5795" y="3861"/>
                  </a:lnTo>
                  <a:cubicBezTo>
                    <a:pt x="5795" y="3837"/>
                    <a:pt x="5785" y="3816"/>
                    <a:pt x="5772" y="3792"/>
                  </a:cubicBezTo>
                  <a:cubicBezTo>
                    <a:pt x="5761" y="3771"/>
                    <a:pt x="5744" y="3751"/>
                    <a:pt x="5723" y="3741"/>
                  </a:cubicBez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579;p43">
              <a:extLst>
                <a:ext uri="{FF2B5EF4-FFF2-40B4-BE49-F238E27FC236}">
                  <a16:creationId xmlns:a16="http://schemas.microsoft.com/office/drawing/2014/main" id="{B3198495-8379-4939-B9BB-8A0B703D33FA}"/>
                </a:ext>
              </a:extLst>
            </p:cNvPr>
            <p:cNvSpPr/>
            <p:nvPr/>
          </p:nvSpPr>
          <p:spPr>
            <a:xfrm>
              <a:off x="4426200" y="2881300"/>
              <a:ext cx="175" cy="100"/>
            </a:xfrm>
            <a:custGeom>
              <a:avLst/>
              <a:gdLst/>
              <a:ahLst/>
              <a:cxnLst/>
              <a:rect l="l" t="t" r="r" b="b"/>
              <a:pathLst>
                <a:path w="7" h="4" extrusionOk="0">
                  <a:moveTo>
                    <a:pt x="4" y="4"/>
                  </a:moveTo>
                  <a:lnTo>
                    <a:pt x="7" y="4"/>
                  </a:lnTo>
                  <a:lnTo>
                    <a:pt x="7" y="4"/>
                  </a:lnTo>
                  <a:lnTo>
                    <a:pt x="4" y="4"/>
                  </a:lnTo>
                  <a:close/>
                  <a:moveTo>
                    <a:pt x="4" y="1"/>
                  </a:moveTo>
                  <a:lnTo>
                    <a:pt x="4" y="1"/>
                  </a:lnTo>
                  <a:lnTo>
                    <a:pt x="4" y="1"/>
                  </a:lnTo>
                  <a:close/>
                  <a:moveTo>
                    <a:pt x="0" y="1"/>
                  </a:moveTo>
                  <a:lnTo>
                    <a:pt x="4" y="1"/>
                  </a:lnTo>
                  <a:lnTo>
                    <a:pt x="0" y="1"/>
                  </a:lnTo>
                  <a:close/>
                  <a:moveTo>
                    <a:pt x="0" y="1"/>
                  </a:moveTo>
                  <a:lnTo>
                    <a:pt x="0" y="1"/>
                  </a:lnTo>
                  <a:close/>
                </a:path>
              </a:pathLst>
            </a:custGeom>
            <a:solidFill>
              <a:srgbClr val="1F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580;p43">
              <a:extLst>
                <a:ext uri="{FF2B5EF4-FFF2-40B4-BE49-F238E27FC236}">
                  <a16:creationId xmlns:a16="http://schemas.microsoft.com/office/drawing/2014/main" id="{A731CC2C-7CCA-43F0-BD48-B032C89A9BF4}"/>
                </a:ext>
              </a:extLst>
            </p:cNvPr>
            <p:cNvSpPr/>
            <p:nvPr/>
          </p:nvSpPr>
          <p:spPr>
            <a:xfrm>
              <a:off x="4426350" y="2678725"/>
              <a:ext cx="1575" cy="202775"/>
            </a:xfrm>
            <a:custGeom>
              <a:avLst/>
              <a:gdLst/>
              <a:ahLst/>
              <a:cxnLst/>
              <a:rect l="l" t="t" r="r" b="b"/>
              <a:pathLst>
                <a:path w="63" h="8111" extrusionOk="0">
                  <a:moveTo>
                    <a:pt x="25" y="8110"/>
                  </a:moveTo>
                  <a:lnTo>
                    <a:pt x="25" y="8110"/>
                  </a:lnTo>
                  <a:lnTo>
                    <a:pt x="25" y="8110"/>
                  </a:lnTo>
                  <a:lnTo>
                    <a:pt x="25" y="8110"/>
                  </a:lnTo>
                  <a:close/>
                  <a:moveTo>
                    <a:pt x="1" y="8107"/>
                  </a:moveTo>
                  <a:lnTo>
                    <a:pt x="1" y="8107"/>
                  </a:lnTo>
                  <a:cubicBezTo>
                    <a:pt x="7" y="8110"/>
                    <a:pt x="15" y="8110"/>
                    <a:pt x="21" y="8110"/>
                  </a:cubicBezTo>
                  <a:cubicBezTo>
                    <a:pt x="15" y="8110"/>
                    <a:pt x="7" y="8110"/>
                    <a:pt x="1" y="8107"/>
                  </a:cubicBezTo>
                  <a:close/>
                  <a:moveTo>
                    <a:pt x="62" y="70"/>
                  </a:moveTo>
                  <a:lnTo>
                    <a:pt x="62" y="70"/>
                  </a:lnTo>
                  <a:lnTo>
                    <a:pt x="62" y="8063"/>
                  </a:lnTo>
                  <a:lnTo>
                    <a:pt x="62" y="8063"/>
                  </a:lnTo>
                  <a:lnTo>
                    <a:pt x="62" y="70"/>
                  </a:lnTo>
                  <a:close/>
                  <a:moveTo>
                    <a:pt x="39" y="1"/>
                  </a:moveTo>
                  <a:lnTo>
                    <a:pt x="39" y="1"/>
                  </a:lnTo>
                  <a:cubicBezTo>
                    <a:pt x="52" y="25"/>
                    <a:pt x="62" y="46"/>
                    <a:pt x="62" y="70"/>
                  </a:cubicBezTo>
                  <a:cubicBezTo>
                    <a:pt x="62" y="46"/>
                    <a:pt x="52" y="25"/>
                    <a:pt x="39" y="1"/>
                  </a:cubicBezTo>
                  <a:close/>
                </a:path>
              </a:pathLst>
            </a:custGeom>
            <a:solidFill>
              <a:srgbClr val="1163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581;p43">
              <a:extLst>
                <a:ext uri="{FF2B5EF4-FFF2-40B4-BE49-F238E27FC236}">
                  <a16:creationId xmlns:a16="http://schemas.microsoft.com/office/drawing/2014/main" id="{0E0C0C61-9F08-48D4-974A-09A84166B6C1}"/>
                </a:ext>
              </a:extLst>
            </p:cNvPr>
            <p:cNvSpPr/>
            <p:nvPr/>
          </p:nvSpPr>
          <p:spPr>
            <a:xfrm>
              <a:off x="4280625" y="2580700"/>
              <a:ext cx="14100" cy="7200"/>
            </a:xfrm>
            <a:custGeom>
              <a:avLst/>
              <a:gdLst/>
              <a:ahLst/>
              <a:cxnLst/>
              <a:rect l="l" t="t" r="r" b="b"/>
              <a:pathLst>
                <a:path w="564" h="288" extrusionOk="0">
                  <a:moveTo>
                    <a:pt x="120" y="1"/>
                  </a:moveTo>
                  <a:lnTo>
                    <a:pt x="0" y="69"/>
                  </a:lnTo>
                  <a:lnTo>
                    <a:pt x="120" y="1"/>
                  </a:lnTo>
                  <a:lnTo>
                    <a:pt x="564" y="287"/>
                  </a:lnTo>
                  <a:lnTo>
                    <a:pt x="564" y="287"/>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582;p43">
              <a:extLst>
                <a:ext uri="{FF2B5EF4-FFF2-40B4-BE49-F238E27FC236}">
                  <a16:creationId xmlns:a16="http://schemas.microsoft.com/office/drawing/2014/main" id="{C4E55C42-52D7-4EBC-9FF0-8F3EE52B12C8}"/>
                </a:ext>
              </a:extLst>
            </p:cNvPr>
            <p:cNvSpPr/>
            <p:nvPr/>
          </p:nvSpPr>
          <p:spPr>
            <a:xfrm>
              <a:off x="4429075" y="2675775"/>
              <a:ext cx="625" cy="525"/>
            </a:xfrm>
            <a:custGeom>
              <a:avLst/>
              <a:gdLst/>
              <a:ahLst/>
              <a:cxnLst/>
              <a:rect l="l" t="t" r="r" b="b"/>
              <a:pathLst>
                <a:path w="25" h="21" extrusionOk="0">
                  <a:moveTo>
                    <a:pt x="1" y="0"/>
                  </a:moveTo>
                  <a:cubicBezTo>
                    <a:pt x="12" y="7"/>
                    <a:pt x="18" y="10"/>
                    <a:pt x="25" y="21"/>
                  </a:cubicBezTo>
                  <a:cubicBezTo>
                    <a:pt x="18" y="10"/>
                    <a:pt x="12" y="3"/>
                    <a:pt x="1" y="0"/>
                  </a:cubicBezTo>
                  <a:close/>
                </a:path>
              </a:pathLst>
            </a:custGeom>
            <a:solidFill>
              <a:srgbClr val="1FB2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583;p43">
              <a:extLst>
                <a:ext uri="{FF2B5EF4-FFF2-40B4-BE49-F238E27FC236}">
                  <a16:creationId xmlns:a16="http://schemas.microsoft.com/office/drawing/2014/main" id="{FE3B93A2-1C6A-4A22-A3DF-086E857B1863}"/>
                </a:ext>
              </a:extLst>
            </p:cNvPr>
            <p:cNvSpPr/>
            <p:nvPr/>
          </p:nvSpPr>
          <p:spPr>
            <a:xfrm>
              <a:off x="4280625" y="2580700"/>
              <a:ext cx="149700" cy="98050"/>
            </a:xfrm>
            <a:custGeom>
              <a:avLst/>
              <a:gdLst/>
              <a:ahLst/>
              <a:cxnLst/>
              <a:rect l="l" t="t" r="r" b="b"/>
              <a:pathLst>
                <a:path w="5988" h="3922" extrusionOk="0">
                  <a:moveTo>
                    <a:pt x="120" y="1"/>
                  </a:moveTo>
                  <a:lnTo>
                    <a:pt x="0" y="69"/>
                  </a:lnTo>
                  <a:lnTo>
                    <a:pt x="96" y="124"/>
                  </a:lnTo>
                  <a:lnTo>
                    <a:pt x="96" y="130"/>
                  </a:lnTo>
                  <a:lnTo>
                    <a:pt x="5819" y="3871"/>
                  </a:lnTo>
                  <a:cubicBezTo>
                    <a:pt x="5840" y="3881"/>
                    <a:pt x="5857" y="3901"/>
                    <a:pt x="5868" y="3922"/>
                  </a:cubicBezTo>
                  <a:lnTo>
                    <a:pt x="5987" y="3854"/>
                  </a:lnTo>
                  <a:cubicBezTo>
                    <a:pt x="5980" y="3844"/>
                    <a:pt x="5973" y="3833"/>
                    <a:pt x="5963" y="3824"/>
                  </a:cubicBezTo>
                  <a:cubicBezTo>
                    <a:pt x="5956" y="3813"/>
                    <a:pt x="5950" y="3810"/>
                    <a:pt x="5939" y="3803"/>
                  </a:cubicBezTo>
                  <a:lnTo>
                    <a:pt x="564" y="287"/>
                  </a:lnTo>
                  <a:lnTo>
                    <a:pt x="120" y="1"/>
                  </a:lnTo>
                  <a:close/>
                </a:path>
              </a:pathLst>
            </a:custGeom>
            <a:solidFill>
              <a:srgbClr val="1FB2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584;p43">
              <a:extLst>
                <a:ext uri="{FF2B5EF4-FFF2-40B4-BE49-F238E27FC236}">
                  <a16:creationId xmlns:a16="http://schemas.microsoft.com/office/drawing/2014/main" id="{249F8FCD-C0EB-4F6C-B6C0-B68955D1EC7A}"/>
                </a:ext>
              </a:extLst>
            </p:cNvPr>
            <p:cNvSpPr/>
            <p:nvPr/>
          </p:nvSpPr>
          <p:spPr>
            <a:xfrm>
              <a:off x="4243750" y="2583775"/>
              <a:ext cx="39300" cy="226475"/>
            </a:xfrm>
            <a:custGeom>
              <a:avLst/>
              <a:gdLst/>
              <a:ahLst/>
              <a:cxnLst/>
              <a:rect l="l" t="t" r="r" b="b"/>
              <a:pathLst>
                <a:path w="1572" h="9059" extrusionOk="0">
                  <a:moveTo>
                    <a:pt x="1571" y="1"/>
                  </a:moveTo>
                  <a:lnTo>
                    <a:pt x="18" y="895"/>
                  </a:lnTo>
                  <a:lnTo>
                    <a:pt x="1" y="9058"/>
                  </a:lnTo>
                  <a:lnTo>
                    <a:pt x="1" y="9058"/>
                  </a:lnTo>
                  <a:lnTo>
                    <a:pt x="1571" y="8151"/>
                  </a:lnTo>
                  <a:lnTo>
                    <a:pt x="1571" y="1"/>
                  </a:ln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585;p43">
              <a:extLst>
                <a:ext uri="{FF2B5EF4-FFF2-40B4-BE49-F238E27FC236}">
                  <a16:creationId xmlns:a16="http://schemas.microsoft.com/office/drawing/2014/main" id="{9F4E2F33-ECDA-402C-87EE-0BE82D673DD1}"/>
                </a:ext>
              </a:extLst>
            </p:cNvPr>
            <p:cNvSpPr/>
            <p:nvPr/>
          </p:nvSpPr>
          <p:spPr>
            <a:xfrm>
              <a:off x="4246925" y="2583775"/>
              <a:ext cx="36125" cy="28350"/>
            </a:xfrm>
            <a:custGeom>
              <a:avLst/>
              <a:gdLst/>
              <a:ahLst/>
              <a:cxnLst/>
              <a:rect l="l" t="t" r="r" b="b"/>
              <a:pathLst>
                <a:path w="1445" h="1134" extrusionOk="0">
                  <a:moveTo>
                    <a:pt x="1444" y="1"/>
                  </a:moveTo>
                  <a:lnTo>
                    <a:pt x="1438" y="4"/>
                  </a:lnTo>
                  <a:lnTo>
                    <a:pt x="1348" y="56"/>
                  </a:lnTo>
                  <a:lnTo>
                    <a:pt x="0" y="834"/>
                  </a:lnTo>
                  <a:lnTo>
                    <a:pt x="557" y="1134"/>
                  </a:lnTo>
                  <a:cubicBezTo>
                    <a:pt x="584" y="998"/>
                    <a:pt x="700" y="864"/>
                    <a:pt x="888" y="765"/>
                  </a:cubicBezTo>
                  <a:cubicBezTo>
                    <a:pt x="1055" y="676"/>
                    <a:pt x="1253" y="622"/>
                    <a:pt x="1444" y="604"/>
                  </a:cubicBezTo>
                  <a:lnTo>
                    <a:pt x="14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586;p43">
              <a:extLst>
                <a:ext uri="{FF2B5EF4-FFF2-40B4-BE49-F238E27FC236}">
                  <a16:creationId xmlns:a16="http://schemas.microsoft.com/office/drawing/2014/main" id="{D04F4877-A0D4-4D41-B9DC-6E2E010F4A7B}"/>
                </a:ext>
              </a:extLst>
            </p:cNvPr>
            <p:cNvSpPr/>
            <p:nvPr/>
          </p:nvSpPr>
          <p:spPr>
            <a:xfrm>
              <a:off x="4263550" y="2601775"/>
              <a:ext cx="19500" cy="18975"/>
            </a:xfrm>
            <a:custGeom>
              <a:avLst/>
              <a:gdLst/>
              <a:ahLst/>
              <a:cxnLst/>
              <a:rect l="l" t="t" r="r" b="b"/>
              <a:pathLst>
                <a:path w="780" h="759" extrusionOk="0">
                  <a:moveTo>
                    <a:pt x="779" y="1"/>
                  </a:moveTo>
                  <a:cubicBezTo>
                    <a:pt x="605" y="18"/>
                    <a:pt x="428" y="69"/>
                    <a:pt x="281" y="147"/>
                  </a:cubicBezTo>
                  <a:cubicBezTo>
                    <a:pt x="107" y="240"/>
                    <a:pt x="4" y="359"/>
                    <a:pt x="1" y="472"/>
                  </a:cubicBezTo>
                  <a:lnTo>
                    <a:pt x="1" y="475"/>
                  </a:lnTo>
                  <a:lnTo>
                    <a:pt x="523" y="758"/>
                  </a:lnTo>
                  <a:lnTo>
                    <a:pt x="650" y="758"/>
                  </a:lnTo>
                  <a:lnTo>
                    <a:pt x="650" y="314"/>
                  </a:lnTo>
                  <a:lnTo>
                    <a:pt x="779" y="243"/>
                  </a:lnTo>
                  <a:lnTo>
                    <a:pt x="7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87;p43">
              <a:extLst>
                <a:ext uri="{FF2B5EF4-FFF2-40B4-BE49-F238E27FC236}">
                  <a16:creationId xmlns:a16="http://schemas.microsoft.com/office/drawing/2014/main" id="{574878D3-896D-4689-9CA4-4B2CB89623BE}"/>
                </a:ext>
              </a:extLst>
            </p:cNvPr>
            <p:cNvSpPr/>
            <p:nvPr/>
          </p:nvSpPr>
          <p:spPr>
            <a:xfrm>
              <a:off x="4279775" y="2602550"/>
              <a:ext cx="141850" cy="289700"/>
            </a:xfrm>
            <a:custGeom>
              <a:avLst/>
              <a:gdLst/>
              <a:ahLst/>
              <a:cxnLst/>
              <a:rect l="l" t="t" r="r" b="b"/>
              <a:pathLst>
                <a:path w="5674" h="11588" extrusionOk="0">
                  <a:moveTo>
                    <a:pt x="492" y="1"/>
                  </a:moveTo>
                  <a:lnTo>
                    <a:pt x="1" y="283"/>
                  </a:lnTo>
                  <a:lnTo>
                    <a:pt x="1" y="8434"/>
                  </a:lnTo>
                  <a:lnTo>
                    <a:pt x="5096" y="11567"/>
                  </a:lnTo>
                  <a:cubicBezTo>
                    <a:pt x="5120" y="11581"/>
                    <a:pt x="5152" y="11588"/>
                    <a:pt x="5183" y="11588"/>
                  </a:cubicBezTo>
                  <a:cubicBezTo>
                    <a:pt x="5215" y="11588"/>
                    <a:pt x="5246" y="11581"/>
                    <a:pt x="5270" y="11567"/>
                  </a:cubicBezTo>
                  <a:lnTo>
                    <a:pt x="5587" y="11387"/>
                  </a:lnTo>
                  <a:cubicBezTo>
                    <a:pt x="5635" y="11359"/>
                    <a:pt x="5673" y="11291"/>
                    <a:pt x="5673" y="11236"/>
                  </a:cubicBezTo>
                  <a:lnTo>
                    <a:pt x="5669" y="3284"/>
                  </a:lnTo>
                  <a:cubicBezTo>
                    <a:pt x="5669" y="3229"/>
                    <a:pt x="5632" y="3161"/>
                    <a:pt x="5584" y="3134"/>
                  </a:cubicBezTo>
                  <a:lnTo>
                    <a:pt x="492"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588;p43">
              <a:extLst>
                <a:ext uri="{FF2B5EF4-FFF2-40B4-BE49-F238E27FC236}">
                  <a16:creationId xmlns:a16="http://schemas.microsoft.com/office/drawing/2014/main" id="{7024D01F-3181-4E1C-96CA-B9E9534B9E12}"/>
                </a:ext>
              </a:extLst>
            </p:cNvPr>
            <p:cNvSpPr/>
            <p:nvPr/>
          </p:nvSpPr>
          <p:spPr>
            <a:xfrm>
              <a:off x="4279775" y="2609625"/>
              <a:ext cx="129625" cy="282425"/>
            </a:xfrm>
            <a:custGeom>
              <a:avLst/>
              <a:gdLst/>
              <a:ahLst/>
              <a:cxnLst/>
              <a:rect l="l" t="t" r="r" b="b"/>
              <a:pathLst>
                <a:path w="5185" h="11297" extrusionOk="0">
                  <a:moveTo>
                    <a:pt x="1" y="0"/>
                  </a:moveTo>
                  <a:lnTo>
                    <a:pt x="1" y="8151"/>
                  </a:lnTo>
                  <a:lnTo>
                    <a:pt x="5096" y="11284"/>
                  </a:lnTo>
                  <a:cubicBezTo>
                    <a:pt x="5110" y="11292"/>
                    <a:pt x="5124" y="11296"/>
                    <a:pt x="5136" y="11296"/>
                  </a:cubicBezTo>
                  <a:cubicBezTo>
                    <a:pt x="5165" y="11296"/>
                    <a:pt x="5185" y="11275"/>
                    <a:pt x="5185" y="11236"/>
                  </a:cubicBezTo>
                  <a:lnTo>
                    <a:pt x="5182" y="3284"/>
                  </a:lnTo>
                  <a:cubicBezTo>
                    <a:pt x="5182" y="3229"/>
                    <a:pt x="5144" y="3161"/>
                    <a:pt x="5096" y="3134"/>
                  </a:cubicBezTo>
                  <a:lnTo>
                    <a:pt x="1"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589;p43">
              <a:extLst>
                <a:ext uri="{FF2B5EF4-FFF2-40B4-BE49-F238E27FC236}">
                  <a16:creationId xmlns:a16="http://schemas.microsoft.com/office/drawing/2014/main" id="{035D5740-7485-4DA4-BE29-474E9B6DCCD8}"/>
                </a:ext>
              </a:extLst>
            </p:cNvPr>
            <p:cNvSpPr/>
            <p:nvPr/>
          </p:nvSpPr>
          <p:spPr>
            <a:xfrm>
              <a:off x="4284975" y="2619300"/>
              <a:ext cx="4200" cy="6175"/>
            </a:xfrm>
            <a:custGeom>
              <a:avLst/>
              <a:gdLst/>
              <a:ahLst/>
              <a:cxnLst/>
              <a:rect l="l" t="t" r="r" b="b"/>
              <a:pathLst>
                <a:path w="168" h="247" extrusionOk="0">
                  <a:moveTo>
                    <a:pt x="49" y="1"/>
                  </a:moveTo>
                  <a:cubicBezTo>
                    <a:pt x="21" y="1"/>
                    <a:pt x="1" y="30"/>
                    <a:pt x="1" y="75"/>
                  </a:cubicBezTo>
                  <a:cubicBezTo>
                    <a:pt x="1" y="102"/>
                    <a:pt x="7" y="133"/>
                    <a:pt x="21" y="160"/>
                  </a:cubicBezTo>
                  <a:cubicBezTo>
                    <a:pt x="34" y="191"/>
                    <a:pt x="59" y="221"/>
                    <a:pt x="86" y="235"/>
                  </a:cubicBezTo>
                  <a:cubicBezTo>
                    <a:pt x="89" y="238"/>
                    <a:pt x="92" y="242"/>
                    <a:pt x="96" y="242"/>
                  </a:cubicBezTo>
                  <a:cubicBezTo>
                    <a:pt x="104" y="245"/>
                    <a:pt x="112" y="247"/>
                    <a:pt x="119" y="247"/>
                  </a:cubicBezTo>
                  <a:cubicBezTo>
                    <a:pt x="148" y="247"/>
                    <a:pt x="168" y="220"/>
                    <a:pt x="168" y="174"/>
                  </a:cubicBezTo>
                  <a:cubicBezTo>
                    <a:pt x="168" y="153"/>
                    <a:pt x="165" y="133"/>
                    <a:pt x="157" y="112"/>
                  </a:cubicBezTo>
                  <a:cubicBezTo>
                    <a:pt x="147" y="81"/>
                    <a:pt x="130" y="51"/>
                    <a:pt x="106" y="34"/>
                  </a:cubicBezTo>
                  <a:cubicBezTo>
                    <a:pt x="100" y="23"/>
                    <a:pt x="92" y="16"/>
                    <a:pt x="83" y="13"/>
                  </a:cubicBezTo>
                  <a:cubicBezTo>
                    <a:pt x="71" y="5"/>
                    <a:pt x="59" y="1"/>
                    <a:pt x="4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590;p43">
              <a:extLst>
                <a:ext uri="{FF2B5EF4-FFF2-40B4-BE49-F238E27FC236}">
                  <a16:creationId xmlns:a16="http://schemas.microsoft.com/office/drawing/2014/main" id="{80F4637B-FF8F-43C1-A44F-57222CD1F33C}"/>
                </a:ext>
              </a:extLst>
            </p:cNvPr>
            <p:cNvSpPr/>
            <p:nvPr/>
          </p:nvSpPr>
          <p:spPr>
            <a:xfrm>
              <a:off x="4407775" y="2682500"/>
              <a:ext cx="13925" cy="209775"/>
            </a:xfrm>
            <a:custGeom>
              <a:avLst/>
              <a:gdLst/>
              <a:ahLst/>
              <a:cxnLst/>
              <a:rect l="l" t="t" r="r" b="b"/>
              <a:pathLst>
                <a:path w="557" h="8391" extrusionOk="0">
                  <a:moveTo>
                    <a:pt x="525" y="1"/>
                  </a:moveTo>
                  <a:lnTo>
                    <a:pt x="34" y="284"/>
                  </a:lnTo>
                  <a:cubicBezTo>
                    <a:pt x="51" y="311"/>
                    <a:pt x="62" y="341"/>
                    <a:pt x="62" y="369"/>
                  </a:cubicBezTo>
                  <a:lnTo>
                    <a:pt x="65" y="8321"/>
                  </a:lnTo>
                  <a:cubicBezTo>
                    <a:pt x="62" y="8361"/>
                    <a:pt x="45" y="8382"/>
                    <a:pt x="17" y="8382"/>
                  </a:cubicBezTo>
                  <a:cubicBezTo>
                    <a:pt x="12" y="8382"/>
                    <a:pt x="6" y="8381"/>
                    <a:pt x="0" y="8379"/>
                  </a:cubicBezTo>
                  <a:lnTo>
                    <a:pt x="0" y="8379"/>
                  </a:lnTo>
                  <a:cubicBezTo>
                    <a:pt x="20" y="8387"/>
                    <a:pt x="42" y="8390"/>
                    <a:pt x="64" y="8390"/>
                  </a:cubicBezTo>
                  <a:cubicBezTo>
                    <a:pt x="95" y="8390"/>
                    <a:pt x="126" y="8383"/>
                    <a:pt x="150" y="8369"/>
                  </a:cubicBezTo>
                  <a:lnTo>
                    <a:pt x="467" y="8189"/>
                  </a:lnTo>
                  <a:cubicBezTo>
                    <a:pt x="515" y="8161"/>
                    <a:pt x="553" y="8093"/>
                    <a:pt x="556" y="8038"/>
                  </a:cubicBezTo>
                  <a:lnTo>
                    <a:pt x="553" y="86"/>
                  </a:lnTo>
                  <a:cubicBezTo>
                    <a:pt x="553" y="59"/>
                    <a:pt x="542" y="28"/>
                    <a:pt x="525"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591;p43">
              <a:extLst>
                <a:ext uri="{FF2B5EF4-FFF2-40B4-BE49-F238E27FC236}">
                  <a16:creationId xmlns:a16="http://schemas.microsoft.com/office/drawing/2014/main" id="{08AFCE25-068C-43AC-998B-F93720D6B3C1}"/>
                </a:ext>
              </a:extLst>
            </p:cNvPr>
            <p:cNvSpPr/>
            <p:nvPr/>
          </p:nvSpPr>
          <p:spPr>
            <a:xfrm>
              <a:off x="4260650" y="2598700"/>
              <a:ext cx="42775" cy="25000"/>
            </a:xfrm>
            <a:custGeom>
              <a:avLst/>
              <a:gdLst/>
              <a:ahLst/>
              <a:cxnLst/>
              <a:rect l="l" t="t" r="r" b="b"/>
              <a:pathLst>
                <a:path w="1711" h="1000" extrusionOk="0">
                  <a:moveTo>
                    <a:pt x="1031" y="0"/>
                  </a:moveTo>
                  <a:cubicBezTo>
                    <a:pt x="798" y="0"/>
                    <a:pt x="545" y="58"/>
                    <a:pt x="339" y="168"/>
                  </a:cubicBezTo>
                  <a:cubicBezTo>
                    <a:pt x="127" y="281"/>
                    <a:pt x="4" y="437"/>
                    <a:pt x="1" y="591"/>
                  </a:cubicBezTo>
                  <a:cubicBezTo>
                    <a:pt x="1" y="711"/>
                    <a:pt x="69" y="817"/>
                    <a:pt x="196" y="888"/>
                  </a:cubicBezTo>
                  <a:cubicBezTo>
                    <a:pt x="325" y="963"/>
                    <a:pt x="497" y="1000"/>
                    <a:pt x="681" y="1000"/>
                  </a:cubicBezTo>
                  <a:cubicBezTo>
                    <a:pt x="806" y="1000"/>
                    <a:pt x="938" y="983"/>
                    <a:pt x="1065" y="949"/>
                  </a:cubicBezTo>
                  <a:cubicBezTo>
                    <a:pt x="1048" y="912"/>
                    <a:pt x="1028" y="861"/>
                    <a:pt x="1021" y="840"/>
                  </a:cubicBezTo>
                  <a:cubicBezTo>
                    <a:pt x="907" y="868"/>
                    <a:pt x="790" y="882"/>
                    <a:pt x="678" y="882"/>
                  </a:cubicBezTo>
                  <a:cubicBezTo>
                    <a:pt x="516" y="882"/>
                    <a:pt x="366" y="852"/>
                    <a:pt x="257" y="790"/>
                  </a:cubicBezTo>
                  <a:cubicBezTo>
                    <a:pt x="216" y="765"/>
                    <a:pt x="168" y="731"/>
                    <a:pt x="141" y="683"/>
                  </a:cubicBezTo>
                  <a:cubicBezTo>
                    <a:pt x="127" y="656"/>
                    <a:pt x="117" y="626"/>
                    <a:pt x="117" y="595"/>
                  </a:cubicBezTo>
                  <a:cubicBezTo>
                    <a:pt x="120" y="482"/>
                    <a:pt x="223" y="363"/>
                    <a:pt x="397" y="270"/>
                  </a:cubicBezTo>
                  <a:cubicBezTo>
                    <a:pt x="584" y="170"/>
                    <a:pt x="818" y="118"/>
                    <a:pt x="1031" y="118"/>
                  </a:cubicBezTo>
                  <a:cubicBezTo>
                    <a:pt x="1194" y="118"/>
                    <a:pt x="1345" y="149"/>
                    <a:pt x="1455" y="212"/>
                  </a:cubicBezTo>
                  <a:cubicBezTo>
                    <a:pt x="1503" y="240"/>
                    <a:pt x="1557" y="284"/>
                    <a:pt x="1581" y="346"/>
                  </a:cubicBezTo>
                  <a:lnTo>
                    <a:pt x="1711" y="417"/>
                  </a:lnTo>
                  <a:lnTo>
                    <a:pt x="1711" y="410"/>
                  </a:lnTo>
                  <a:cubicBezTo>
                    <a:pt x="1711" y="355"/>
                    <a:pt x="1697" y="305"/>
                    <a:pt x="1670" y="260"/>
                  </a:cubicBezTo>
                  <a:cubicBezTo>
                    <a:pt x="1639" y="202"/>
                    <a:pt x="1585" y="151"/>
                    <a:pt x="1513" y="110"/>
                  </a:cubicBezTo>
                  <a:cubicBezTo>
                    <a:pt x="1386" y="36"/>
                    <a:pt x="1215" y="0"/>
                    <a:pt x="10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6592;p43">
              <a:extLst>
                <a:ext uri="{FF2B5EF4-FFF2-40B4-BE49-F238E27FC236}">
                  <a16:creationId xmlns:a16="http://schemas.microsoft.com/office/drawing/2014/main" id="{E99B4375-8F2C-4675-B8D7-A1561DB6A831}"/>
                </a:ext>
              </a:extLst>
            </p:cNvPr>
            <p:cNvSpPr/>
            <p:nvPr/>
          </p:nvSpPr>
          <p:spPr>
            <a:xfrm>
              <a:off x="4241550" y="2603225"/>
              <a:ext cx="164450" cy="292950"/>
            </a:xfrm>
            <a:custGeom>
              <a:avLst/>
              <a:gdLst/>
              <a:ahLst/>
              <a:cxnLst/>
              <a:rect l="l" t="t" r="r" b="b"/>
              <a:pathLst>
                <a:path w="6578" h="11718" extrusionOk="0">
                  <a:moveTo>
                    <a:pt x="120" y="1"/>
                  </a:moveTo>
                  <a:lnTo>
                    <a:pt x="0" y="69"/>
                  </a:lnTo>
                  <a:lnTo>
                    <a:pt x="0" y="8219"/>
                  </a:lnTo>
                  <a:lnTo>
                    <a:pt x="6390" y="11697"/>
                  </a:lnTo>
                  <a:cubicBezTo>
                    <a:pt x="6410" y="11710"/>
                    <a:pt x="6438" y="11717"/>
                    <a:pt x="6463" y="11717"/>
                  </a:cubicBezTo>
                  <a:cubicBezTo>
                    <a:pt x="6483" y="11717"/>
                    <a:pt x="6502" y="11713"/>
                    <a:pt x="6516" y="11704"/>
                  </a:cubicBezTo>
                  <a:cubicBezTo>
                    <a:pt x="6550" y="11683"/>
                    <a:pt x="6577" y="11632"/>
                    <a:pt x="6577" y="11591"/>
                  </a:cubicBezTo>
                  <a:lnTo>
                    <a:pt x="6574" y="3598"/>
                  </a:lnTo>
                  <a:cubicBezTo>
                    <a:pt x="6574" y="3553"/>
                    <a:pt x="6543" y="3499"/>
                    <a:pt x="6506" y="3479"/>
                  </a:cubicBezTo>
                  <a:lnTo>
                    <a:pt x="120" y="1"/>
                  </a:ln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6593;p43">
              <a:extLst>
                <a:ext uri="{FF2B5EF4-FFF2-40B4-BE49-F238E27FC236}">
                  <a16:creationId xmlns:a16="http://schemas.microsoft.com/office/drawing/2014/main" id="{D2D49A30-0509-4F15-9DCB-2B114D3EDA7F}"/>
                </a:ext>
              </a:extLst>
            </p:cNvPr>
            <p:cNvSpPr/>
            <p:nvPr/>
          </p:nvSpPr>
          <p:spPr>
            <a:xfrm>
              <a:off x="4405800" y="2892925"/>
              <a:ext cx="200" cy="850"/>
            </a:xfrm>
            <a:custGeom>
              <a:avLst/>
              <a:gdLst/>
              <a:ahLst/>
              <a:cxnLst/>
              <a:rect l="l" t="t" r="r" b="b"/>
              <a:pathLst>
                <a:path w="8" h="34" extrusionOk="0">
                  <a:moveTo>
                    <a:pt x="7" y="0"/>
                  </a:moveTo>
                  <a:cubicBezTo>
                    <a:pt x="7" y="13"/>
                    <a:pt x="4" y="24"/>
                    <a:pt x="1" y="34"/>
                  </a:cubicBezTo>
                  <a:lnTo>
                    <a:pt x="1" y="34"/>
                  </a:lnTo>
                  <a:cubicBezTo>
                    <a:pt x="4" y="24"/>
                    <a:pt x="7" y="13"/>
                    <a:pt x="7" y="3"/>
                  </a:cubicBezTo>
                  <a:lnTo>
                    <a:pt x="7" y="0"/>
                  </a:lnTo>
                  <a:close/>
                </a:path>
              </a:pathLst>
            </a:custGeom>
            <a:solidFill>
              <a:srgbClr val="3E5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594;p43">
              <a:extLst>
                <a:ext uri="{FF2B5EF4-FFF2-40B4-BE49-F238E27FC236}">
                  <a16:creationId xmlns:a16="http://schemas.microsoft.com/office/drawing/2014/main" id="{A06CF871-33E0-413D-BA6E-6122AA3EC9F5}"/>
                </a:ext>
              </a:extLst>
            </p:cNvPr>
            <p:cNvSpPr/>
            <p:nvPr/>
          </p:nvSpPr>
          <p:spPr>
            <a:xfrm>
              <a:off x="4405875" y="2693075"/>
              <a:ext cx="125" cy="197900"/>
            </a:xfrm>
            <a:custGeom>
              <a:avLst/>
              <a:gdLst/>
              <a:ahLst/>
              <a:cxnLst/>
              <a:rect l="l" t="t" r="r" b="b"/>
              <a:pathLst>
                <a:path w="5" h="7916" extrusionOk="0">
                  <a:moveTo>
                    <a:pt x="1" y="0"/>
                  </a:moveTo>
                  <a:lnTo>
                    <a:pt x="1" y="4"/>
                  </a:lnTo>
                  <a:lnTo>
                    <a:pt x="4" y="7915"/>
                  </a:lnTo>
                  <a:lnTo>
                    <a:pt x="4" y="7915"/>
                  </a:lnTo>
                  <a:lnTo>
                    <a:pt x="1" y="4"/>
                  </a:lnTo>
                  <a:close/>
                </a:path>
              </a:pathLst>
            </a:custGeom>
            <a:solidFill>
              <a:srgbClr val="E1E1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6595;p43">
              <a:extLst>
                <a:ext uri="{FF2B5EF4-FFF2-40B4-BE49-F238E27FC236}">
                  <a16:creationId xmlns:a16="http://schemas.microsoft.com/office/drawing/2014/main" id="{30F0154C-2D81-4DD2-A644-D8F2EE001BD5}"/>
                </a:ext>
              </a:extLst>
            </p:cNvPr>
            <p:cNvSpPr/>
            <p:nvPr/>
          </p:nvSpPr>
          <p:spPr>
            <a:xfrm>
              <a:off x="4401200" y="2895650"/>
              <a:ext cx="775" cy="350"/>
            </a:xfrm>
            <a:custGeom>
              <a:avLst/>
              <a:gdLst/>
              <a:ahLst/>
              <a:cxnLst/>
              <a:rect l="l" t="t" r="r" b="b"/>
              <a:pathLst>
                <a:path w="31" h="14" extrusionOk="0">
                  <a:moveTo>
                    <a:pt x="0" y="0"/>
                  </a:moveTo>
                  <a:lnTo>
                    <a:pt x="4" y="3"/>
                  </a:lnTo>
                  <a:lnTo>
                    <a:pt x="6" y="3"/>
                  </a:lnTo>
                  <a:cubicBezTo>
                    <a:pt x="4" y="2"/>
                    <a:pt x="2" y="1"/>
                    <a:pt x="0" y="0"/>
                  </a:cubicBezTo>
                  <a:close/>
                  <a:moveTo>
                    <a:pt x="6" y="3"/>
                  </a:moveTo>
                  <a:cubicBezTo>
                    <a:pt x="6" y="4"/>
                    <a:pt x="7" y="4"/>
                    <a:pt x="8" y="5"/>
                  </a:cubicBezTo>
                  <a:lnTo>
                    <a:pt x="8" y="5"/>
                  </a:lnTo>
                  <a:lnTo>
                    <a:pt x="7" y="3"/>
                  </a:lnTo>
                  <a:close/>
                  <a:moveTo>
                    <a:pt x="8" y="5"/>
                  </a:moveTo>
                  <a:lnTo>
                    <a:pt x="10" y="7"/>
                  </a:lnTo>
                  <a:cubicBezTo>
                    <a:pt x="14" y="9"/>
                    <a:pt x="18" y="10"/>
                    <a:pt x="22" y="11"/>
                  </a:cubicBezTo>
                  <a:lnTo>
                    <a:pt x="22" y="11"/>
                  </a:lnTo>
                  <a:cubicBezTo>
                    <a:pt x="18" y="9"/>
                    <a:pt x="13" y="7"/>
                    <a:pt x="8" y="5"/>
                  </a:cubicBezTo>
                  <a:close/>
                  <a:moveTo>
                    <a:pt x="22" y="11"/>
                  </a:moveTo>
                  <a:cubicBezTo>
                    <a:pt x="25" y="12"/>
                    <a:pt x="28" y="13"/>
                    <a:pt x="31" y="14"/>
                  </a:cubicBezTo>
                  <a:cubicBezTo>
                    <a:pt x="28" y="13"/>
                    <a:pt x="25" y="12"/>
                    <a:pt x="22" y="11"/>
                  </a:cubicBezTo>
                  <a:close/>
                </a:path>
              </a:pathLst>
            </a:custGeom>
            <a:solidFill>
              <a:srgbClr val="3E5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6596;p43">
              <a:extLst>
                <a:ext uri="{FF2B5EF4-FFF2-40B4-BE49-F238E27FC236}">
                  <a16:creationId xmlns:a16="http://schemas.microsoft.com/office/drawing/2014/main" id="{7AFE27E8-10B9-4109-8575-A8D6D535448E}"/>
                </a:ext>
              </a:extLst>
            </p:cNvPr>
            <p:cNvSpPr/>
            <p:nvPr/>
          </p:nvSpPr>
          <p:spPr>
            <a:xfrm>
              <a:off x="4401450" y="2691450"/>
              <a:ext cx="4550" cy="204725"/>
            </a:xfrm>
            <a:custGeom>
              <a:avLst/>
              <a:gdLst/>
              <a:ahLst/>
              <a:cxnLst/>
              <a:rect l="l" t="t" r="r" b="b"/>
              <a:pathLst>
                <a:path w="182" h="8189" extrusionOk="0">
                  <a:moveTo>
                    <a:pt x="157" y="1"/>
                  </a:moveTo>
                  <a:lnTo>
                    <a:pt x="38" y="69"/>
                  </a:lnTo>
                  <a:cubicBezTo>
                    <a:pt x="52" y="93"/>
                    <a:pt x="58" y="114"/>
                    <a:pt x="58" y="137"/>
                  </a:cubicBezTo>
                  <a:lnTo>
                    <a:pt x="61" y="8130"/>
                  </a:lnTo>
                  <a:cubicBezTo>
                    <a:pt x="61" y="8161"/>
                    <a:pt x="44" y="8179"/>
                    <a:pt x="21" y="8179"/>
                  </a:cubicBezTo>
                  <a:cubicBezTo>
                    <a:pt x="14" y="8179"/>
                    <a:pt x="8" y="8179"/>
                    <a:pt x="0" y="8175"/>
                  </a:cubicBezTo>
                  <a:lnTo>
                    <a:pt x="0" y="8175"/>
                  </a:lnTo>
                  <a:cubicBezTo>
                    <a:pt x="8" y="8179"/>
                    <a:pt x="14" y="8179"/>
                    <a:pt x="21" y="8182"/>
                  </a:cubicBezTo>
                  <a:cubicBezTo>
                    <a:pt x="34" y="8185"/>
                    <a:pt x="52" y="8188"/>
                    <a:pt x="65" y="8188"/>
                  </a:cubicBezTo>
                  <a:lnTo>
                    <a:pt x="75" y="8188"/>
                  </a:lnTo>
                  <a:cubicBezTo>
                    <a:pt x="93" y="8185"/>
                    <a:pt x="110" y="8182"/>
                    <a:pt x="120" y="8175"/>
                  </a:cubicBezTo>
                  <a:cubicBezTo>
                    <a:pt x="134" y="8168"/>
                    <a:pt x="147" y="8154"/>
                    <a:pt x="157" y="8141"/>
                  </a:cubicBezTo>
                  <a:cubicBezTo>
                    <a:pt x="164" y="8127"/>
                    <a:pt x="171" y="8110"/>
                    <a:pt x="175" y="8093"/>
                  </a:cubicBezTo>
                  <a:cubicBezTo>
                    <a:pt x="178" y="8083"/>
                    <a:pt x="181" y="8072"/>
                    <a:pt x="181" y="8062"/>
                  </a:cubicBezTo>
                  <a:lnTo>
                    <a:pt x="181" y="7980"/>
                  </a:lnTo>
                  <a:lnTo>
                    <a:pt x="178" y="69"/>
                  </a:lnTo>
                  <a:lnTo>
                    <a:pt x="178" y="65"/>
                  </a:lnTo>
                  <a:cubicBezTo>
                    <a:pt x="175" y="45"/>
                    <a:pt x="171" y="21"/>
                    <a:pt x="157" y="1"/>
                  </a:cubicBezTo>
                  <a:close/>
                </a:path>
              </a:pathLst>
            </a:custGeom>
            <a:solidFill>
              <a:srgbClr val="23C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6597;p43">
              <a:extLst>
                <a:ext uri="{FF2B5EF4-FFF2-40B4-BE49-F238E27FC236}">
                  <a16:creationId xmlns:a16="http://schemas.microsoft.com/office/drawing/2014/main" id="{7B307770-8A4E-401C-94C9-234E538B59A1}"/>
                </a:ext>
              </a:extLst>
            </p:cNvPr>
            <p:cNvSpPr/>
            <p:nvPr/>
          </p:nvSpPr>
          <p:spPr>
            <a:xfrm>
              <a:off x="4241550" y="2604925"/>
              <a:ext cx="161450" cy="291000"/>
            </a:xfrm>
            <a:custGeom>
              <a:avLst/>
              <a:gdLst/>
              <a:ahLst/>
              <a:cxnLst/>
              <a:rect l="l" t="t" r="r" b="b"/>
              <a:pathLst>
                <a:path w="6458" h="11640" extrusionOk="0">
                  <a:moveTo>
                    <a:pt x="0" y="1"/>
                  </a:moveTo>
                  <a:lnTo>
                    <a:pt x="0" y="8151"/>
                  </a:lnTo>
                  <a:lnTo>
                    <a:pt x="6386" y="11629"/>
                  </a:lnTo>
                  <a:cubicBezTo>
                    <a:pt x="6398" y="11636"/>
                    <a:pt x="6409" y="11640"/>
                    <a:pt x="6419" y="11640"/>
                  </a:cubicBezTo>
                  <a:cubicBezTo>
                    <a:pt x="6441" y="11640"/>
                    <a:pt x="6457" y="11622"/>
                    <a:pt x="6457" y="11591"/>
                  </a:cubicBezTo>
                  <a:lnTo>
                    <a:pt x="6454" y="3598"/>
                  </a:lnTo>
                  <a:cubicBezTo>
                    <a:pt x="6454" y="3575"/>
                    <a:pt x="6448" y="3554"/>
                    <a:pt x="6434" y="3530"/>
                  </a:cubicBezTo>
                  <a:cubicBezTo>
                    <a:pt x="6424" y="3510"/>
                    <a:pt x="6407" y="3489"/>
                    <a:pt x="6386" y="3479"/>
                  </a:cubicBez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598;p43">
              <a:extLst>
                <a:ext uri="{FF2B5EF4-FFF2-40B4-BE49-F238E27FC236}">
                  <a16:creationId xmlns:a16="http://schemas.microsoft.com/office/drawing/2014/main" id="{47D8478A-8AD8-418F-9F71-8063635E9959}"/>
                </a:ext>
              </a:extLst>
            </p:cNvPr>
            <p:cNvSpPr/>
            <p:nvPr/>
          </p:nvSpPr>
          <p:spPr>
            <a:xfrm>
              <a:off x="4246925" y="2604600"/>
              <a:ext cx="29700" cy="16150"/>
            </a:xfrm>
            <a:custGeom>
              <a:avLst/>
              <a:gdLst/>
              <a:ahLst/>
              <a:cxnLst/>
              <a:rect l="l" t="t" r="r" b="b"/>
              <a:pathLst>
                <a:path w="1188" h="646" extrusionOk="0">
                  <a:moveTo>
                    <a:pt x="666" y="362"/>
                  </a:moveTo>
                  <a:lnTo>
                    <a:pt x="666" y="362"/>
                  </a:lnTo>
                  <a:lnTo>
                    <a:pt x="1188" y="645"/>
                  </a:lnTo>
                  <a:lnTo>
                    <a:pt x="1188" y="645"/>
                  </a:lnTo>
                  <a:lnTo>
                    <a:pt x="666" y="362"/>
                  </a:lnTo>
                  <a:close/>
                  <a:moveTo>
                    <a:pt x="0" y="1"/>
                  </a:moveTo>
                  <a:lnTo>
                    <a:pt x="0" y="1"/>
                  </a:lnTo>
                  <a:lnTo>
                    <a:pt x="557" y="301"/>
                  </a:lnTo>
                  <a:lnTo>
                    <a:pt x="557" y="301"/>
                  </a:lnTo>
                  <a:close/>
                </a:path>
              </a:pathLst>
            </a:custGeom>
            <a:solidFill>
              <a:srgbClr val="0A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599;p43">
              <a:extLst>
                <a:ext uri="{FF2B5EF4-FFF2-40B4-BE49-F238E27FC236}">
                  <a16:creationId xmlns:a16="http://schemas.microsoft.com/office/drawing/2014/main" id="{82908BB2-E80F-4BB9-9B55-6AD1048298BB}"/>
                </a:ext>
              </a:extLst>
            </p:cNvPr>
            <p:cNvSpPr/>
            <p:nvPr/>
          </p:nvSpPr>
          <p:spPr>
            <a:xfrm>
              <a:off x="4281650" y="2623450"/>
              <a:ext cx="123150" cy="67200"/>
            </a:xfrm>
            <a:custGeom>
              <a:avLst/>
              <a:gdLst/>
              <a:ahLst/>
              <a:cxnLst/>
              <a:rect l="l" t="t" r="r" b="b"/>
              <a:pathLst>
                <a:path w="4926" h="2688" extrusionOk="0">
                  <a:moveTo>
                    <a:pt x="0" y="0"/>
                  </a:moveTo>
                  <a:lnTo>
                    <a:pt x="0" y="0"/>
                  </a:lnTo>
                  <a:lnTo>
                    <a:pt x="4902" y="2670"/>
                  </a:lnTo>
                  <a:cubicBezTo>
                    <a:pt x="4908" y="2673"/>
                    <a:pt x="4918" y="2680"/>
                    <a:pt x="4926" y="2687"/>
                  </a:cubicBezTo>
                  <a:cubicBezTo>
                    <a:pt x="4918" y="2680"/>
                    <a:pt x="4908" y="2673"/>
                    <a:pt x="4902" y="2670"/>
                  </a:cubicBezTo>
                  <a:close/>
                </a:path>
              </a:pathLst>
            </a:custGeom>
            <a:solidFill>
              <a:srgbClr val="C8C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600;p43">
              <a:extLst>
                <a:ext uri="{FF2B5EF4-FFF2-40B4-BE49-F238E27FC236}">
                  <a16:creationId xmlns:a16="http://schemas.microsoft.com/office/drawing/2014/main" id="{696A0166-072E-467E-9E58-EA2E8703C20A}"/>
                </a:ext>
              </a:extLst>
            </p:cNvPr>
            <p:cNvSpPr/>
            <p:nvPr/>
          </p:nvSpPr>
          <p:spPr>
            <a:xfrm>
              <a:off x="4260850" y="2612100"/>
              <a:ext cx="20825" cy="11375"/>
            </a:xfrm>
            <a:custGeom>
              <a:avLst/>
              <a:gdLst/>
              <a:ahLst/>
              <a:cxnLst/>
              <a:rect l="l" t="t" r="r" b="b"/>
              <a:pathLst>
                <a:path w="833" h="455" extrusionOk="0">
                  <a:moveTo>
                    <a:pt x="631" y="345"/>
                  </a:moveTo>
                  <a:lnTo>
                    <a:pt x="832" y="454"/>
                  </a:lnTo>
                  <a:lnTo>
                    <a:pt x="832" y="454"/>
                  </a:lnTo>
                  <a:lnTo>
                    <a:pt x="631" y="345"/>
                  </a:lnTo>
                  <a:lnTo>
                    <a:pt x="631" y="345"/>
                  </a:lnTo>
                  <a:close/>
                  <a:moveTo>
                    <a:pt x="0" y="1"/>
                  </a:moveTo>
                  <a:lnTo>
                    <a:pt x="0" y="1"/>
                  </a:lnTo>
                  <a:lnTo>
                    <a:pt x="109" y="62"/>
                  </a:lnTo>
                  <a:lnTo>
                    <a:pt x="109" y="62"/>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601;p43">
              <a:extLst>
                <a:ext uri="{FF2B5EF4-FFF2-40B4-BE49-F238E27FC236}">
                  <a16:creationId xmlns:a16="http://schemas.microsoft.com/office/drawing/2014/main" id="{474B6D27-D8A5-487E-8539-0A6B3D4346F4}"/>
                </a:ext>
              </a:extLst>
            </p:cNvPr>
            <p:cNvSpPr/>
            <p:nvPr/>
          </p:nvSpPr>
          <p:spPr>
            <a:xfrm>
              <a:off x="4241550" y="2604600"/>
              <a:ext cx="163850" cy="88600"/>
            </a:xfrm>
            <a:custGeom>
              <a:avLst/>
              <a:gdLst/>
              <a:ahLst/>
              <a:cxnLst/>
              <a:rect l="l" t="t" r="r" b="b"/>
              <a:pathLst>
                <a:path w="6554" h="3544" extrusionOk="0">
                  <a:moveTo>
                    <a:pt x="215" y="1"/>
                  </a:moveTo>
                  <a:lnTo>
                    <a:pt x="106" y="62"/>
                  </a:lnTo>
                  <a:lnTo>
                    <a:pt x="4" y="14"/>
                  </a:lnTo>
                  <a:lnTo>
                    <a:pt x="0" y="14"/>
                  </a:lnTo>
                  <a:lnTo>
                    <a:pt x="6386" y="3492"/>
                  </a:lnTo>
                  <a:cubicBezTo>
                    <a:pt x="6407" y="3502"/>
                    <a:pt x="6424" y="3523"/>
                    <a:pt x="6434" y="3543"/>
                  </a:cubicBezTo>
                  <a:lnTo>
                    <a:pt x="6553" y="3475"/>
                  </a:lnTo>
                  <a:cubicBezTo>
                    <a:pt x="6547" y="3465"/>
                    <a:pt x="6536" y="3451"/>
                    <a:pt x="6530" y="3441"/>
                  </a:cubicBezTo>
                  <a:cubicBezTo>
                    <a:pt x="6522" y="3434"/>
                    <a:pt x="6512" y="3427"/>
                    <a:pt x="6506" y="3424"/>
                  </a:cubicBezTo>
                  <a:lnTo>
                    <a:pt x="1604" y="754"/>
                  </a:lnTo>
                  <a:lnTo>
                    <a:pt x="1403" y="645"/>
                  </a:lnTo>
                  <a:lnTo>
                    <a:pt x="881" y="362"/>
                  </a:lnTo>
                  <a:lnTo>
                    <a:pt x="772" y="301"/>
                  </a:lnTo>
                  <a:lnTo>
                    <a:pt x="215" y="1"/>
                  </a:lnTo>
                  <a:close/>
                </a:path>
              </a:pathLst>
            </a:custGeom>
            <a:solidFill>
              <a:srgbClr val="1FB2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602;p43">
              <a:extLst>
                <a:ext uri="{FF2B5EF4-FFF2-40B4-BE49-F238E27FC236}">
                  <a16:creationId xmlns:a16="http://schemas.microsoft.com/office/drawing/2014/main" id="{F6F9D91C-9274-46AA-892C-6E2A3CE13DA6}"/>
                </a:ext>
              </a:extLst>
            </p:cNvPr>
            <p:cNvSpPr/>
            <p:nvPr/>
          </p:nvSpPr>
          <p:spPr>
            <a:xfrm>
              <a:off x="4241625" y="2582400"/>
              <a:ext cx="41425" cy="23775"/>
            </a:xfrm>
            <a:custGeom>
              <a:avLst/>
              <a:gdLst/>
              <a:ahLst/>
              <a:cxnLst/>
              <a:rect l="l" t="t" r="r" b="b"/>
              <a:pathLst>
                <a:path w="1657" h="951" extrusionOk="0">
                  <a:moveTo>
                    <a:pt x="1560" y="1"/>
                  </a:moveTo>
                  <a:lnTo>
                    <a:pt x="1" y="902"/>
                  </a:lnTo>
                  <a:lnTo>
                    <a:pt x="103" y="950"/>
                  </a:lnTo>
                  <a:lnTo>
                    <a:pt x="1656" y="56"/>
                  </a:lnTo>
                  <a:lnTo>
                    <a:pt x="1560" y="1"/>
                  </a:ln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603;p43">
              <a:extLst>
                <a:ext uri="{FF2B5EF4-FFF2-40B4-BE49-F238E27FC236}">
                  <a16:creationId xmlns:a16="http://schemas.microsoft.com/office/drawing/2014/main" id="{A811B1F8-6344-4043-94AA-006395D6B8AE}"/>
                </a:ext>
              </a:extLst>
            </p:cNvPr>
            <p:cNvSpPr/>
            <p:nvPr/>
          </p:nvSpPr>
          <p:spPr>
            <a:xfrm>
              <a:off x="4241625" y="2582400"/>
              <a:ext cx="41425" cy="23775"/>
            </a:xfrm>
            <a:custGeom>
              <a:avLst/>
              <a:gdLst/>
              <a:ahLst/>
              <a:cxnLst/>
              <a:rect l="l" t="t" r="r" b="b"/>
              <a:pathLst>
                <a:path w="1657" h="951" extrusionOk="0">
                  <a:moveTo>
                    <a:pt x="1560" y="1"/>
                  </a:moveTo>
                  <a:lnTo>
                    <a:pt x="1" y="902"/>
                  </a:lnTo>
                  <a:lnTo>
                    <a:pt x="103" y="950"/>
                  </a:lnTo>
                  <a:lnTo>
                    <a:pt x="1656" y="56"/>
                  </a:lnTo>
                  <a:lnTo>
                    <a:pt x="1560" y="1"/>
                  </a:lnTo>
                  <a:close/>
                </a:path>
              </a:pathLst>
            </a:custGeom>
            <a:solidFill>
              <a:srgbClr val="1FB2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604;p43">
              <a:extLst>
                <a:ext uri="{FF2B5EF4-FFF2-40B4-BE49-F238E27FC236}">
                  <a16:creationId xmlns:a16="http://schemas.microsoft.com/office/drawing/2014/main" id="{68DB9214-133A-4312-A941-DC03F99AC70A}"/>
                </a:ext>
              </a:extLst>
            </p:cNvPr>
            <p:cNvSpPr/>
            <p:nvPr/>
          </p:nvSpPr>
          <p:spPr>
            <a:xfrm>
              <a:off x="4237875" y="2609625"/>
              <a:ext cx="158825" cy="292600"/>
            </a:xfrm>
            <a:custGeom>
              <a:avLst/>
              <a:gdLst/>
              <a:ahLst/>
              <a:cxnLst/>
              <a:rect l="l" t="t" r="r" b="b"/>
              <a:pathLst>
                <a:path w="6353" h="11704" extrusionOk="0">
                  <a:moveTo>
                    <a:pt x="164" y="0"/>
                  </a:moveTo>
                  <a:cubicBezTo>
                    <a:pt x="149" y="0"/>
                    <a:pt x="135" y="4"/>
                    <a:pt x="124" y="11"/>
                  </a:cubicBezTo>
                  <a:cubicBezTo>
                    <a:pt x="93" y="28"/>
                    <a:pt x="1" y="79"/>
                    <a:pt x="1" y="79"/>
                  </a:cubicBezTo>
                  <a:lnTo>
                    <a:pt x="75" y="7895"/>
                  </a:lnTo>
                  <a:cubicBezTo>
                    <a:pt x="75" y="7997"/>
                    <a:pt x="147" y="8120"/>
                    <a:pt x="236" y="8171"/>
                  </a:cubicBezTo>
                  <a:lnTo>
                    <a:pt x="6352" y="11704"/>
                  </a:lnTo>
                  <a:lnTo>
                    <a:pt x="6349" y="3550"/>
                  </a:lnTo>
                  <a:lnTo>
                    <a:pt x="236" y="21"/>
                  </a:lnTo>
                  <a:cubicBezTo>
                    <a:pt x="210" y="7"/>
                    <a:pt x="186" y="0"/>
                    <a:pt x="164" y="0"/>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605;p43">
              <a:extLst>
                <a:ext uri="{FF2B5EF4-FFF2-40B4-BE49-F238E27FC236}">
                  <a16:creationId xmlns:a16="http://schemas.microsoft.com/office/drawing/2014/main" id="{12C73E6E-2513-4D49-A535-B3F98E1B1517}"/>
                </a:ext>
              </a:extLst>
            </p:cNvPr>
            <p:cNvSpPr/>
            <p:nvPr/>
          </p:nvSpPr>
          <p:spPr>
            <a:xfrm>
              <a:off x="4237875" y="2609625"/>
              <a:ext cx="156425" cy="89200"/>
            </a:xfrm>
            <a:custGeom>
              <a:avLst/>
              <a:gdLst/>
              <a:ahLst/>
              <a:cxnLst/>
              <a:rect l="l" t="t" r="r" b="b"/>
              <a:pathLst>
                <a:path w="6257" h="3568" extrusionOk="0">
                  <a:moveTo>
                    <a:pt x="165" y="0"/>
                  </a:moveTo>
                  <a:cubicBezTo>
                    <a:pt x="147" y="0"/>
                    <a:pt x="133" y="4"/>
                    <a:pt x="124" y="11"/>
                  </a:cubicBezTo>
                  <a:cubicBezTo>
                    <a:pt x="93" y="28"/>
                    <a:pt x="1" y="79"/>
                    <a:pt x="1" y="79"/>
                  </a:cubicBezTo>
                  <a:cubicBezTo>
                    <a:pt x="14" y="72"/>
                    <a:pt x="28" y="69"/>
                    <a:pt x="45" y="69"/>
                  </a:cubicBezTo>
                  <a:cubicBezTo>
                    <a:pt x="65" y="69"/>
                    <a:pt x="89" y="76"/>
                    <a:pt x="116" y="90"/>
                  </a:cubicBezTo>
                  <a:lnTo>
                    <a:pt x="6137" y="3568"/>
                  </a:lnTo>
                  <a:lnTo>
                    <a:pt x="6256" y="3499"/>
                  </a:lnTo>
                  <a:lnTo>
                    <a:pt x="236" y="21"/>
                  </a:lnTo>
                  <a:cubicBezTo>
                    <a:pt x="209" y="8"/>
                    <a:pt x="185" y="0"/>
                    <a:pt x="165" y="0"/>
                  </a:cubicBezTo>
                  <a:close/>
                </a:path>
              </a:pathLst>
            </a:custGeom>
            <a:solidFill>
              <a:srgbClr val="1FB2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6606;p43">
              <a:extLst>
                <a:ext uri="{FF2B5EF4-FFF2-40B4-BE49-F238E27FC236}">
                  <a16:creationId xmlns:a16="http://schemas.microsoft.com/office/drawing/2014/main" id="{EDBDD77E-3626-460D-9F09-8E636628745B}"/>
                </a:ext>
              </a:extLst>
            </p:cNvPr>
            <p:cNvSpPr/>
            <p:nvPr/>
          </p:nvSpPr>
          <p:spPr>
            <a:xfrm>
              <a:off x="4236775" y="2611300"/>
              <a:ext cx="156925" cy="292625"/>
            </a:xfrm>
            <a:custGeom>
              <a:avLst/>
              <a:gdLst/>
              <a:ahLst/>
              <a:cxnLst/>
              <a:rect l="l" t="t" r="r" b="b"/>
              <a:pathLst>
                <a:path w="6277" h="11705" extrusionOk="0">
                  <a:moveTo>
                    <a:pt x="88" y="0"/>
                  </a:moveTo>
                  <a:cubicBezTo>
                    <a:pt x="36" y="0"/>
                    <a:pt x="1" y="42"/>
                    <a:pt x="1" y="114"/>
                  </a:cubicBezTo>
                  <a:lnTo>
                    <a:pt x="4" y="7899"/>
                  </a:lnTo>
                  <a:cubicBezTo>
                    <a:pt x="4" y="7998"/>
                    <a:pt x="72" y="8121"/>
                    <a:pt x="160" y="8173"/>
                  </a:cubicBezTo>
                  <a:lnTo>
                    <a:pt x="6277" y="11705"/>
                  </a:lnTo>
                  <a:lnTo>
                    <a:pt x="6277" y="3555"/>
                  </a:lnTo>
                  <a:lnTo>
                    <a:pt x="160" y="23"/>
                  </a:lnTo>
                  <a:cubicBezTo>
                    <a:pt x="134" y="8"/>
                    <a:pt x="110" y="0"/>
                    <a:pt x="88" y="0"/>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6607;p43">
              <a:extLst>
                <a:ext uri="{FF2B5EF4-FFF2-40B4-BE49-F238E27FC236}">
                  <a16:creationId xmlns:a16="http://schemas.microsoft.com/office/drawing/2014/main" id="{C154C58F-0779-45AB-BD4A-AA91E6A0F3B3}"/>
                </a:ext>
              </a:extLst>
            </p:cNvPr>
            <p:cNvSpPr/>
            <p:nvPr/>
          </p:nvSpPr>
          <p:spPr>
            <a:xfrm>
              <a:off x="4236775" y="2611350"/>
              <a:ext cx="154525" cy="98225"/>
            </a:xfrm>
            <a:custGeom>
              <a:avLst/>
              <a:gdLst/>
              <a:ahLst/>
              <a:cxnLst/>
              <a:rect l="l" t="t" r="r" b="b"/>
              <a:pathLst>
                <a:path w="6181" h="3929" extrusionOk="0">
                  <a:moveTo>
                    <a:pt x="89" y="0"/>
                  </a:moveTo>
                  <a:cubicBezTo>
                    <a:pt x="37" y="0"/>
                    <a:pt x="1" y="41"/>
                    <a:pt x="1" y="112"/>
                  </a:cubicBezTo>
                  <a:lnTo>
                    <a:pt x="1" y="246"/>
                  </a:lnTo>
                  <a:lnTo>
                    <a:pt x="99" y="188"/>
                  </a:lnTo>
                  <a:lnTo>
                    <a:pt x="113" y="194"/>
                  </a:lnTo>
                  <a:cubicBezTo>
                    <a:pt x="127" y="171"/>
                    <a:pt x="150" y="161"/>
                    <a:pt x="177" y="161"/>
                  </a:cubicBezTo>
                  <a:cubicBezTo>
                    <a:pt x="198" y="161"/>
                    <a:pt x="222" y="164"/>
                    <a:pt x="246" y="181"/>
                  </a:cubicBezTo>
                  <a:lnTo>
                    <a:pt x="5430" y="3174"/>
                  </a:lnTo>
                  <a:lnTo>
                    <a:pt x="5434" y="3540"/>
                  </a:lnTo>
                  <a:cubicBezTo>
                    <a:pt x="5448" y="3546"/>
                    <a:pt x="5461" y="3553"/>
                    <a:pt x="5471" y="3560"/>
                  </a:cubicBezTo>
                  <a:cubicBezTo>
                    <a:pt x="5546" y="3604"/>
                    <a:pt x="5604" y="3658"/>
                    <a:pt x="5639" y="3717"/>
                  </a:cubicBezTo>
                  <a:lnTo>
                    <a:pt x="5639" y="3720"/>
                  </a:lnTo>
                  <a:cubicBezTo>
                    <a:pt x="5652" y="3744"/>
                    <a:pt x="5662" y="3768"/>
                    <a:pt x="5669" y="3792"/>
                  </a:cubicBezTo>
                  <a:lnTo>
                    <a:pt x="6181" y="3499"/>
                  </a:lnTo>
                  <a:lnTo>
                    <a:pt x="160" y="21"/>
                  </a:lnTo>
                  <a:cubicBezTo>
                    <a:pt x="133" y="7"/>
                    <a:pt x="109" y="0"/>
                    <a:pt x="89" y="0"/>
                  </a:cubicBezTo>
                  <a:close/>
                  <a:moveTo>
                    <a:pt x="5434" y="3642"/>
                  </a:moveTo>
                  <a:lnTo>
                    <a:pt x="5434" y="3929"/>
                  </a:lnTo>
                  <a:lnTo>
                    <a:pt x="5587" y="3839"/>
                  </a:lnTo>
                  <a:cubicBezTo>
                    <a:pt x="5577" y="3768"/>
                    <a:pt x="5525" y="3696"/>
                    <a:pt x="5434" y="364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6608;p43">
              <a:extLst>
                <a:ext uri="{FF2B5EF4-FFF2-40B4-BE49-F238E27FC236}">
                  <a16:creationId xmlns:a16="http://schemas.microsoft.com/office/drawing/2014/main" id="{9E30B517-574C-4438-BFC0-C082922A4ABE}"/>
                </a:ext>
              </a:extLst>
            </p:cNvPr>
            <p:cNvSpPr/>
            <p:nvPr/>
          </p:nvSpPr>
          <p:spPr>
            <a:xfrm>
              <a:off x="4224150" y="2615350"/>
              <a:ext cx="148475" cy="288675"/>
            </a:xfrm>
            <a:custGeom>
              <a:avLst/>
              <a:gdLst/>
              <a:ahLst/>
              <a:cxnLst/>
              <a:rect l="l" t="t" r="r" b="b"/>
              <a:pathLst>
                <a:path w="5939" h="11547" extrusionOk="0">
                  <a:moveTo>
                    <a:pt x="684" y="0"/>
                  </a:moveTo>
                  <a:cubicBezTo>
                    <a:pt x="656" y="0"/>
                    <a:pt x="633" y="13"/>
                    <a:pt x="618" y="34"/>
                  </a:cubicBezTo>
                  <a:lnTo>
                    <a:pt x="604" y="28"/>
                  </a:lnTo>
                  <a:lnTo>
                    <a:pt x="0" y="376"/>
                  </a:lnTo>
                  <a:lnTo>
                    <a:pt x="594" y="713"/>
                  </a:lnTo>
                  <a:lnTo>
                    <a:pt x="594" y="7895"/>
                  </a:lnTo>
                  <a:cubicBezTo>
                    <a:pt x="594" y="7997"/>
                    <a:pt x="665" y="8120"/>
                    <a:pt x="751" y="8167"/>
                  </a:cubicBezTo>
                  <a:lnTo>
                    <a:pt x="5280" y="10785"/>
                  </a:lnTo>
                  <a:lnTo>
                    <a:pt x="5280" y="11546"/>
                  </a:lnTo>
                  <a:lnTo>
                    <a:pt x="5939" y="11165"/>
                  </a:lnTo>
                  <a:lnTo>
                    <a:pt x="5935" y="3014"/>
                  </a:lnTo>
                  <a:lnTo>
                    <a:pt x="751" y="21"/>
                  </a:lnTo>
                  <a:cubicBezTo>
                    <a:pt x="727" y="7"/>
                    <a:pt x="704" y="0"/>
                    <a:pt x="68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6609;p43">
              <a:extLst>
                <a:ext uri="{FF2B5EF4-FFF2-40B4-BE49-F238E27FC236}">
                  <a16:creationId xmlns:a16="http://schemas.microsoft.com/office/drawing/2014/main" id="{A1348C3D-AEF6-4C37-A7C7-5058E5D81487}"/>
                </a:ext>
              </a:extLst>
            </p:cNvPr>
            <p:cNvSpPr/>
            <p:nvPr/>
          </p:nvSpPr>
          <p:spPr>
            <a:xfrm>
              <a:off x="4222450" y="2624775"/>
              <a:ext cx="133725" cy="279250"/>
            </a:xfrm>
            <a:custGeom>
              <a:avLst/>
              <a:gdLst/>
              <a:ahLst/>
              <a:cxnLst/>
              <a:rect l="l" t="t" r="r" b="b"/>
              <a:pathLst>
                <a:path w="5349" h="11170" extrusionOk="0">
                  <a:moveTo>
                    <a:pt x="88" y="1"/>
                  </a:moveTo>
                  <a:cubicBezTo>
                    <a:pt x="36" y="1"/>
                    <a:pt x="0" y="43"/>
                    <a:pt x="0" y="115"/>
                  </a:cubicBezTo>
                  <a:lnTo>
                    <a:pt x="0" y="7900"/>
                  </a:lnTo>
                  <a:cubicBezTo>
                    <a:pt x="0" y="7999"/>
                    <a:pt x="71" y="8122"/>
                    <a:pt x="160" y="8173"/>
                  </a:cubicBezTo>
                  <a:lnTo>
                    <a:pt x="5348" y="11169"/>
                  </a:lnTo>
                  <a:lnTo>
                    <a:pt x="5345" y="3019"/>
                  </a:lnTo>
                  <a:lnTo>
                    <a:pt x="160" y="23"/>
                  </a:lnTo>
                  <a:cubicBezTo>
                    <a:pt x="134" y="8"/>
                    <a:pt x="110" y="1"/>
                    <a:pt x="8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6610;p43">
              <a:extLst>
                <a:ext uri="{FF2B5EF4-FFF2-40B4-BE49-F238E27FC236}">
                  <a16:creationId xmlns:a16="http://schemas.microsoft.com/office/drawing/2014/main" id="{693504C0-9A04-4C7D-BC8A-C6BFA23E92EE}"/>
                </a:ext>
              </a:extLst>
            </p:cNvPr>
            <p:cNvSpPr/>
            <p:nvPr/>
          </p:nvSpPr>
          <p:spPr>
            <a:xfrm>
              <a:off x="4356050" y="2690700"/>
              <a:ext cx="16575" cy="213325"/>
            </a:xfrm>
            <a:custGeom>
              <a:avLst/>
              <a:gdLst/>
              <a:ahLst/>
              <a:cxnLst/>
              <a:rect l="l" t="t" r="r" b="b"/>
              <a:pathLst>
                <a:path w="663" h="8533" extrusionOk="0">
                  <a:moveTo>
                    <a:pt x="659" y="0"/>
                  </a:moveTo>
                  <a:lnTo>
                    <a:pt x="1" y="382"/>
                  </a:lnTo>
                  <a:lnTo>
                    <a:pt x="4" y="8532"/>
                  </a:lnTo>
                  <a:lnTo>
                    <a:pt x="663" y="8151"/>
                  </a:lnTo>
                  <a:lnTo>
                    <a:pt x="659"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6611;p43">
              <a:extLst>
                <a:ext uri="{FF2B5EF4-FFF2-40B4-BE49-F238E27FC236}">
                  <a16:creationId xmlns:a16="http://schemas.microsoft.com/office/drawing/2014/main" id="{C87E675F-7079-4E4C-9AA6-3ACAACC8524E}"/>
                </a:ext>
              </a:extLst>
            </p:cNvPr>
            <p:cNvSpPr/>
            <p:nvPr/>
          </p:nvSpPr>
          <p:spPr>
            <a:xfrm>
              <a:off x="4346425" y="2701475"/>
              <a:ext cx="4275" cy="6175"/>
            </a:xfrm>
            <a:custGeom>
              <a:avLst/>
              <a:gdLst/>
              <a:ahLst/>
              <a:cxnLst/>
              <a:rect l="l" t="t" r="r" b="b"/>
              <a:pathLst>
                <a:path w="171" h="247" extrusionOk="0">
                  <a:moveTo>
                    <a:pt x="51" y="1"/>
                  </a:moveTo>
                  <a:cubicBezTo>
                    <a:pt x="22" y="1"/>
                    <a:pt x="1" y="29"/>
                    <a:pt x="3" y="74"/>
                  </a:cubicBezTo>
                  <a:cubicBezTo>
                    <a:pt x="3" y="102"/>
                    <a:pt x="10" y="132"/>
                    <a:pt x="24" y="160"/>
                  </a:cubicBezTo>
                  <a:cubicBezTo>
                    <a:pt x="38" y="190"/>
                    <a:pt x="62" y="221"/>
                    <a:pt x="85" y="234"/>
                  </a:cubicBezTo>
                  <a:cubicBezTo>
                    <a:pt x="89" y="238"/>
                    <a:pt x="92" y="242"/>
                    <a:pt x="99" y="242"/>
                  </a:cubicBezTo>
                  <a:cubicBezTo>
                    <a:pt x="107" y="245"/>
                    <a:pt x="115" y="247"/>
                    <a:pt x="122" y="247"/>
                  </a:cubicBezTo>
                  <a:cubicBezTo>
                    <a:pt x="151" y="247"/>
                    <a:pt x="170" y="220"/>
                    <a:pt x="170" y="173"/>
                  </a:cubicBezTo>
                  <a:cubicBezTo>
                    <a:pt x="170" y="153"/>
                    <a:pt x="167" y="132"/>
                    <a:pt x="157" y="112"/>
                  </a:cubicBezTo>
                  <a:cubicBezTo>
                    <a:pt x="150" y="81"/>
                    <a:pt x="133" y="50"/>
                    <a:pt x="109" y="33"/>
                  </a:cubicBezTo>
                  <a:cubicBezTo>
                    <a:pt x="102" y="23"/>
                    <a:pt x="95" y="17"/>
                    <a:pt x="85" y="12"/>
                  </a:cubicBezTo>
                  <a:cubicBezTo>
                    <a:pt x="73" y="4"/>
                    <a:pt x="62" y="1"/>
                    <a:pt x="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6612;p43">
              <a:extLst>
                <a:ext uri="{FF2B5EF4-FFF2-40B4-BE49-F238E27FC236}">
                  <a16:creationId xmlns:a16="http://schemas.microsoft.com/office/drawing/2014/main" id="{F6F2F436-2A72-4446-B966-4DFF62BBEFD6}"/>
                </a:ext>
              </a:extLst>
            </p:cNvPr>
            <p:cNvSpPr/>
            <p:nvPr/>
          </p:nvSpPr>
          <p:spPr>
            <a:xfrm>
              <a:off x="4346225" y="2699825"/>
              <a:ext cx="32900" cy="18475"/>
            </a:xfrm>
            <a:custGeom>
              <a:avLst/>
              <a:gdLst/>
              <a:ahLst/>
              <a:cxnLst/>
              <a:rect l="l" t="t" r="r" b="b"/>
              <a:pathLst>
                <a:path w="1316" h="739" extrusionOk="0">
                  <a:moveTo>
                    <a:pt x="1052" y="1"/>
                  </a:moveTo>
                  <a:lnTo>
                    <a:pt x="1056" y="103"/>
                  </a:lnTo>
                  <a:cubicBezTo>
                    <a:pt x="1267" y="229"/>
                    <a:pt x="1264" y="431"/>
                    <a:pt x="1049" y="554"/>
                  </a:cubicBezTo>
                  <a:cubicBezTo>
                    <a:pt x="941" y="615"/>
                    <a:pt x="798" y="647"/>
                    <a:pt x="655" y="647"/>
                  </a:cubicBezTo>
                  <a:cubicBezTo>
                    <a:pt x="514" y="647"/>
                    <a:pt x="372" y="616"/>
                    <a:pt x="264" y="554"/>
                  </a:cubicBezTo>
                  <a:cubicBezTo>
                    <a:pt x="148" y="485"/>
                    <a:pt x="93" y="396"/>
                    <a:pt x="107" y="308"/>
                  </a:cubicBezTo>
                  <a:cubicBezTo>
                    <a:pt x="107" y="263"/>
                    <a:pt x="128" y="219"/>
                    <a:pt x="165" y="178"/>
                  </a:cubicBezTo>
                  <a:cubicBezTo>
                    <a:pt x="158" y="147"/>
                    <a:pt x="141" y="116"/>
                    <a:pt x="117" y="99"/>
                  </a:cubicBezTo>
                  <a:cubicBezTo>
                    <a:pt x="76" y="137"/>
                    <a:pt x="46" y="178"/>
                    <a:pt x="32" y="226"/>
                  </a:cubicBezTo>
                  <a:cubicBezTo>
                    <a:pt x="1" y="304"/>
                    <a:pt x="5" y="393"/>
                    <a:pt x="52" y="475"/>
                  </a:cubicBezTo>
                  <a:cubicBezTo>
                    <a:pt x="87" y="536"/>
                    <a:pt x="144" y="587"/>
                    <a:pt x="219" y="631"/>
                  </a:cubicBezTo>
                  <a:cubicBezTo>
                    <a:pt x="342" y="703"/>
                    <a:pt x="499" y="739"/>
                    <a:pt x="656" y="739"/>
                  </a:cubicBezTo>
                  <a:cubicBezTo>
                    <a:pt x="813" y="739"/>
                    <a:pt x="971" y="703"/>
                    <a:pt x="1093" y="631"/>
                  </a:cubicBezTo>
                  <a:cubicBezTo>
                    <a:pt x="1188" y="577"/>
                    <a:pt x="1250" y="508"/>
                    <a:pt x="1281" y="431"/>
                  </a:cubicBezTo>
                  <a:cubicBezTo>
                    <a:pt x="1315" y="349"/>
                    <a:pt x="1308" y="259"/>
                    <a:pt x="1261" y="181"/>
                  </a:cubicBezTo>
                  <a:lnTo>
                    <a:pt x="1261" y="178"/>
                  </a:lnTo>
                  <a:cubicBezTo>
                    <a:pt x="1226" y="119"/>
                    <a:pt x="1168" y="65"/>
                    <a:pt x="1093" y="21"/>
                  </a:cubicBezTo>
                  <a:cubicBezTo>
                    <a:pt x="1083" y="14"/>
                    <a:pt x="1070" y="7"/>
                    <a:pt x="105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6613;p43">
              <a:extLst>
                <a:ext uri="{FF2B5EF4-FFF2-40B4-BE49-F238E27FC236}">
                  <a16:creationId xmlns:a16="http://schemas.microsoft.com/office/drawing/2014/main" id="{D25F6438-4EF0-46E6-97E1-FDB1C2F26B89}"/>
                </a:ext>
              </a:extLst>
            </p:cNvPr>
            <p:cNvSpPr/>
            <p:nvPr/>
          </p:nvSpPr>
          <p:spPr>
            <a:xfrm>
              <a:off x="4214575" y="2623350"/>
              <a:ext cx="143550" cy="96375"/>
            </a:xfrm>
            <a:custGeom>
              <a:avLst/>
              <a:gdLst/>
              <a:ahLst/>
              <a:cxnLst/>
              <a:rect l="l" t="t" r="r" b="b"/>
              <a:pathLst>
                <a:path w="5742" h="3855" extrusionOk="0">
                  <a:moveTo>
                    <a:pt x="166" y="0"/>
                  </a:moveTo>
                  <a:cubicBezTo>
                    <a:pt x="137" y="0"/>
                    <a:pt x="108" y="6"/>
                    <a:pt x="86" y="18"/>
                  </a:cubicBezTo>
                  <a:lnTo>
                    <a:pt x="1" y="70"/>
                  </a:lnTo>
                  <a:lnTo>
                    <a:pt x="5622" y="3854"/>
                  </a:lnTo>
                  <a:lnTo>
                    <a:pt x="5742" y="3786"/>
                  </a:lnTo>
                  <a:lnTo>
                    <a:pt x="246" y="18"/>
                  </a:lnTo>
                  <a:cubicBezTo>
                    <a:pt x="224" y="6"/>
                    <a:pt x="195" y="0"/>
                    <a:pt x="166" y="0"/>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6614;p43">
              <a:extLst>
                <a:ext uri="{FF2B5EF4-FFF2-40B4-BE49-F238E27FC236}">
                  <a16:creationId xmlns:a16="http://schemas.microsoft.com/office/drawing/2014/main" id="{727E5428-7E11-4213-89FF-CD2C4A7756F2}"/>
                </a:ext>
              </a:extLst>
            </p:cNvPr>
            <p:cNvSpPr/>
            <p:nvPr/>
          </p:nvSpPr>
          <p:spPr>
            <a:xfrm>
              <a:off x="4214575" y="2623375"/>
              <a:ext cx="143550" cy="96250"/>
            </a:xfrm>
            <a:custGeom>
              <a:avLst/>
              <a:gdLst/>
              <a:ahLst/>
              <a:cxnLst/>
              <a:rect l="l" t="t" r="r" b="b"/>
              <a:pathLst>
                <a:path w="5742" h="3850" extrusionOk="0">
                  <a:moveTo>
                    <a:pt x="168" y="0"/>
                  </a:moveTo>
                  <a:cubicBezTo>
                    <a:pt x="137" y="0"/>
                    <a:pt x="110" y="7"/>
                    <a:pt x="86" y="17"/>
                  </a:cubicBezTo>
                  <a:lnTo>
                    <a:pt x="1" y="69"/>
                  </a:lnTo>
                  <a:cubicBezTo>
                    <a:pt x="15" y="61"/>
                    <a:pt x="28" y="58"/>
                    <a:pt x="42" y="58"/>
                  </a:cubicBezTo>
                  <a:cubicBezTo>
                    <a:pt x="62" y="58"/>
                    <a:pt x="86" y="65"/>
                    <a:pt x="114" y="79"/>
                  </a:cubicBezTo>
                  <a:lnTo>
                    <a:pt x="5625" y="3850"/>
                  </a:lnTo>
                  <a:lnTo>
                    <a:pt x="5742" y="3782"/>
                  </a:lnTo>
                  <a:lnTo>
                    <a:pt x="5734" y="3779"/>
                  </a:lnTo>
                  <a:lnTo>
                    <a:pt x="5295" y="3478"/>
                  </a:lnTo>
                  <a:lnTo>
                    <a:pt x="342" y="85"/>
                  </a:lnTo>
                  <a:lnTo>
                    <a:pt x="246" y="17"/>
                  </a:lnTo>
                  <a:cubicBezTo>
                    <a:pt x="223" y="7"/>
                    <a:pt x="196" y="0"/>
                    <a:pt x="1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6615;p43">
              <a:extLst>
                <a:ext uri="{FF2B5EF4-FFF2-40B4-BE49-F238E27FC236}">
                  <a16:creationId xmlns:a16="http://schemas.microsoft.com/office/drawing/2014/main" id="{B1299D90-6220-440B-9737-6763826DFBA4}"/>
                </a:ext>
              </a:extLst>
            </p:cNvPr>
            <p:cNvSpPr/>
            <p:nvPr/>
          </p:nvSpPr>
          <p:spPr>
            <a:xfrm>
              <a:off x="4213400" y="2624825"/>
              <a:ext cx="144025" cy="300025"/>
            </a:xfrm>
            <a:custGeom>
              <a:avLst/>
              <a:gdLst/>
              <a:ahLst/>
              <a:cxnLst/>
              <a:rect l="l" t="t" r="r" b="b"/>
              <a:pathLst>
                <a:path w="5761" h="12001" extrusionOk="0">
                  <a:moveTo>
                    <a:pt x="91" y="1"/>
                  </a:moveTo>
                  <a:cubicBezTo>
                    <a:pt x="37" y="1"/>
                    <a:pt x="0" y="42"/>
                    <a:pt x="0" y="113"/>
                  </a:cubicBezTo>
                  <a:lnTo>
                    <a:pt x="3" y="7898"/>
                  </a:lnTo>
                  <a:cubicBezTo>
                    <a:pt x="3" y="7997"/>
                    <a:pt x="71" y="8120"/>
                    <a:pt x="161" y="8171"/>
                  </a:cubicBezTo>
                  <a:lnTo>
                    <a:pt x="5761" y="12000"/>
                  </a:lnTo>
                  <a:lnTo>
                    <a:pt x="5761" y="3850"/>
                  </a:lnTo>
                  <a:lnTo>
                    <a:pt x="161" y="21"/>
                  </a:lnTo>
                  <a:cubicBezTo>
                    <a:pt x="135" y="7"/>
                    <a:pt x="112" y="1"/>
                    <a:pt x="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6616;p43">
              <a:extLst>
                <a:ext uri="{FF2B5EF4-FFF2-40B4-BE49-F238E27FC236}">
                  <a16:creationId xmlns:a16="http://schemas.microsoft.com/office/drawing/2014/main" id="{2F11AF1B-3384-4576-BBDC-267023100482}"/>
                </a:ext>
              </a:extLst>
            </p:cNvPr>
            <p:cNvSpPr/>
            <p:nvPr/>
          </p:nvSpPr>
          <p:spPr>
            <a:xfrm>
              <a:off x="4357400" y="2698375"/>
              <a:ext cx="39300" cy="226550"/>
            </a:xfrm>
            <a:custGeom>
              <a:avLst/>
              <a:gdLst/>
              <a:ahLst/>
              <a:cxnLst/>
              <a:rect l="l" t="t" r="r" b="b"/>
              <a:pathLst>
                <a:path w="1572" h="9062" extrusionOk="0">
                  <a:moveTo>
                    <a:pt x="1568" y="0"/>
                  </a:moveTo>
                  <a:lnTo>
                    <a:pt x="1" y="908"/>
                  </a:lnTo>
                  <a:lnTo>
                    <a:pt x="1" y="9062"/>
                  </a:lnTo>
                  <a:lnTo>
                    <a:pt x="1571" y="8154"/>
                  </a:lnTo>
                  <a:lnTo>
                    <a:pt x="1568" y="0"/>
                  </a:ln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6617;p43">
              <a:extLst>
                <a:ext uri="{FF2B5EF4-FFF2-40B4-BE49-F238E27FC236}">
                  <a16:creationId xmlns:a16="http://schemas.microsoft.com/office/drawing/2014/main" id="{8BDDE5CD-2418-4F75-BE02-F9054BC5829A}"/>
                </a:ext>
              </a:extLst>
            </p:cNvPr>
            <p:cNvSpPr/>
            <p:nvPr/>
          </p:nvSpPr>
          <p:spPr>
            <a:xfrm>
              <a:off x="4357400" y="2698375"/>
              <a:ext cx="39300" cy="226550"/>
            </a:xfrm>
            <a:custGeom>
              <a:avLst/>
              <a:gdLst/>
              <a:ahLst/>
              <a:cxnLst/>
              <a:rect l="l" t="t" r="r" b="b"/>
              <a:pathLst>
                <a:path w="1572" h="9062" extrusionOk="0">
                  <a:moveTo>
                    <a:pt x="1568" y="0"/>
                  </a:moveTo>
                  <a:lnTo>
                    <a:pt x="854" y="413"/>
                  </a:lnTo>
                  <a:lnTo>
                    <a:pt x="738" y="481"/>
                  </a:lnTo>
                  <a:lnTo>
                    <a:pt x="609" y="557"/>
                  </a:lnTo>
                  <a:lnTo>
                    <a:pt x="377" y="689"/>
                  </a:lnTo>
                  <a:lnTo>
                    <a:pt x="1" y="908"/>
                  </a:lnTo>
                  <a:lnTo>
                    <a:pt x="1" y="9062"/>
                  </a:lnTo>
                  <a:lnTo>
                    <a:pt x="1571" y="8154"/>
                  </a:lnTo>
                  <a:lnTo>
                    <a:pt x="156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6618;p43">
              <a:extLst>
                <a:ext uri="{FF2B5EF4-FFF2-40B4-BE49-F238E27FC236}">
                  <a16:creationId xmlns:a16="http://schemas.microsoft.com/office/drawing/2014/main" id="{9A277F4C-866B-407C-B503-662D833F427F}"/>
                </a:ext>
              </a:extLst>
            </p:cNvPr>
            <p:cNvSpPr/>
            <p:nvPr/>
          </p:nvSpPr>
          <p:spPr>
            <a:xfrm>
              <a:off x="4365950" y="2739425"/>
              <a:ext cx="24250" cy="29900"/>
            </a:xfrm>
            <a:custGeom>
              <a:avLst/>
              <a:gdLst/>
              <a:ahLst/>
              <a:cxnLst/>
              <a:rect l="l" t="t" r="r" b="b"/>
              <a:pathLst>
                <a:path w="970" h="1196" extrusionOk="0">
                  <a:moveTo>
                    <a:pt x="666" y="1"/>
                  </a:moveTo>
                  <a:cubicBezTo>
                    <a:pt x="595" y="1"/>
                    <a:pt x="518" y="23"/>
                    <a:pt x="440" y="68"/>
                  </a:cubicBezTo>
                  <a:cubicBezTo>
                    <a:pt x="195" y="208"/>
                    <a:pt x="4" y="542"/>
                    <a:pt x="1" y="826"/>
                  </a:cubicBezTo>
                  <a:cubicBezTo>
                    <a:pt x="4" y="911"/>
                    <a:pt x="21" y="989"/>
                    <a:pt x="55" y="1051"/>
                  </a:cubicBezTo>
                  <a:cubicBezTo>
                    <a:pt x="111" y="1146"/>
                    <a:pt x="202" y="1196"/>
                    <a:pt x="309" y="1196"/>
                  </a:cubicBezTo>
                  <a:cubicBezTo>
                    <a:pt x="379" y="1196"/>
                    <a:pt x="456" y="1174"/>
                    <a:pt x="533" y="1130"/>
                  </a:cubicBezTo>
                  <a:cubicBezTo>
                    <a:pt x="779" y="989"/>
                    <a:pt x="970" y="655"/>
                    <a:pt x="970" y="372"/>
                  </a:cubicBezTo>
                  <a:cubicBezTo>
                    <a:pt x="970" y="283"/>
                    <a:pt x="952" y="208"/>
                    <a:pt x="915" y="147"/>
                  </a:cubicBezTo>
                  <a:cubicBezTo>
                    <a:pt x="870" y="68"/>
                    <a:pt x="796" y="17"/>
                    <a:pt x="707" y="3"/>
                  </a:cubicBezTo>
                  <a:cubicBezTo>
                    <a:pt x="693" y="2"/>
                    <a:pt x="680" y="1"/>
                    <a:pt x="66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6619;p43">
              <a:extLst>
                <a:ext uri="{FF2B5EF4-FFF2-40B4-BE49-F238E27FC236}">
                  <a16:creationId xmlns:a16="http://schemas.microsoft.com/office/drawing/2014/main" id="{DFDD06D9-138B-4ED9-9F0B-49124D5976F1}"/>
                </a:ext>
              </a:extLst>
            </p:cNvPr>
            <p:cNvSpPr/>
            <p:nvPr/>
          </p:nvSpPr>
          <p:spPr>
            <a:xfrm>
              <a:off x="4368250" y="2741725"/>
              <a:ext cx="19650" cy="25325"/>
            </a:xfrm>
            <a:custGeom>
              <a:avLst/>
              <a:gdLst/>
              <a:ahLst/>
              <a:cxnLst/>
              <a:rect l="l" t="t" r="r" b="b"/>
              <a:pathLst>
                <a:path w="786" h="1013" extrusionOk="0">
                  <a:moveTo>
                    <a:pt x="570" y="1"/>
                  </a:moveTo>
                  <a:cubicBezTo>
                    <a:pt x="517" y="1"/>
                    <a:pt x="457" y="18"/>
                    <a:pt x="393" y="55"/>
                  </a:cubicBezTo>
                  <a:cubicBezTo>
                    <a:pt x="178" y="177"/>
                    <a:pt x="0" y="485"/>
                    <a:pt x="0" y="734"/>
                  </a:cubicBezTo>
                  <a:cubicBezTo>
                    <a:pt x="0" y="910"/>
                    <a:pt x="90" y="1013"/>
                    <a:pt x="218" y="1013"/>
                  </a:cubicBezTo>
                  <a:cubicBezTo>
                    <a:pt x="271" y="1013"/>
                    <a:pt x="331" y="996"/>
                    <a:pt x="393" y="959"/>
                  </a:cubicBezTo>
                  <a:cubicBezTo>
                    <a:pt x="611" y="833"/>
                    <a:pt x="786" y="529"/>
                    <a:pt x="786" y="280"/>
                  </a:cubicBezTo>
                  <a:cubicBezTo>
                    <a:pt x="786" y="103"/>
                    <a:pt x="698" y="1"/>
                    <a:pt x="570"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6620;p43">
              <a:extLst>
                <a:ext uri="{FF2B5EF4-FFF2-40B4-BE49-F238E27FC236}">
                  <a16:creationId xmlns:a16="http://schemas.microsoft.com/office/drawing/2014/main" id="{4B632C2C-7304-4995-9C7F-955931788B27}"/>
                </a:ext>
              </a:extLst>
            </p:cNvPr>
            <p:cNvSpPr/>
            <p:nvPr/>
          </p:nvSpPr>
          <p:spPr>
            <a:xfrm>
              <a:off x="4365350" y="2782075"/>
              <a:ext cx="24600" cy="117850"/>
            </a:xfrm>
            <a:custGeom>
              <a:avLst/>
              <a:gdLst/>
              <a:ahLst/>
              <a:cxnLst/>
              <a:rect l="l" t="t" r="r" b="b"/>
              <a:pathLst>
                <a:path w="984" h="4714" extrusionOk="0">
                  <a:moveTo>
                    <a:pt x="742" y="0"/>
                  </a:moveTo>
                  <a:cubicBezTo>
                    <a:pt x="684" y="0"/>
                    <a:pt x="619" y="19"/>
                    <a:pt x="550" y="58"/>
                  </a:cubicBezTo>
                  <a:lnTo>
                    <a:pt x="434" y="126"/>
                  </a:lnTo>
                  <a:cubicBezTo>
                    <a:pt x="195" y="266"/>
                    <a:pt x="1" y="597"/>
                    <a:pt x="1" y="874"/>
                  </a:cubicBezTo>
                  <a:lnTo>
                    <a:pt x="1" y="4406"/>
                  </a:lnTo>
                  <a:cubicBezTo>
                    <a:pt x="1" y="4601"/>
                    <a:pt x="99" y="4714"/>
                    <a:pt x="242" y="4714"/>
                  </a:cubicBezTo>
                  <a:cubicBezTo>
                    <a:pt x="300" y="4714"/>
                    <a:pt x="365" y="4695"/>
                    <a:pt x="434" y="4656"/>
                  </a:cubicBezTo>
                  <a:lnTo>
                    <a:pt x="550" y="4587"/>
                  </a:lnTo>
                  <a:cubicBezTo>
                    <a:pt x="789" y="4447"/>
                    <a:pt x="984" y="4116"/>
                    <a:pt x="984" y="3840"/>
                  </a:cubicBezTo>
                  <a:lnTo>
                    <a:pt x="984" y="307"/>
                  </a:lnTo>
                  <a:cubicBezTo>
                    <a:pt x="984" y="113"/>
                    <a:pt x="885" y="0"/>
                    <a:pt x="742"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6621;p43">
              <a:extLst>
                <a:ext uri="{FF2B5EF4-FFF2-40B4-BE49-F238E27FC236}">
                  <a16:creationId xmlns:a16="http://schemas.microsoft.com/office/drawing/2014/main" id="{7F853F89-4EB7-4A71-849F-C07ECDE8E454}"/>
                </a:ext>
              </a:extLst>
            </p:cNvPr>
            <p:cNvSpPr/>
            <p:nvPr/>
          </p:nvSpPr>
          <p:spPr>
            <a:xfrm>
              <a:off x="4355200" y="2697000"/>
              <a:ext cx="41400" cy="24100"/>
            </a:xfrm>
            <a:custGeom>
              <a:avLst/>
              <a:gdLst/>
              <a:ahLst/>
              <a:cxnLst/>
              <a:rect l="l" t="t" r="r" b="b"/>
              <a:pathLst>
                <a:path w="1656" h="964" extrusionOk="0">
                  <a:moveTo>
                    <a:pt x="1563" y="1"/>
                  </a:moveTo>
                  <a:lnTo>
                    <a:pt x="0" y="905"/>
                  </a:lnTo>
                  <a:lnTo>
                    <a:pt x="89" y="963"/>
                  </a:lnTo>
                  <a:lnTo>
                    <a:pt x="1656" y="55"/>
                  </a:lnTo>
                  <a:lnTo>
                    <a:pt x="1563" y="1"/>
                  </a:ln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6622;p43">
              <a:extLst>
                <a:ext uri="{FF2B5EF4-FFF2-40B4-BE49-F238E27FC236}">
                  <a16:creationId xmlns:a16="http://schemas.microsoft.com/office/drawing/2014/main" id="{0D741FD7-C7F5-4678-B273-3B975184BF86}"/>
                </a:ext>
              </a:extLst>
            </p:cNvPr>
            <p:cNvSpPr/>
            <p:nvPr/>
          </p:nvSpPr>
          <p:spPr>
            <a:xfrm>
              <a:off x="4355200" y="2697000"/>
              <a:ext cx="41400" cy="24100"/>
            </a:xfrm>
            <a:custGeom>
              <a:avLst/>
              <a:gdLst/>
              <a:ahLst/>
              <a:cxnLst/>
              <a:rect l="l" t="t" r="r" b="b"/>
              <a:pathLst>
                <a:path w="1656" h="964" extrusionOk="0">
                  <a:moveTo>
                    <a:pt x="1563" y="1"/>
                  </a:moveTo>
                  <a:lnTo>
                    <a:pt x="932" y="366"/>
                  </a:lnTo>
                  <a:lnTo>
                    <a:pt x="850" y="413"/>
                  </a:lnTo>
                  <a:lnTo>
                    <a:pt x="253" y="758"/>
                  </a:lnTo>
                  <a:lnTo>
                    <a:pt x="120" y="837"/>
                  </a:lnTo>
                  <a:lnTo>
                    <a:pt x="0" y="905"/>
                  </a:lnTo>
                  <a:lnTo>
                    <a:pt x="89" y="963"/>
                  </a:lnTo>
                  <a:lnTo>
                    <a:pt x="1656" y="55"/>
                  </a:lnTo>
                  <a:lnTo>
                    <a:pt x="156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6623;p43">
              <a:extLst>
                <a:ext uri="{FF2B5EF4-FFF2-40B4-BE49-F238E27FC236}">
                  <a16:creationId xmlns:a16="http://schemas.microsoft.com/office/drawing/2014/main" id="{4331504A-7E7B-455F-9E9F-0C91F434280B}"/>
                </a:ext>
              </a:extLst>
            </p:cNvPr>
            <p:cNvSpPr/>
            <p:nvPr/>
          </p:nvSpPr>
          <p:spPr>
            <a:xfrm>
              <a:off x="5443675" y="2534625"/>
              <a:ext cx="51900" cy="109825"/>
            </a:xfrm>
            <a:custGeom>
              <a:avLst/>
              <a:gdLst/>
              <a:ahLst/>
              <a:cxnLst/>
              <a:rect l="l" t="t" r="r" b="b"/>
              <a:pathLst>
                <a:path w="2076" h="4393" extrusionOk="0">
                  <a:moveTo>
                    <a:pt x="1922" y="1"/>
                  </a:moveTo>
                  <a:lnTo>
                    <a:pt x="1" y="1110"/>
                  </a:lnTo>
                  <a:lnTo>
                    <a:pt x="1" y="2222"/>
                  </a:lnTo>
                  <a:lnTo>
                    <a:pt x="827" y="3652"/>
                  </a:lnTo>
                  <a:cubicBezTo>
                    <a:pt x="840" y="3676"/>
                    <a:pt x="861" y="3693"/>
                    <a:pt x="885" y="3704"/>
                  </a:cubicBezTo>
                  <a:lnTo>
                    <a:pt x="881" y="3704"/>
                  </a:lnTo>
                  <a:lnTo>
                    <a:pt x="2076" y="4393"/>
                  </a:lnTo>
                  <a:lnTo>
                    <a:pt x="1294" y="2926"/>
                  </a:lnTo>
                  <a:lnTo>
                    <a:pt x="1922" y="1110"/>
                  </a:lnTo>
                  <a:lnTo>
                    <a:pt x="1922" y="1"/>
                  </a:ln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6624;p43">
              <a:extLst>
                <a:ext uri="{FF2B5EF4-FFF2-40B4-BE49-F238E27FC236}">
                  <a16:creationId xmlns:a16="http://schemas.microsoft.com/office/drawing/2014/main" id="{3136BFA4-50EC-47AD-9D37-BB3F3EF26A80}"/>
                </a:ext>
              </a:extLst>
            </p:cNvPr>
            <p:cNvSpPr/>
            <p:nvPr/>
          </p:nvSpPr>
          <p:spPr>
            <a:xfrm>
              <a:off x="5458800" y="2607575"/>
              <a:ext cx="36525" cy="36725"/>
            </a:xfrm>
            <a:custGeom>
              <a:avLst/>
              <a:gdLst/>
              <a:ahLst/>
              <a:cxnLst/>
              <a:rect l="l" t="t" r="r" b="b"/>
              <a:pathLst>
                <a:path w="1461" h="1469" extrusionOk="0">
                  <a:moveTo>
                    <a:pt x="604" y="0"/>
                  </a:moveTo>
                  <a:lnTo>
                    <a:pt x="0" y="349"/>
                  </a:lnTo>
                  <a:lnTo>
                    <a:pt x="222" y="734"/>
                  </a:lnTo>
                  <a:cubicBezTo>
                    <a:pt x="235" y="758"/>
                    <a:pt x="256" y="775"/>
                    <a:pt x="280" y="786"/>
                  </a:cubicBezTo>
                  <a:lnTo>
                    <a:pt x="276" y="786"/>
                  </a:lnTo>
                  <a:lnTo>
                    <a:pt x="1461" y="1468"/>
                  </a:lnTo>
                  <a:cubicBezTo>
                    <a:pt x="1447" y="1459"/>
                    <a:pt x="1437" y="1448"/>
                    <a:pt x="1426" y="1431"/>
                  </a:cubicBezTo>
                  <a:lnTo>
                    <a:pt x="6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6625;p43">
              <a:extLst>
                <a:ext uri="{FF2B5EF4-FFF2-40B4-BE49-F238E27FC236}">
                  <a16:creationId xmlns:a16="http://schemas.microsoft.com/office/drawing/2014/main" id="{906F79F6-2BC4-4C23-BB39-486BEF2F5856}"/>
                </a:ext>
              </a:extLst>
            </p:cNvPr>
            <p:cNvSpPr/>
            <p:nvPr/>
          </p:nvSpPr>
          <p:spPr>
            <a:xfrm>
              <a:off x="5361025" y="2278875"/>
              <a:ext cx="249325" cy="366025"/>
            </a:xfrm>
            <a:custGeom>
              <a:avLst/>
              <a:gdLst/>
              <a:ahLst/>
              <a:cxnLst/>
              <a:rect l="l" t="t" r="r" b="b"/>
              <a:pathLst>
                <a:path w="9973" h="14641" extrusionOk="0">
                  <a:moveTo>
                    <a:pt x="8350" y="0"/>
                  </a:moveTo>
                  <a:cubicBezTo>
                    <a:pt x="8141" y="0"/>
                    <a:pt x="7933" y="46"/>
                    <a:pt x="7774" y="138"/>
                  </a:cubicBezTo>
                  <a:lnTo>
                    <a:pt x="577" y="4302"/>
                  </a:lnTo>
                  <a:cubicBezTo>
                    <a:pt x="259" y="4486"/>
                    <a:pt x="0" y="4934"/>
                    <a:pt x="0" y="5299"/>
                  </a:cubicBezTo>
                  <a:lnTo>
                    <a:pt x="0" y="13217"/>
                  </a:lnTo>
                  <a:cubicBezTo>
                    <a:pt x="0" y="13586"/>
                    <a:pt x="259" y="14033"/>
                    <a:pt x="577" y="14217"/>
                  </a:cubicBezTo>
                  <a:lnTo>
                    <a:pt x="1048" y="14487"/>
                  </a:lnTo>
                  <a:cubicBezTo>
                    <a:pt x="1206" y="14579"/>
                    <a:pt x="1414" y="14625"/>
                    <a:pt x="1622" y="14625"/>
                  </a:cubicBezTo>
                  <a:cubicBezTo>
                    <a:pt x="1831" y="14625"/>
                    <a:pt x="2039" y="14579"/>
                    <a:pt x="2198" y="14487"/>
                  </a:cubicBezTo>
                  <a:lnTo>
                    <a:pt x="4515" y="13148"/>
                  </a:lnTo>
                  <a:lnTo>
                    <a:pt x="5337" y="14579"/>
                  </a:lnTo>
                  <a:cubicBezTo>
                    <a:pt x="5362" y="14621"/>
                    <a:pt x="5404" y="14641"/>
                    <a:pt x="5444" y="14641"/>
                  </a:cubicBezTo>
                  <a:cubicBezTo>
                    <a:pt x="5493" y="14641"/>
                    <a:pt x="5542" y="14612"/>
                    <a:pt x="5563" y="14558"/>
                  </a:cubicBezTo>
                  <a:lnTo>
                    <a:pt x="6433" y="12043"/>
                  </a:lnTo>
                  <a:lnTo>
                    <a:pt x="9395" y="10327"/>
                  </a:lnTo>
                  <a:cubicBezTo>
                    <a:pt x="9713" y="10142"/>
                    <a:pt x="9973" y="9695"/>
                    <a:pt x="9973" y="9326"/>
                  </a:cubicBezTo>
                  <a:lnTo>
                    <a:pt x="9973" y="1408"/>
                  </a:lnTo>
                  <a:cubicBezTo>
                    <a:pt x="9973" y="1039"/>
                    <a:pt x="9713" y="592"/>
                    <a:pt x="9395" y="408"/>
                  </a:cubicBezTo>
                  <a:lnTo>
                    <a:pt x="8928" y="138"/>
                  </a:lnTo>
                  <a:cubicBezTo>
                    <a:pt x="8768" y="46"/>
                    <a:pt x="8559" y="0"/>
                    <a:pt x="83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6626;p43">
              <a:extLst>
                <a:ext uri="{FF2B5EF4-FFF2-40B4-BE49-F238E27FC236}">
                  <a16:creationId xmlns:a16="http://schemas.microsoft.com/office/drawing/2014/main" id="{8E58BF6B-C738-428A-8153-D9F652361F02}"/>
                </a:ext>
              </a:extLst>
            </p:cNvPr>
            <p:cNvSpPr/>
            <p:nvPr/>
          </p:nvSpPr>
          <p:spPr>
            <a:xfrm>
              <a:off x="5364850" y="2622775"/>
              <a:ext cx="10600" cy="11550"/>
            </a:xfrm>
            <a:custGeom>
              <a:avLst/>
              <a:gdLst/>
              <a:ahLst/>
              <a:cxnLst/>
              <a:rect l="l" t="t" r="r" b="b"/>
              <a:pathLst>
                <a:path w="424" h="462" extrusionOk="0">
                  <a:moveTo>
                    <a:pt x="0" y="0"/>
                  </a:moveTo>
                  <a:cubicBezTo>
                    <a:pt x="103" y="191"/>
                    <a:pt x="257" y="362"/>
                    <a:pt x="424" y="461"/>
                  </a:cubicBezTo>
                  <a:cubicBezTo>
                    <a:pt x="257" y="362"/>
                    <a:pt x="103" y="191"/>
                    <a:pt x="0"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6627;p43">
              <a:extLst>
                <a:ext uri="{FF2B5EF4-FFF2-40B4-BE49-F238E27FC236}">
                  <a16:creationId xmlns:a16="http://schemas.microsoft.com/office/drawing/2014/main" id="{20310216-EE44-468D-B92A-29BCE5114098}"/>
                </a:ext>
              </a:extLst>
            </p:cNvPr>
            <p:cNvSpPr/>
            <p:nvPr/>
          </p:nvSpPr>
          <p:spPr>
            <a:xfrm>
              <a:off x="5361025" y="2397175"/>
              <a:ext cx="52550" cy="247275"/>
            </a:xfrm>
            <a:custGeom>
              <a:avLst/>
              <a:gdLst/>
              <a:ahLst/>
              <a:cxnLst/>
              <a:rect l="l" t="t" r="r" b="b"/>
              <a:pathLst>
                <a:path w="2102" h="9891" extrusionOk="0">
                  <a:moveTo>
                    <a:pt x="170" y="0"/>
                  </a:moveTo>
                  <a:cubicBezTo>
                    <a:pt x="65" y="181"/>
                    <a:pt x="0" y="383"/>
                    <a:pt x="0" y="567"/>
                  </a:cubicBezTo>
                  <a:lnTo>
                    <a:pt x="0" y="8485"/>
                  </a:lnTo>
                  <a:cubicBezTo>
                    <a:pt x="0" y="8659"/>
                    <a:pt x="57" y="8851"/>
                    <a:pt x="153" y="9024"/>
                  </a:cubicBezTo>
                  <a:cubicBezTo>
                    <a:pt x="256" y="9215"/>
                    <a:pt x="410" y="9386"/>
                    <a:pt x="577" y="9485"/>
                  </a:cubicBezTo>
                  <a:lnTo>
                    <a:pt x="1048" y="9755"/>
                  </a:lnTo>
                  <a:cubicBezTo>
                    <a:pt x="1204" y="9847"/>
                    <a:pt x="1413" y="9891"/>
                    <a:pt x="1618" y="9891"/>
                  </a:cubicBezTo>
                  <a:cubicBezTo>
                    <a:pt x="1788" y="9891"/>
                    <a:pt x="1959" y="9864"/>
                    <a:pt x="2102" y="9802"/>
                  </a:cubicBezTo>
                  <a:lnTo>
                    <a:pt x="2102" y="9802"/>
                  </a:lnTo>
                  <a:cubicBezTo>
                    <a:pt x="2044" y="9823"/>
                    <a:pt x="1990" y="9834"/>
                    <a:pt x="1941" y="9834"/>
                  </a:cubicBezTo>
                  <a:cubicBezTo>
                    <a:pt x="1754" y="9834"/>
                    <a:pt x="1624" y="9683"/>
                    <a:pt x="1624" y="9424"/>
                  </a:cubicBezTo>
                  <a:lnTo>
                    <a:pt x="1624" y="1506"/>
                  </a:lnTo>
                  <a:cubicBezTo>
                    <a:pt x="1624" y="1321"/>
                    <a:pt x="1686" y="1117"/>
                    <a:pt x="1791" y="935"/>
                  </a:cubicBezTo>
                  <a:lnTo>
                    <a:pt x="832" y="383"/>
                  </a:lnTo>
                  <a:lnTo>
                    <a:pt x="1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6628;p43">
              <a:extLst>
                <a:ext uri="{FF2B5EF4-FFF2-40B4-BE49-F238E27FC236}">
                  <a16:creationId xmlns:a16="http://schemas.microsoft.com/office/drawing/2014/main" id="{666B6BD1-0150-4726-97BF-AD1A09961E6E}"/>
                </a:ext>
              </a:extLst>
            </p:cNvPr>
            <p:cNvSpPr/>
            <p:nvPr/>
          </p:nvSpPr>
          <p:spPr>
            <a:xfrm>
              <a:off x="5365275" y="2278900"/>
              <a:ext cx="244575" cy="141675"/>
            </a:xfrm>
            <a:custGeom>
              <a:avLst/>
              <a:gdLst/>
              <a:ahLst/>
              <a:cxnLst/>
              <a:rect l="l" t="t" r="r" b="b"/>
              <a:pathLst>
                <a:path w="9783" h="5667" extrusionOk="0">
                  <a:moveTo>
                    <a:pt x="8181" y="1"/>
                  </a:moveTo>
                  <a:cubicBezTo>
                    <a:pt x="7993" y="1"/>
                    <a:pt x="7809" y="38"/>
                    <a:pt x="7656" y="110"/>
                  </a:cubicBezTo>
                  <a:cubicBezTo>
                    <a:pt x="7639" y="117"/>
                    <a:pt x="7622" y="128"/>
                    <a:pt x="7604" y="137"/>
                  </a:cubicBezTo>
                  <a:lnTo>
                    <a:pt x="6076" y="1021"/>
                  </a:lnTo>
                  <a:lnTo>
                    <a:pt x="407" y="4301"/>
                  </a:lnTo>
                  <a:cubicBezTo>
                    <a:pt x="249" y="4394"/>
                    <a:pt x="106" y="4551"/>
                    <a:pt x="0" y="4731"/>
                  </a:cubicBezTo>
                  <a:lnTo>
                    <a:pt x="662" y="5114"/>
                  </a:lnTo>
                  <a:lnTo>
                    <a:pt x="1621" y="5666"/>
                  </a:lnTo>
                  <a:cubicBezTo>
                    <a:pt x="1724" y="5485"/>
                    <a:pt x="1870" y="5329"/>
                    <a:pt x="2028" y="5236"/>
                  </a:cubicBezTo>
                  <a:lnTo>
                    <a:pt x="9225" y="1073"/>
                  </a:lnTo>
                  <a:cubicBezTo>
                    <a:pt x="9321" y="1021"/>
                    <a:pt x="9406" y="994"/>
                    <a:pt x="9485" y="994"/>
                  </a:cubicBezTo>
                  <a:cubicBezTo>
                    <a:pt x="9628" y="994"/>
                    <a:pt x="9741" y="1083"/>
                    <a:pt x="9782" y="1243"/>
                  </a:cubicBezTo>
                  <a:cubicBezTo>
                    <a:pt x="9758" y="1100"/>
                    <a:pt x="9700" y="950"/>
                    <a:pt x="9622" y="816"/>
                  </a:cubicBezTo>
                  <a:cubicBezTo>
                    <a:pt x="9540" y="684"/>
                    <a:pt x="9437" y="564"/>
                    <a:pt x="9324" y="476"/>
                  </a:cubicBezTo>
                  <a:cubicBezTo>
                    <a:pt x="9294" y="451"/>
                    <a:pt x="9260" y="427"/>
                    <a:pt x="9225" y="410"/>
                  </a:cubicBezTo>
                  <a:lnTo>
                    <a:pt x="8758" y="137"/>
                  </a:lnTo>
                  <a:cubicBezTo>
                    <a:pt x="8598" y="46"/>
                    <a:pt x="8390" y="1"/>
                    <a:pt x="81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6629;p43">
              <a:extLst>
                <a:ext uri="{FF2B5EF4-FFF2-40B4-BE49-F238E27FC236}">
                  <a16:creationId xmlns:a16="http://schemas.microsoft.com/office/drawing/2014/main" id="{C8142132-4B9A-416D-BC95-0BD45221D56A}"/>
                </a:ext>
              </a:extLst>
            </p:cNvPr>
            <p:cNvSpPr/>
            <p:nvPr/>
          </p:nvSpPr>
          <p:spPr>
            <a:xfrm>
              <a:off x="5365275" y="2397175"/>
              <a:ext cx="16575" cy="9575"/>
            </a:xfrm>
            <a:custGeom>
              <a:avLst/>
              <a:gdLst/>
              <a:ahLst/>
              <a:cxnLst/>
              <a:rect l="l" t="t" r="r" b="b"/>
              <a:pathLst>
                <a:path w="663" h="383" extrusionOk="0">
                  <a:moveTo>
                    <a:pt x="0" y="0"/>
                  </a:moveTo>
                  <a:lnTo>
                    <a:pt x="0" y="0"/>
                  </a:lnTo>
                  <a:lnTo>
                    <a:pt x="662" y="383"/>
                  </a:lnTo>
                  <a:close/>
                </a:path>
              </a:pathLst>
            </a:custGeom>
            <a:solidFill>
              <a:srgbClr val="63C9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6630;p43">
              <a:extLst>
                <a:ext uri="{FF2B5EF4-FFF2-40B4-BE49-F238E27FC236}">
                  <a16:creationId xmlns:a16="http://schemas.microsoft.com/office/drawing/2014/main" id="{890E3C2A-7379-4C21-8BFD-895489AB7F58}"/>
                </a:ext>
              </a:extLst>
            </p:cNvPr>
            <p:cNvSpPr/>
            <p:nvPr/>
          </p:nvSpPr>
          <p:spPr>
            <a:xfrm>
              <a:off x="5416625" y="2395600"/>
              <a:ext cx="109850" cy="145650"/>
            </a:xfrm>
            <a:custGeom>
              <a:avLst/>
              <a:gdLst/>
              <a:ahLst/>
              <a:cxnLst/>
              <a:rect l="l" t="t" r="r" b="b"/>
              <a:pathLst>
                <a:path w="4394" h="5826" extrusionOk="0">
                  <a:moveTo>
                    <a:pt x="2618" y="1663"/>
                  </a:moveTo>
                  <a:cubicBezTo>
                    <a:pt x="2631" y="1663"/>
                    <a:pt x="2644" y="1664"/>
                    <a:pt x="2656" y="1664"/>
                  </a:cubicBezTo>
                  <a:lnTo>
                    <a:pt x="2677" y="1664"/>
                  </a:lnTo>
                  <a:cubicBezTo>
                    <a:pt x="2683" y="1664"/>
                    <a:pt x="2691" y="1664"/>
                    <a:pt x="2697" y="1668"/>
                  </a:cubicBezTo>
                  <a:lnTo>
                    <a:pt x="2715" y="1668"/>
                  </a:lnTo>
                  <a:cubicBezTo>
                    <a:pt x="2878" y="1691"/>
                    <a:pt x="3014" y="1791"/>
                    <a:pt x="3093" y="1968"/>
                  </a:cubicBezTo>
                  <a:cubicBezTo>
                    <a:pt x="3298" y="2422"/>
                    <a:pt x="3063" y="3210"/>
                    <a:pt x="2571" y="3733"/>
                  </a:cubicBezTo>
                  <a:cubicBezTo>
                    <a:pt x="2363" y="3951"/>
                    <a:pt x="2141" y="4087"/>
                    <a:pt x="1943" y="4138"/>
                  </a:cubicBezTo>
                  <a:cubicBezTo>
                    <a:pt x="1933" y="4142"/>
                    <a:pt x="1926" y="4146"/>
                    <a:pt x="1916" y="4146"/>
                  </a:cubicBezTo>
                  <a:cubicBezTo>
                    <a:pt x="1909" y="4149"/>
                    <a:pt x="1902" y="4149"/>
                    <a:pt x="1895" y="4152"/>
                  </a:cubicBezTo>
                  <a:cubicBezTo>
                    <a:pt x="1881" y="4152"/>
                    <a:pt x="1868" y="4155"/>
                    <a:pt x="1854" y="4159"/>
                  </a:cubicBezTo>
                  <a:cubicBezTo>
                    <a:pt x="1837" y="4159"/>
                    <a:pt x="1820" y="4163"/>
                    <a:pt x="1803" y="4163"/>
                  </a:cubicBezTo>
                  <a:lnTo>
                    <a:pt x="1759" y="4163"/>
                  </a:lnTo>
                  <a:cubicBezTo>
                    <a:pt x="1560" y="4163"/>
                    <a:pt x="1397" y="4060"/>
                    <a:pt x="1305" y="3859"/>
                  </a:cubicBezTo>
                  <a:cubicBezTo>
                    <a:pt x="1270" y="3783"/>
                    <a:pt x="1247" y="3698"/>
                    <a:pt x="1237" y="3606"/>
                  </a:cubicBezTo>
                  <a:cubicBezTo>
                    <a:pt x="1233" y="3558"/>
                    <a:pt x="1229" y="3514"/>
                    <a:pt x="1229" y="3466"/>
                  </a:cubicBezTo>
                  <a:cubicBezTo>
                    <a:pt x="1233" y="3026"/>
                    <a:pt x="1458" y="2487"/>
                    <a:pt x="1827" y="2094"/>
                  </a:cubicBezTo>
                  <a:cubicBezTo>
                    <a:pt x="1946" y="1968"/>
                    <a:pt x="2072" y="1869"/>
                    <a:pt x="2192" y="1797"/>
                  </a:cubicBezTo>
                  <a:cubicBezTo>
                    <a:pt x="2233" y="1773"/>
                    <a:pt x="2274" y="1753"/>
                    <a:pt x="2315" y="1736"/>
                  </a:cubicBezTo>
                  <a:cubicBezTo>
                    <a:pt x="2420" y="1687"/>
                    <a:pt x="2523" y="1663"/>
                    <a:pt x="2618" y="1663"/>
                  </a:cubicBezTo>
                  <a:close/>
                  <a:moveTo>
                    <a:pt x="3311" y="0"/>
                  </a:moveTo>
                  <a:cubicBezTo>
                    <a:pt x="3307" y="0"/>
                    <a:pt x="3302" y="1"/>
                    <a:pt x="3298" y="2"/>
                  </a:cubicBezTo>
                  <a:lnTo>
                    <a:pt x="2817" y="50"/>
                  </a:lnTo>
                  <a:cubicBezTo>
                    <a:pt x="2773" y="53"/>
                    <a:pt x="2724" y="88"/>
                    <a:pt x="2711" y="121"/>
                  </a:cubicBezTo>
                  <a:lnTo>
                    <a:pt x="2448" y="825"/>
                  </a:lnTo>
                  <a:cubicBezTo>
                    <a:pt x="2434" y="858"/>
                    <a:pt x="2387" y="903"/>
                    <a:pt x="2343" y="927"/>
                  </a:cubicBezTo>
                  <a:cubicBezTo>
                    <a:pt x="2244" y="971"/>
                    <a:pt x="2144" y="1030"/>
                    <a:pt x="2045" y="1098"/>
                  </a:cubicBezTo>
                  <a:cubicBezTo>
                    <a:pt x="2024" y="1112"/>
                    <a:pt x="2001" y="1120"/>
                    <a:pt x="1981" y="1120"/>
                  </a:cubicBezTo>
                  <a:cubicBezTo>
                    <a:pt x="1964" y="1120"/>
                    <a:pt x="1949" y="1114"/>
                    <a:pt x="1940" y="1101"/>
                  </a:cubicBezTo>
                  <a:lnTo>
                    <a:pt x="1694" y="726"/>
                  </a:lnTo>
                  <a:cubicBezTo>
                    <a:pt x="1686" y="713"/>
                    <a:pt x="1674" y="707"/>
                    <a:pt x="1660" y="707"/>
                  </a:cubicBezTo>
                  <a:cubicBezTo>
                    <a:pt x="1642" y="707"/>
                    <a:pt x="1622" y="717"/>
                    <a:pt x="1605" y="736"/>
                  </a:cubicBezTo>
                  <a:lnTo>
                    <a:pt x="1076" y="1296"/>
                  </a:lnTo>
                  <a:cubicBezTo>
                    <a:pt x="1045" y="1329"/>
                    <a:pt x="1025" y="1381"/>
                    <a:pt x="1035" y="1411"/>
                  </a:cubicBezTo>
                  <a:lnTo>
                    <a:pt x="1182" y="1910"/>
                  </a:lnTo>
                  <a:cubicBezTo>
                    <a:pt x="1192" y="1940"/>
                    <a:pt x="1179" y="1995"/>
                    <a:pt x="1155" y="2033"/>
                  </a:cubicBezTo>
                  <a:cubicBezTo>
                    <a:pt x="1066" y="2169"/>
                    <a:pt x="984" y="2309"/>
                    <a:pt x="912" y="2456"/>
                  </a:cubicBezTo>
                  <a:cubicBezTo>
                    <a:pt x="892" y="2490"/>
                    <a:pt x="844" y="2528"/>
                    <a:pt x="796" y="2541"/>
                  </a:cubicBezTo>
                  <a:lnTo>
                    <a:pt x="342" y="2651"/>
                  </a:lnTo>
                  <a:cubicBezTo>
                    <a:pt x="298" y="2660"/>
                    <a:pt x="250" y="2698"/>
                    <a:pt x="240" y="2736"/>
                  </a:cubicBezTo>
                  <a:lnTo>
                    <a:pt x="11" y="3503"/>
                  </a:lnTo>
                  <a:cubicBezTo>
                    <a:pt x="1" y="3538"/>
                    <a:pt x="29" y="3569"/>
                    <a:pt x="70" y="3572"/>
                  </a:cubicBezTo>
                  <a:lnTo>
                    <a:pt x="482" y="3596"/>
                  </a:lnTo>
                  <a:cubicBezTo>
                    <a:pt x="527" y="3599"/>
                    <a:pt x="557" y="3626"/>
                    <a:pt x="554" y="3664"/>
                  </a:cubicBezTo>
                  <a:cubicBezTo>
                    <a:pt x="541" y="3801"/>
                    <a:pt x="541" y="3933"/>
                    <a:pt x="550" y="4060"/>
                  </a:cubicBezTo>
                  <a:cubicBezTo>
                    <a:pt x="554" y="4094"/>
                    <a:pt x="536" y="4149"/>
                    <a:pt x="506" y="4183"/>
                  </a:cubicBezTo>
                  <a:lnTo>
                    <a:pt x="45" y="4743"/>
                  </a:lnTo>
                  <a:cubicBezTo>
                    <a:pt x="18" y="4777"/>
                    <a:pt x="4" y="4828"/>
                    <a:pt x="18" y="4859"/>
                  </a:cubicBezTo>
                  <a:lnTo>
                    <a:pt x="237" y="5343"/>
                  </a:lnTo>
                  <a:cubicBezTo>
                    <a:pt x="240" y="5350"/>
                    <a:pt x="243" y="5354"/>
                    <a:pt x="250" y="5357"/>
                  </a:cubicBezTo>
                  <a:lnTo>
                    <a:pt x="250" y="5360"/>
                  </a:lnTo>
                  <a:cubicBezTo>
                    <a:pt x="257" y="5364"/>
                    <a:pt x="264" y="5364"/>
                    <a:pt x="267" y="5364"/>
                  </a:cubicBezTo>
                  <a:lnTo>
                    <a:pt x="270" y="5364"/>
                  </a:lnTo>
                  <a:cubicBezTo>
                    <a:pt x="284" y="5364"/>
                    <a:pt x="305" y="5354"/>
                    <a:pt x="322" y="5340"/>
                  </a:cubicBezTo>
                  <a:lnTo>
                    <a:pt x="817" y="4886"/>
                  </a:lnTo>
                  <a:cubicBezTo>
                    <a:pt x="838" y="4867"/>
                    <a:pt x="864" y="4857"/>
                    <a:pt x="886" y="4857"/>
                  </a:cubicBezTo>
                  <a:cubicBezTo>
                    <a:pt x="900" y="4857"/>
                    <a:pt x="913" y="4861"/>
                    <a:pt x="922" y="4869"/>
                  </a:cubicBezTo>
                  <a:cubicBezTo>
                    <a:pt x="987" y="4920"/>
                    <a:pt x="1059" y="4961"/>
                    <a:pt x="1134" y="4992"/>
                  </a:cubicBezTo>
                  <a:cubicBezTo>
                    <a:pt x="1168" y="5006"/>
                    <a:pt x="1192" y="5043"/>
                    <a:pt x="1185" y="5077"/>
                  </a:cubicBezTo>
                  <a:lnTo>
                    <a:pt x="1032" y="5770"/>
                  </a:lnTo>
                  <a:cubicBezTo>
                    <a:pt x="1028" y="5790"/>
                    <a:pt x="1035" y="5808"/>
                    <a:pt x="1053" y="5817"/>
                  </a:cubicBezTo>
                  <a:cubicBezTo>
                    <a:pt x="1062" y="5823"/>
                    <a:pt x="1072" y="5826"/>
                    <a:pt x="1085" y="5826"/>
                  </a:cubicBezTo>
                  <a:cubicBezTo>
                    <a:pt x="1090" y="5826"/>
                    <a:pt x="1095" y="5826"/>
                    <a:pt x="1100" y="5825"/>
                  </a:cubicBezTo>
                  <a:lnTo>
                    <a:pt x="1581" y="5776"/>
                  </a:lnTo>
                  <a:cubicBezTo>
                    <a:pt x="1626" y="5773"/>
                    <a:pt x="1673" y="5740"/>
                    <a:pt x="1687" y="5705"/>
                  </a:cubicBezTo>
                  <a:lnTo>
                    <a:pt x="1949" y="5002"/>
                  </a:lnTo>
                  <a:cubicBezTo>
                    <a:pt x="1963" y="4968"/>
                    <a:pt x="2011" y="4924"/>
                    <a:pt x="2056" y="4900"/>
                  </a:cubicBezTo>
                  <a:cubicBezTo>
                    <a:pt x="2103" y="4875"/>
                    <a:pt x="2158" y="4848"/>
                    <a:pt x="2209" y="4821"/>
                  </a:cubicBezTo>
                  <a:cubicBezTo>
                    <a:pt x="2257" y="4790"/>
                    <a:pt x="2305" y="4760"/>
                    <a:pt x="2352" y="4729"/>
                  </a:cubicBezTo>
                  <a:cubicBezTo>
                    <a:pt x="2374" y="4714"/>
                    <a:pt x="2397" y="4707"/>
                    <a:pt x="2416" y="4707"/>
                  </a:cubicBezTo>
                  <a:cubicBezTo>
                    <a:pt x="2433" y="4707"/>
                    <a:pt x="2447" y="4713"/>
                    <a:pt x="2455" y="4725"/>
                  </a:cubicBezTo>
                  <a:lnTo>
                    <a:pt x="2704" y="5101"/>
                  </a:lnTo>
                  <a:cubicBezTo>
                    <a:pt x="2707" y="5108"/>
                    <a:pt x="2711" y="5111"/>
                    <a:pt x="2715" y="5115"/>
                  </a:cubicBezTo>
                  <a:cubicBezTo>
                    <a:pt x="2720" y="5118"/>
                    <a:pt x="2727" y="5119"/>
                    <a:pt x="2735" y="5119"/>
                  </a:cubicBezTo>
                  <a:cubicBezTo>
                    <a:pt x="2752" y="5119"/>
                    <a:pt x="2773" y="5110"/>
                    <a:pt x="2793" y="5091"/>
                  </a:cubicBezTo>
                  <a:lnTo>
                    <a:pt x="3321" y="4531"/>
                  </a:lnTo>
                  <a:cubicBezTo>
                    <a:pt x="3353" y="4497"/>
                    <a:pt x="3373" y="4445"/>
                    <a:pt x="3362" y="4415"/>
                  </a:cubicBezTo>
                  <a:lnTo>
                    <a:pt x="3216" y="3917"/>
                  </a:lnTo>
                  <a:cubicBezTo>
                    <a:pt x="3206" y="3886"/>
                    <a:pt x="3219" y="3831"/>
                    <a:pt x="3244" y="3794"/>
                  </a:cubicBezTo>
                  <a:cubicBezTo>
                    <a:pt x="3332" y="3657"/>
                    <a:pt x="3414" y="3517"/>
                    <a:pt x="3485" y="3371"/>
                  </a:cubicBezTo>
                  <a:cubicBezTo>
                    <a:pt x="3503" y="3336"/>
                    <a:pt x="3554" y="3299"/>
                    <a:pt x="3602" y="3285"/>
                  </a:cubicBezTo>
                  <a:lnTo>
                    <a:pt x="4055" y="3176"/>
                  </a:lnTo>
                  <a:cubicBezTo>
                    <a:pt x="4100" y="3166"/>
                    <a:pt x="4148" y="3128"/>
                    <a:pt x="4158" y="3091"/>
                  </a:cubicBezTo>
                  <a:lnTo>
                    <a:pt x="4386" y="2323"/>
                  </a:lnTo>
                  <a:cubicBezTo>
                    <a:pt x="4394" y="2299"/>
                    <a:pt x="4383" y="2275"/>
                    <a:pt x="4359" y="2265"/>
                  </a:cubicBezTo>
                  <a:lnTo>
                    <a:pt x="4359" y="2262"/>
                  </a:lnTo>
                  <a:cubicBezTo>
                    <a:pt x="4349" y="2258"/>
                    <a:pt x="4339" y="2254"/>
                    <a:pt x="4329" y="2254"/>
                  </a:cubicBezTo>
                  <a:lnTo>
                    <a:pt x="3915" y="2230"/>
                  </a:lnTo>
                  <a:cubicBezTo>
                    <a:pt x="3871" y="2227"/>
                    <a:pt x="3841" y="2200"/>
                    <a:pt x="3844" y="2162"/>
                  </a:cubicBezTo>
                  <a:cubicBezTo>
                    <a:pt x="3851" y="2098"/>
                    <a:pt x="3854" y="2033"/>
                    <a:pt x="3854" y="1972"/>
                  </a:cubicBezTo>
                  <a:cubicBezTo>
                    <a:pt x="3854" y="1900"/>
                    <a:pt x="3851" y="1832"/>
                    <a:pt x="3844" y="1767"/>
                  </a:cubicBezTo>
                  <a:cubicBezTo>
                    <a:pt x="3844" y="1732"/>
                    <a:pt x="3861" y="1678"/>
                    <a:pt x="3892" y="1644"/>
                  </a:cubicBezTo>
                  <a:lnTo>
                    <a:pt x="4353" y="1084"/>
                  </a:lnTo>
                  <a:cubicBezTo>
                    <a:pt x="4380" y="1050"/>
                    <a:pt x="4394" y="998"/>
                    <a:pt x="4380" y="968"/>
                  </a:cubicBezTo>
                  <a:lnTo>
                    <a:pt x="4161" y="483"/>
                  </a:lnTo>
                  <a:cubicBezTo>
                    <a:pt x="4158" y="477"/>
                    <a:pt x="4155" y="473"/>
                    <a:pt x="4148" y="469"/>
                  </a:cubicBezTo>
                  <a:lnTo>
                    <a:pt x="4145" y="466"/>
                  </a:lnTo>
                  <a:cubicBezTo>
                    <a:pt x="4140" y="464"/>
                    <a:pt x="4135" y="462"/>
                    <a:pt x="4129" y="462"/>
                  </a:cubicBezTo>
                  <a:cubicBezTo>
                    <a:pt x="4113" y="462"/>
                    <a:pt x="4093" y="472"/>
                    <a:pt x="4076" y="490"/>
                  </a:cubicBezTo>
                  <a:lnTo>
                    <a:pt x="3581" y="940"/>
                  </a:lnTo>
                  <a:cubicBezTo>
                    <a:pt x="3560" y="959"/>
                    <a:pt x="3534" y="969"/>
                    <a:pt x="3511" y="969"/>
                  </a:cubicBezTo>
                  <a:cubicBezTo>
                    <a:pt x="3496" y="969"/>
                    <a:pt x="3483" y="965"/>
                    <a:pt x="3472" y="958"/>
                  </a:cubicBezTo>
                  <a:cubicBezTo>
                    <a:pt x="3411" y="903"/>
                    <a:pt x="3339" y="866"/>
                    <a:pt x="3264" y="835"/>
                  </a:cubicBezTo>
                  <a:cubicBezTo>
                    <a:pt x="3230" y="821"/>
                    <a:pt x="3206" y="784"/>
                    <a:pt x="3213" y="749"/>
                  </a:cubicBezTo>
                  <a:lnTo>
                    <a:pt x="3367" y="57"/>
                  </a:lnTo>
                  <a:cubicBezTo>
                    <a:pt x="3370" y="36"/>
                    <a:pt x="3362" y="19"/>
                    <a:pt x="3346" y="9"/>
                  </a:cubicBezTo>
                  <a:cubicBezTo>
                    <a:pt x="3336" y="4"/>
                    <a:pt x="3324" y="0"/>
                    <a:pt x="331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6631;p43">
              <a:extLst>
                <a:ext uri="{FF2B5EF4-FFF2-40B4-BE49-F238E27FC236}">
                  <a16:creationId xmlns:a16="http://schemas.microsoft.com/office/drawing/2014/main" id="{E75D3F55-5756-445E-85D7-CE9EB3922403}"/>
                </a:ext>
              </a:extLst>
            </p:cNvPr>
            <p:cNvSpPr/>
            <p:nvPr/>
          </p:nvSpPr>
          <p:spPr>
            <a:xfrm>
              <a:off x="5515450" y="2436350"/>
              <a:ext cx="83300" cy="110475"/>
            </a:xfrm>
            <a:custGeom>
              <a:avLst/>
              <a:gdLst/>
              <a:ahLst/>
              <a:cxnLst/>
              <a:rect l="l" t="t" r="r" b="b"/>
              <a:pathLst>
                <a:path w="3332" h="4419" extrusionOk="0">
                  <a:moveTo>
                    <a:pt x="1997" y="1259"/>
                  </a:moveTo>
                  <a:cubicBezTo>
                    <a:pt x="2003" y="1259"/>
                    <a:pt x="2009" y="1259"/>
                    <a:pt x="2014" y="1259"/>
                  </a:cubicBezTo>
                  <a:lnTo>
                    <a:pt x="2018" y="1259"/>
                  </a:lnTo>
                  <a:cubicBezTo>
                    <a:pt x="2021" y="1259"/>
                    <a:pt x="2024" y="1263"/>
                    <a:pt x="2027" y="1263"/>
                  </a:cubicBezTo>
                  <a:lnTo>
                    <a:pt x="2041" y="1263"/>
                  </a:lnTo>
                  <a:cubicBezTo>
                    <a:pt x="2048" y="1263"/>
                    <a:pt x="2051" y="1263"/>
                    <a:pt x="2055" y="1266"/>
                  </a:cubicBezTo>
                  <a:cubicBezTo>
                    <a:pt x="2181" y="1284"/>
                    <a:pt x="2284" y="1358"/>
                    <a:pt x="2345" y="1492"/>
                  </a:cubicBezTo>
                  <a:cubicBezTo>
                    <a:pt x="2498" y="1836"/>
                    <a:pt x="2321" y="2434"/>
                    <a:pt x="1945" y="2829"/>
                  </a:cubicBezTo>
                  <a:cubicBezTo>
                    <a:pt x="1789" y="2996"/>
                    <a:pt x="1621" y="3099"/>
                    <a:pt x="1471" y="3140"/>
                  </a:cubicBezTo>
                  <a:cubicBezTo>
                    <a:pt x="1465" y="3140"/>
                    <a:pt x="1457" y="3143"/>
                    <a:pt x="1451" y="3143"/>
                  </a:cubicBezTo>
                  <a:cubicBezTo>
                    <a:pt x="1444" y="3147"/>
                    <a:pt x="1441" y="3147"/>
                    <a:pt x="1437" y="3147"/>
                  </a:cubicBezTo>
                  <a:cubicBezTo>
                    <a:pt x="1424" y="3150"/>
                    <a:pt x="1413" y="3150"/>
                    <a:pt x="1403" y="3154"/>
                  </a:cubicBezTo>
                  <a:cubicBezTo>
                    <a:pt x="1389" y="3154"/>
                    <a:pt x="1379" y="3157"/>
                    <a:pt x="1365" y="3157"/>
                  </a:cubicBezTo>
                  <a:lnTo>
                    <a:pt x="1331" y="3157"/>
                  </a:lnTo>
                  <a:cubicBezTo>
                    <a:pt x="1181" y="3157"/>
                    <a:pt x="1055" y="3078"/>
                    <a:pt x="986" y="2925"/>
                  </a:cubicBezTo>
                  <a:cubicBezTo>
                    <a:pt x="959" y="2867"/>
                    <a:pt x="942" y="2802"/>
                    <a:pt x="935" y="2733"/>
                  </a:cubicBezTo>
                  <a:cubicBezTo>
                    <a:pt x="932" y="2700"/>
                    <a:pt x="929" y="2665"/>
                    <a:pt x="929" y="2628"/>
                  </a:cubicBezTo>
                  <a:cubicBezTo>
                    <a:pt x="932" y="2297"/>
                    <a:pt x="1103" y="1884"/>
                    <a:pt x="1383" y="1587"/>
                  </a:cubicBezTo>
                  <a:cubicBezTo>
                    <a:pt x="1474" y="1492"/>
                    <a:pt x="1570" y="1416"/>
                    <a:pt x="1662" y="1361"/>
                  </a:cubicBezTo>
                  <a:cubicBezTo>
                    <a:pt x="1693" y="1345"/>
                    <a:pt x="1723" y="1328"/>
                    <a:pt x="1755" y="1314"/>
                  </a:cubicBezTo>
                  <a:cubicBezTo>
                    <a:pt x="1837" y="1279"/>
                    <a:pt x="1920" y="1259"/>
                    <a:pt x="1997" y="1259"/>
                  </a:cubicBezTo>
                  <a:close/>
                  <a:moveTo>
                    <a:pt x="2498" y="0"/>
                  </a:moveTo>
                  <a:lnTo>
                    <a:pt x="2133" y="38"/>
                  </a:lnTo>
                  <a:cubicBezTo>
                    <a:pt x="2099" y="41"/>
                    <a:pt x="2062" y="65"/>
                    <a:pt x="2051" y="92"/>
                  </a:cubicBezTo>
                  <a:lnTo>
                    <a:pt x="1854" y="624"/>
                  </a:lnTo>
                  <a:cubicBezTo>
                    <a:pt x="1843" y="652"/>
                    <a:pt x="1809" y="686"/>
                    <a:pt x="1775" y="703"/>
                  </a:cubicBezTo>
                  <a:cubicBezTo>
                    <a:pt x="1700" y="737"/>
                    <a:pt x="1625" y="781"/>
                    <a:pt x="1550" y="833"/>
                  </a:cubicBezTo>
                  <a:cubicBezTo>
                    <a:pt x="1533" y="844"/>
                    <a:pt x="1515" y="850"/>
                    <a:pt x="1499" y="850"/>
                  </a:cubicBezTo>
                  <a:cubicBezTo>
                    <a:pt x="1487" y="850"/>
                    <a:pt x="1476" y="846"/>
                    <a:pt x="1471" y="836"/>
                  </a:cubicBezTo>
                  <a:lnTo>
                    <a:pt x="1284" y="550"/>
                  </a:lnTo>
                  <a:cubicBezTo>
                    <a:pt x="1277" y="541"/>
                    <a:pt x="1268" y="536"/>
                    <a:pt x="1257" y="536"/>
                  </a:cubicBezTo>
                  <a:cubicBezTo>
                    <a:pt x="1244" y="536"/>
                    <a:pt x="1229" y="543"/>
                    <a:pt x="1216" y="556"/>
                  </a:cubicBezTo>
                  <a:lnTo>
                    <a:pt x="813" y="983"/>
                  </a:lnTo>
                  <a:cubicBezTo>
                    <a:pt x="789" y="1007"/>
                    <a:pt x="775" y="1048"/>
                    <a:pt x="781" y="1071"/>
                  </a:cubicBezTo>
                  <a:lnTo>
                    <a:pt x="895" y="1451"/>
                  </a:lnTo>
                  <a:cubicBezTo>
                    <a:pt x="901" y="1471"/>
                    <a:pt x="891" y="1512"/>
                    <a:pt x="874" y="1539"/>
                  </a:cubicBezTo>
                  <a:cubicBezTo>
                    <a:pt x="806" y="1645"/>
                    <a:pt x="745" y="1750"/>
                    <a:pt x="690" y="1860"/>
                  </a:cubicBezTo>
                  <a:cubicBezTo>
                    <a:pt x="676" y="1887"/>
                    <a:pt x="635" y="1918"/>
                    <a:pt x="601" y="1925"/>
                  </a:cubicBezTo>
                  <a:lnTo>
                    <a:pt x="256" y="2010"/>
                  </a:lnTo>
                  <a:cubicBezTo>
                    <a:pt x="222" y="2017"/>
                    <a:pt x="188" y="2048"/>
                    <a:pt x="181" y="2075"/>
                  </a:cubicBezTo>
                  <a:lnTo>
                    <a:pt x="7" y="2656"/>
                  </a:lnTo>
                  <a:cubicBezTo>
                    <a:pt x="0" y="2683"/>
                    <a:pt x="17" y="2706"/>
                    <a:pt x="52" y="2710"/>
                  </a:cubicBezTo>
                  <a:lnTo>
                    <a:pt x="365" y="2727"/>
                  </a:lnTo>
                  <a:cubicBezTo>
                    <a:pt x="396" y="2727"/>
                    <a:pt x="420" y="2751"/>
                    <a:pt x="417" y="2778"/>
                  </a:cubicBezTo>
                  <a:cubicBezTo>
                    <a:pt x="406" y="2881"/>
                    <a:pt x="406" y="2983"/>
                    <a:pt x="417" y="3078"/>
                  </a:cubicBezTo>
                  <a:cubicBezTo>
                    <a:pt x="420" y="3106"/>
                    <a:pt x="403" y="3147"/>
                    <a:pt x="383" y="3171"/>
                  </a:cubicBezTo>
                  <a:lnTo>
                    <a:pt x="31" y="3598"/>
                  </a:lnTo>
                  <a:cubicBezTo>
                    <a:pt x="11" y="3621"/>
                    <a:pt x="0" y="3662"/>
                    <a:pt x="11" y="3683"/>
                  </a:cubicBezTo>
                  <a:lnTo>
                    <a:pt x="178" y="4051"/>
                  </a:lnTo>
                  <a:cubicBezTo>
                    <a:pt x="178" y="4058"/>
                    <a:pt x="181" y="4061"/>
                    <a:pt x="188" y="4064"/>
                  </a:cubicBezTo>
                  <a:cubicBezTo>
                    <a:pt x="192" y="4064"/>
                    <a:pt x="198" y="4069"/>
                    <a:pt x="202" y="4069"/>
                  </a:cubicBezTo>
                  <a:cubicBezTo>
                    <a:pt x="215" y="4069"/>
                    <a:pt x="229" y="4061"/>
                    <a:pt x="242" y="4048"/>
                  </a:cubicBezTo>
                  <a:lnTo>
                    <a:pt x="618" y="3707"/>
                  </a:lnTo>
                  <a:cubicBezTo>
                    <a:pt x="633" y="3692"/>
                    <a:pt x="653" y="3683"/>
                    <a:pt x="671" y="3683"/>
                  </a:cubicBezTo>
                  <a:cubicBezTo>
                    <a:pt x="682" y="3683"/>
                    <a:pt x="692" y="3686"/>
                    <a:pt x="700" y="3693"/>
                  </a:cubicBezTo>
                  <a:cubicBezTo>
                    <a:pt x="748" y="3734"/>
                    <a:pt x="802" y="3765"/>
                    <a:pt x="857" y="3785"/>
                  </a:cubicBezTo>
                  <a:cubicBezTo>
                    <a:pt x="884" y="3795"/>
                    <a:pt x="901" y="3823"/>
                    <a:pt x="895" y="3850"/>
                  </a:cubicBezTo>
                  <a:lnTo>
                    <a:pt x="781" y="4376"/>
                  </a:lnTo>
                  <a:cubicBezTo>
                    <a:pt x="778" y="4389"/>
                    <a:pt x="781" y="4403"/>
                    <a:pt x="795" y="4409"/>
                  </a:cubicBezTo>
                  <a:lnTo>
                    <a:pt x="795" y="4413"/>
                  </a:lnTo>
                  <a:cubicBezTo>
                    <a:pt x="803" y="4416"/>
                    <a:pt x="810" y="4418"/>
                    <a:pt x="819" y="4418"/>
                  </a:cubicBezTo>
                  <a:cubicBezTo>
                    <a:pt x="822" y="4418"/>
                    <a:pt x="826" y="4418"/>
                    <a:pt x="830" y="4417"/>
                  </a:cubicBezTo>
                  <a:lnTo>
                    <a:pt x="1198" y="4382"/>
                  </a:lnTo>
                  <a:cubicBezTo>
                    <a:pt x="1232" y="4379"/>
                    <a:pt x="1266" y="4351"/>
                    <a:pt x="1277" y="4324"/>
                  </a:cubicBezTo>
                  <a:lnTo>
                    <a:pt x="1474" y="3795"/>
                  </a:lnTo>
                  <a:cubicBezTo>
                    <a:pt x="1485" y="3765"/>
                    <a:pt x="1523" y="3734"/>
                    <a:pt x="1556" y="3716"/>
                  </a:cubicBezTo>
                  <a:cubicBezTo>
                    <a:pt x="1594" y="3700"/>
                    <a:pt x="1632" y="3680"/>
                    <a:pt x="1673" y="3655"/>
                  </a:cubicBezTo>
                  <a:cubicBezTo>
                    <a:pt x="1707" y="3634"/>
                    <a:pt x="1744" y="3611"/>
                    <a:pt x="1782" y="3584"/>
                  </a:cubicBezTo>
                  <a:cubicBezTo>
                    <a:pt x="1797" y="3573"/>
                    <a:pt x="1813" y="3568"/>
                    <a:pt x="1827" y="3568"/>
                  </a:cubicBezTo>
                  <a:cubicBezTo>
                    <a:pt x="1841" y="3568"/>
                    <a:pt x="1853" y="3573"/>
                    <a:pt x="1860" y="3584"/>
                  </a:cubicBezTo>
                  <a:lnTo>
                    <a:pt x="2048" y="3870"/>
                  </a:lnTo>
                  <a:cubicBezTo>
                    <a:pt x="2051" y="3874"/>
                    <a:pt x="2051" y="3877"/>
                    <a:pt x="2058" y="3877"/>
                  </a:cubicBezTo>
                  <a:cubicBezTo>
                    <a:pt x="2063" y="3880"/>
                    <a:pt x="2068" y="3882"/>
                    <a:pt x="2073" y="3882"/>
                  </a:cubicBezTo>
                  <a:cubicBezTo>
                    <a:pt x="2086" y="3882"/>
                    <a:pt x="2102" y="3874"/>
                    <a:pt x="2117" y="3860"/>
                  </a:cubicBezTo>
                  <a:lnTo>
                    <a:pt x="2516" y="3437"/>
                  </a:lnTo>
                  <a:cubicBezTo>
                    <a:pt x="2539" y="3409"/>
                    <a:pt x="2553" y="3372"/>
                    <a:pt x="2547" y="3348"/>
                  </a:cubicBezTo>
                  <a:lnTo>
                    <a:pt x="2437" y="2969"/>
                  </a:lnTo>
                  <a:cubicBezTo>
                    <a:pt x="2430" y="2946"/>
                    <a:pt x="2437" y="2905"/>
                    <a:pt x="2457" y="2877"/>
                  </a:cubicBezTo>
                  <a:cubicBezTo>
                    <a:pt x="2526" y="2774"/>
                    <a:pt x="2588" y="2665"/>
                    <a:pt x="2642" y="2556"/>
                  </a:cubicBezTo>
                  <a:cubicBezTo>
                    <a:pt x="2656" y="2529"/>
                    <a:pt x="2693" y="2502"/>
                    <a:pt x="2727" y="2492"/>
                  </a:cubicBezTo>
                  <a:lnTo>
                    <a:pt x="3072" y="2410"/>
                  </a:lnTo>
                  <a:cubicBezTo>
                    <a:pt x="3106" y="2399"/>
                    <a:pt x="3141" y="2372"/>
                    <a:pt x="3150" y="2344"/>
                  </a:cubicBezTo>
                  <a:lnTo>
                    <a:pt x="3325" y="1761"/>
                  </a:lnTo>
                  <a:cubicBezTo>
                    <a:pt x="3328" y="1744"/>
                    <a:pt x="3321" y="1727"/>
                    <a:pt x="3304" y="1717"/>
                  </a:cubicBezTo>
                  <a:cubicBezTo>
                    <a:pt x="3297" y="1714"/>
                    <a:pt x="3290" y="1710"/>
                    <a:pt x="3280" y="1710"/>
                  </a:cubicBezTo>
                  <a:lnTo>
                    <a:pt x="2966" y="1693"/>
                  </a:lnTo>
                  <a:cubicBezTo>
                    <a:pt x="2936" y="1689"/>
                    <a:pt x="2911" y="1665"/>
                    <a:pt x="2915" y="1642"/>
                  </a:cubicBezTo>
                  <a:cubicBezTo>
                    <a:pt x="2919" y="1591"/>
                    <a:pt x="2922" y="1542"/>
                    <a:pt x="2922" y="1495"/>
                  </a:cubicBezTo>
                  <a:cubicBezTo>
                    <a:pt x="2922" y="1440"/>
                    <a:pt x="2919" y="1389"/>
                    <a:pt x="2915" y="1338"/>
                  </a:cubicBezTo>
                  <a:cubicBezTo>
                    <a:pt x="2911" y="1314"/>
                    <a:pt x="2925" y="1273"/>
                    <a:pt x="2949" y="1246"/>
                  </a:cubicBezTo>
                  <a:lnTo>
                    <a:pt x="3297" y="822"/>
                  </a:lnTo>
                  <a:cubicBezTo>
                    <a:pt x="3321" y="795"/>
                    <a:pt x="3331" y="754"/>
                    <a:pt x="3321" y="734"/>
                  </a:cubicBezTo>
                  <a:lnTo>
                    <a:pt x="3154" y="365"/>
                  </a:lnTo>
                  <a:cubicBezTo>
                    <a:pt x="3150" y="362"/>
                    <a:pt x="3147" y="358"/>
                    <a:pt x="3144" y="355"/>
                  </a:cubicBezTo>
                  <a:lnTo>
                    <a:pt x="3141" y="355"/>
                  </a:lnTo>
                  <a:cubicBezTo>
                    <a:pt x="3136" y="353"/>
                    <a:pt x="3131" y="352"/>
                    <a:pt x="3126" y="352"/>
                  </a:cubicBezTo>
                  <a:cubicBezTo>
                    <a:pt x="3114" y="352"/>
                    <a:pt x="3101" y="357"/>
                    <a:pt x="3089" y="369"/>
                  </a:cubicBezTo>
                  <a:lnTo>
                    <a:pt x="2714" y="713"/>
                  </a:lnTo>
                  <a:cubicBezTo>
                    <a:pt x="2697" y="728"/>
                    <a:pt x="2678" y="735"/>
                    <a:pt x="2661" y="735"/>
                  </a:cubicBezTo>
                  <a:cubicBezTo>
                    <a:pt x="2650" y="735"/>
                    <a:pt x="2640" y="732"/>
                    <a:pt x="2632" y="727"/>
                  </a:cubicBezTo>
                  <a:cubicBezTo>
                    <a:pt x="2584" y="686"/>
                    <a:pt x="2529" y="655"/>
                    <a:pt x="2471" y="632"/>
                  </a:cubicBezTo>
                  <a:cubicBezTo>
                    <a:pt x="2448" y="621"/>
                    <a:pt x="2427" y="594"/>
                    <a:pt x="2434" y="567"/>
                  </a:cubicBezTo>
                  <a:lnTo>
                    <a:pt x="2550" y="44"/>
                  </a:lnTo>
                  <a:cubicBezTo>
                    <a:pt x="2553" y="27"/>
                    <a:pt x="2547" y="14"/>
                    <a:pt x="2533" y="7"/>
                  </a:cubicBezTo>
                  <a:cubicBezTo>
                    <a:pt x="2526" y="0"/>
                    <a:pt x="2512" y="0"/>
                    <a:pt x="249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6632;p43">
              <a:extLst>
                <a:ext uri="{FF2B5EF4-FFF2-40B4-BE49-F238E27FC236}">
                  <a16:creationId xmlns:a16="http://schemas.microsoft.com/office/drawing/2014/main" id="{6C9932F2-66BB-4A67-88DC-05883466DA3B}"/>
                </a:ext>
              </a:extLst>
            </p:cNvPr>
            <p:cNvSpPr/>
            <p:nvPr/>
          </p:nvSpPr>
          <p:spPr>
            <a:xfrm>
              <a:off x="4825675" y="2799825"/>
              <a:ext cx="56175" cy="208625"/>
            </a:xfrm>
            <a:custGeom>
              <a:avLst/>
              <a:gdLst/>
              <a:ahLst/>
              <a:cxnLst/>
              <a:rect l="l" t="t" r="r" b="b"/>
              <a:pathLst>
                <a:path w="2247" h="8345" extrusionOk="0">
                  <a:moveTo>
                    <a:pt x="1" y="0"/>
                  </a:moveTo>
                  <a:lnTo>
                    <a:pt x="1" y="6437"/>
                  </a:lnTo>
                  <a:cubicBezTo>
                    <a:pt x="1" y="6939"/>
                    <a:pt x="273" y="7407"/>
                    <a:pt x="711" y="7653"/>
                  </a:cubicBezTo>
                  <a:lnTo>
                    <a:pt x="1929" y="8345"/>
                  </a:lnTo>
                  <a:lnTo>
                    <a:pt x="2247" y="7782"/>
                  </a:lnTo>
                  <a:lnTo>
                    <a:pt x="1028" y="7092"/>
                  </a:lnTo>
                  <a:cubicBezTo>
                    <a:pt x="793" y="6960"/>
                    <a:pt x="645" y="6706"/>
                    <a:pt x="645" y="6437"/>
                  </a:cubicBezTo>
                  <a:lnTo>
                    <a:pt x="64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6633;p43">
              <a:extLst>
                <a:ext uri="{FF2B5EF4-FFF2-40B4-BE49-F238E27FC236}">
                  <a16:creationId xmlns:a16="http://schemas.microsoft.com/office/drawing/2014/main" id="{036BE74B-D0C9-459D-8AB3-B8BD5919A501}"/>
                </a:ext>
              </a:extLst>
            </p:cNvPr>
            <p:cNvSpPr/>
            <p:nvPr/>
          </p:nvSpPr>
          <p:spPr>
            <a:xfrm>
              <a:off x="4774650" y="2608475"/>
              <a:ext cx="196450" cy="252425"/>
            </a:xfrm>
            <a:custGeom>
              <a:avLst/>
              <a:gdLst/>
              <a:ahLst/>
              <a:cxnLst/>
              <a:rect l="l" t="t" r="r" b="b"/>
              <a:pathLst>
                <a:path w="7858" h="10097" extrusionOk="0">
                  <a:moveTo>
                    <a:pt x="7104" y="0"/>
                  </a:moveTo>
                  <a:cubicBezTo>
                    <a:pt x="6976" y="0"/>
                    <a:pt x="6848" y="23"/>
                    <a:pt x="6745" y="71"/>
                  </a:cubicBezTo>
                  <a:lnTo>
                    <a:pt x="400" y="2999"/>
                  </a:lnTo>
                  <a:cubicBezTo>
                    <a:pt x="178" y="3102"/>
                    <a:pt x="0" y="3381"/>
                    <a:pt x="0" y="3623"/>
                  </a:cubicBezTo>
                  <a:lnTo>
                    <a:pt x="0" y="9357"/>
                  </a:lnTo>
                  <a:cubicBezTo>
                    <a:pt x="0" y="9600"/>
                    <a:pt x="161" y="9890"/>
                    <a:pt x="359" y="10003"/>
                  </a:cubicBezTo>
                  <a:cubicBezTo>
                    <a:pt x="466" y="10065"/>
                    <a:pt x="613" y="10097"/>
                    <a:pt x="761" y="10097"/>
                  </a:cubicBezTo>
                  <a:cubicBezTo>
                    <a:pt x="887" y="10097"/>
                    <a:pt x="1013" y="10074"/>
                    <a:pt x="1114" y="10027"/>
                  </a:cubicBezTo>
                  <a:lnTo>
                    <a:pt x="7458" y="7095"/>
                  </a:lnTo>
                  <a:cubicBezTo>
                    <a:pt x="7680" y="6993"/>
                    <a:pt x="7857" y="6712"/>
                    <a:pt x="7857" y="6470"/>
                  </a:cubicBezTo>
                  <a:lnTo>
                    <a:pt x="7857" y="736"/>
                  </a:lnTo>
                  <a:cubicBezTo>
                    <a:pt x="7857" y="494"/>
                    <a:pt x="7697" y="204"/>
                    <a:pt x="7503" y="91"/>
                  </a:cubicBezTo>
                  <a:cubicBezTo>
                    <a:pt x="7397" y="31"/>
                    <a:pt x="7251" y="0"/>
                    <a:pt x="710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6634;p43">
              <a:extLst>
                <a:ext uri="{FF2B5EF4-FFF2-40B4-BE49-F238E27FC236}">
                  <a16:creationId xmlns:a16="http://schemas.microsoft.com/office/drawing/2014/main" id="{6B5D5269-87F4-4645-A99B-E75614967F33}"/>
                </a:ext>
              </a:extLst>
            </p:cNvPr>
            <p:cNvSpPr/>
            <p:nvPr/>
          </p:nvSpPr>
          <p:spPr>
            <a:xfrm>
              <a:off x="4774650" y="2689825"/>
              <a:ext cx="35775" cy="171075"/>
            </a:xfrm>
            <a:custGeom>
              <a:avLst/>
              <a:gdLst/>
              <a:ahLst/>
              <a:cxnLst/>
              <a:rect l="l" t="t" r="r" b="b"/>
              <a:pathLst>
                <a:path w="1431" h="6843" extrusionOk="0">
                  <a:moveTo>
                    <a:pt x="120" y="1"/>
                  </a:moveTo>
                  <a:cubicBezTo>
                    <a:pt x="49" y="114"/>
                    <a:pt x="0" y="247"/>
                    <a:pt x="0" y="369"/>
                  </a:cubicBezTo>
                  <a:lnTo>
                    <a:pt x="0" y="6103"/>
                  </a:lnTo>
                  <a:cubicBezTo>
                    <a:pt x="0" y="6346"/>
                    <a:pt x="161" y="6636"/>
                    <a:pt x="359" y="6749"/>
                  </a:cubicBezTo>
                  <a:cubicBezTo>
                    <a:pt x="466" y="6811"/>
                    <a:pt x="613" y="6843"/>
                    <a:pt x="761" y="6843"/>
                  </a:cubicBezTo>
                  <a:cubicBezTo>
                    <a:pt x="887" y="6843"/>
                    <a:pt x="1013" y="6820"/>
                    <a:pt x="1114" y="6773"/>
                  </a:cubicBezTo>
                  <a:lnTo>
                    <a:pt x="1431" y="6626"/>
                  </a:lnTo>
                  <a:lnTo>
                    <a:pt x="1431" y="755"/>
                  </a:lnTo>
                  <a:lnTo>
                    <a:pt x="12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6635;p43">
              <a:extLst>
                <a:ext uri="{FF2B5EF4-FFF2-40B4-BE49-F238E27FC236}">
                  <a16:creationId xmlns:a16="http://schemas.microsoft.com/office/drawing/2014/main" id="{D308490D-2E61-4EC9-8763-C9DC6F6CB6D6}"/>
                </a:ext>
              </a:extLst>
            </p:cNvPr>
            <p:cNvSpPr/>
            <p:nvPr/>
          </p:nvSpPr>
          <p:spPr>
            <a:xfrm>
              <a:off x="4792475" y="2619575"/>
              <a:ext cx="178625" cy="240500"/>
            </a:xfrm>
            <a:custGeom>
              <a:avLst/>
              <a:gdLst/>
              <a:ahLst/>
              <a:cxnLst/>
              <a:rect l="l" t="t" r="r" b="b"/>
              <a:pathLst>
                <a:path w="7145" h="9620" extrusionOk="0">
                  <a:moveTo>
                    <a:pt x="6899" y="1"/>
                  </a:moveTo>
                  <a:cubicBezTo>
                    <a:pt x="6851" y="1"/>
                    <a:pt x="6799" y="12"/>
                    <a:pt x="6745" y="37"/>
                  </a:cubicBezTo>
                  <a:lnTo>
                    <a:pt x="401" y="2968"/>
                  </a:lnTo>
                  <a:cubicBezTo>
                    <a:pt x="182" y="3071"/>
                    <a:pt x="1" y="3350"/>
                    <a:pt x="1" y="3592"/>
                  </a:cubicBezTo>
                  <a:lnTo>
                    <a:pt x="1" y="9326"/>
                  </a:lnTo>
                  <a:cubicBezTo>
                    <a:pt x="1" y="9509"/>
                    <a:pt x="104" y="9620"/>
                    <a:pt x="248" y="9620"/>
                  </a:cubicBezTo>
                  <a:cubicBezTo>
                    <a:pt x="295" y="9620"/>
                    <a:pt x="347" y="9608"/>
                    <a:pt x="401" y="9583"/>
                  </a:cubicBezTo>
                  <a:lnTo>
                    <a:pt x="6745" y="6651"/>
                  </a:lnTo>
                  <a:cubicBezTo>
                    <a:pt x="6967" y="6549"/>
                    <a:pt x="7144" y="6268"/>
                    <a:pt x="7144" y="6026"/>
                  </a:cubicBezTo>
                  <a:lnTo>
                    <a:pt x="7144" y="292"/>
                  </a:lnTo>
                  <a:cubicBezTo>
                    <a:pt x="7144" y="109"/>
                    <a:pt x="7043" y="1"/>
                    <a:pt x="6899"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6636;p43">
              <a:extLst>
                <a:ext uri="{FF2B5EF4-FFF2-40B4-BE49-F238E27FC236}">
                  <a16:creationId xmlns:a16="http://schemas.microsoft.com/office/drawing/2014/main" id="{91B5B42D-E410-426C-A620-3FE3D3504A59}"/>
                </a:ext>
              </a:extLst>
            </p:cNvPr>
            <p:cNvSpPr/>
            <p:nvPr/>
          </p:nvSpPr>
          <p:spPr>
            <a:xfrm>
              <a:off x="4804025" y="3005550"/>
              <a:ext cx="33525" cy="293825"/>
            </a:xfrm>
            <a:custGeom>
              <a:avLst/>
              <a:gdLst/>
              <a:ahLst/>
              <a:cxnLst/>
              <a:rect l="l" t="t" r="r" b="b"/>
              <a:pathLst>
                <a:path w="1341" h="11753" extrusionOk="0">
                  <a:moveTo>
                    <a:pt x="484" y="0"/>
                  </a:moveTo>
                  <a:cubicBezTo>
                    <a:pt x="218" y="0"/>
                    <a:pt x="0" y="218"/>
                    <a:pt x="0" y="484"/>
                  </a:cubicBezTo>
                  <a:lnTo>
                    <a:pt x="0" y="11249"/>
                  </a:lnTo>
                  <a:cubicBezTo>
                    <a:pt x="0" y="11342"/>
                    <a:pt x="65" y="11451"/>
                    <a:pt x="143" y="11495"/>
                  </a:cubicBezTo>
                  <a:lnTo>
                    <a:pt x="525" y="11717"/>
                  </a:lnTo>
                  <a:cubicBezTo>
                    <a:pt x="564" y="11741"/>
                    <a:pt x="616" y="11753"/>
                    <a:pt x="668" y="11753"/>
                  </a:cubicBezTo>
                  <a:cubicBezTo>
                    <a:pt x="720" y="11753"/>
                    <a:pt x="773" y="11741"/>
                    <a:pt x="812" y="11717"/>
                  </a:cubicBezTo>
                  <a:lnTo>
                    <a:pt x="1198" y="11495"/>
                  </a:lnTo>
                  <a:cubicBezTo>
                    <a:pt x="1276" y="11451"/>
                    <a:pt x="1341" y="11342"/>
                    <a:pt x="1341" y="11249"/>
                  </a:cubicBezTo>
                  <a:lnTo>
                    <a:pt x="1341" y="484"/>
                  </a:lnTo>
                  <a:cubicBezTo>
                    <a:pt x="1341" y="218"/>
                    <a:pt x="1122" y="0"/>
                    <a:pt x="85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6637;p43">
              <a:extLst>
                <a:ext uri="{FF2B5EF4-FFF2-40B4-BE49-F238E27FC236}">
                  <a16:creationId xmlns:a16="http://schemas.microsoft.com/office/drawing/2014/main" id="{2EDFD49F-D056-4832-BA31-8CA4F38CD396}"/>
                </a:ext>
              </a:extLst>
            </p:cNvPr>
            <p:cNvSpPr/>
            <p:nvPr/>
          </p:nvSpPr>
          <p:spPr>
            <a:xfrm>
              <a:off x="4804025" y="3005550"/>
              <a:ext cx="16725" cy="293625"/>
            </a:xfrm>
            <a:custGeom>
              <a:avLst/>
              <a:gdLst/>
              <a:ahLst/>
              <a:cxnLst/>
              <a:rect l="l" t="t" r="r" b="b"/>
              <a:pathLst>
                <a:path w="669" h="11745" extrusionOk="0">
                  <a:moveTo>
                    <a:pt x="334" y="0"/>
                  </a:moveTo>
                  <a:cubicBezTo>
                    <a:pt x="150" y="0"/>
                    <a:pt x="0" y="150"/>
                    <a:pt x="0" y="334"/>
                  </a:cubicBezTo>
                  <a:lnTo>
                    <a:pt x="0" y="11256"/>
                  </a:lnTo>
                  <a:cubicBezTo>
                    <a:pt x="0" y="11342"/>
                    <a:pt x="62" y="11451"/>
                    <a:pt x="136" y="11495"/>
                  </a:cubicBezTo>
                  <a:lnTo>
                    <a:pt x="542" y="11727"/>
                  </a:lnTo>
                  <a:cubicBezTo>
                    <a:pt x="563" y="11739"/>
                    <a:pt x="583" y="11744"/>
                    <a:pt x="600" y="11744"/>
                  </a:cubicBezTo>
                  <a:cubicBezTo>
                    <a:pt x="641" y="11744"/>
                    <a:pt x="668" y="11711"/>
                    <a:pt x="668" y="11655"/>
                  </a:cubicBezTo>
                  <a:lnTo>
                    <a:pt x="668" y="334"/>
                  </a:lnTo>
                  <a:cubicBezTo>
                    <a:pt x="668" y="150"/>
                    <a:pt x="519" y="0"/>
                    <a:pt x="334"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6638;p43">
              <a:extLst>
                <a:ext uri="{FF2B5EF4-FFF2-40B4-BE49-F238E27FC236}">
                  <a16:creationId xmlns:a16="http://schemas.microsoft.com/office/drawing/2014/main" id="{41DD3FCF-0BCA-4D80-8640-AF3B1882598D}"/>
                </a:ext>
              </a:extLst>
            </p:cNvPr>
            <p:cNvSpPr/>
            <p:nvPr/>
          </p:nvSpPr>
          <p:spPr>
            <a:xfrm>
              <a:off x="4985150" y="3108025"/>
              <a:ext cx="33550" cy="293750"/>
            </a:xfrm>
            <a:custGeom>
              <a:avLst/>
              <a:gdLst/>
              <a:ahLst/>
              <a:cxnLst/>
              <a:rect l="l" t="t" r="r" b="b"/>
              <a:pathLst>
                <a:path w="1342" h="11750" extrusionOk="0">
                  <a:moveTo>
                    <a:pt x="168" y="0"/>
                  </a:moveTo>
                  <a:cubicBezTo>
                    <a:pt x="76" y="0"/>
                    <a:pt x="0" y="75"/>
                    <a:pt x="0" y="164"/>
                  </a:cubicBezTo>
                  <a:lnTo>
                    <a:pt x="0" y="11249"/>
                  </a:lnTo>
                  <a:cubicBezTo>
                    <a:pt x="0" y="11338"/>
                    <a:pt x="66" y="11451"/>
                    <a:pt x="144" y="11495"/>
                  </a:cubicBezTo>
                  <a:lnTo>
                    <a:pt x="529" y="11717"/>
                  </a:lnTo>
                  <a:cubicBezTo>
                    <a:pt x="569" y="11739"/>
                    <a:pt x="620" y="11750"/>
                    <a:pt x="671" y="11750"/>
                  </a:cubicBezTo>
                  <a:cubicBezTo>
                    <a:pt x="723" y="11750"/>
                    <a:pt x="775" y="11739"/>
                    <a:pt x="816" y="11717"/>
                  </a:cubicBezTo>
                  <a:lnTo>
                    <a:pt x="1199" y="11495"/>
                  </a:lnTo>
                  <a:cubicBezTo>
                    <a:pt x="1277" y="11451"/>
                    <a:pt x="1342" y="11338"/>
                    <a:pt x="1342" y="11249"/>
                  </a:cubicBezTo>
                  <a:lnTo>
                    <a:pt x="1342" y="164"/>
                  </a:lnTo>
                  <a:cubicBezTo>
                    <a:pt x="1342" y="75"/>
                    <a:pt x="1267" y="0"/>
                    <a:pt x="117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6639;p43">
              <a:extLst>
                <a:ext uri="{FF2B5EF4-FFF2-40B4-BE49-F238E27FC236}">
                  <a16:creationId xmlns:a16="http://schemas.microsoft.com/office/drawing/2014/main" id="{6360C9FD-58CE-4FDF-9838-35A6D42D87C0}"/>
                </a:ext>
              </a:extLst>
            </p:cNvPr>
            <p:cNvSpPr/>
            <p:nvPr/>
          </p:nvSpPr>
          <p:spPr>
            <a:xfrm>
              <a:off x="4985150" y="3108025"/>
              <a:ext cx="16825" cy="293425"/>
            </a:xfrm>
            <a:custGeom>
              <a:avLst/>
              <a:gdLst/>
              <a:ahLst/>
              <a:cxnLst/>
              <a:rect l="l" t="t" r="r" b="b"/>
              <a:pathLst>
                <a:path w="673" h="11737" extrusionOk="0">
                  <a:moveTo>
                    <a:pt x="168" y="0"/>
                  </a:moveTo>
                  <a:cubicBezTo>
                    <a:pt x="76" y="0"/>
                    <a:pt x="0" y="75"/>
                    <a:pt x="0" y="164"/>
                  </a:cubicBezTo>
                  <a:lnTo>
                    <a:pt x="0" y="11249"/>
                  </a:lnTo>
                  <a:cubicBezTo>
                    <a:pt x="0" y="11338"/>
                    <a:pt x="66" y="11451"/>
                    <a:pt x="144" y="11495"/>
                  </a:cubicBezTo>
                  <a:lnTo>
                    <a:pt x="529" y="11717"/>
                  </a:lnTo>
                  <a:cubicBezTo>
                    <a:pt x="552" y="11730"/>
                    <a:pt x="574" y="11736"/>
                    <a:pt x="594" y="11736"/>
                  </a:cubicBezTo>
                  <a:cubicBezTo>
                    <a:pt x="640" y="11736"/>
                    <a:pt x="673" y="11700"/>
                    <a:pt x="673" y="11635"/>
                  </a:cubicBezTo>
                  <a:lnTo>
                    <a:pt x="673" y="164"/>
                  </a:lnTo>
                  <a:cubicBezTo>
                    <a:pt x="673" y="75"/>
                    <a:pt x="598" y="0"/>
                    <a:pt x="506"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6640;p43">
              <a:extLst>
                <a:ext uri="{FF2B5EF4-FFF2-40B4-BE49-F238E27FC236}">
                  <a16:creationId xmlns:a16="http://schemas.microsoft.com/office/drawing/2014/main" id="{96E4F050-E24A-4099-B85B-24A36473475B}"/>
                </a:ext>
              </a:extLst>
            </p:cNvPr>
            <p:cNvSpPr/>
            <p:nvPr/>
          </p:nvSpPr>
          <p:spPr>
            <a:xfrm>
              <a:off x="4804025" y="2887825"/>
              <a:ext cx="443600" cy="273800"/>
            </a:xfrm>
            <a:custGeom>
              <a:avLst/>
              <a:gdLst/>
              <a:ahLst/>
              <a:cxnLst/>
              <a:rect l="l" t="t" r="r" b="b"/>
              <a:pathLst>
                <a:path w="17744" h="10952" extrusionOk="0">
                  <a:moveTo>
                    <a:pt x="8087" y="0"/>
                  </a:moveTo>
                  <a:cubicBezTo>
                    <a:pt x="7930" y="0"/>
                    <a:pt x="7770" y="35"/>
                    <a:pt x="7651" y="102"/>
                  </a:cubicBezTo>
                  <a:lnTo>
                    <a:pt x="382" y="4303"/>
                  </a:lnTo>
                  <a:cubicBezTo>
                    <a:pt x="170" y="4426"/>
                    <a:pt x="0" y="4719"/>
                    <a:pt x="0" y="4965"/>
                  </a:cubicBezTo>
                  <a:lnTo>
                    <a:pt x="0" y="5111"/>
                  </a:lnTo>
                  <a:cubicBezTo>
                    <a:pt x="0" y="5354"/>
                    <a:pt x="160" y="5668"/>
                    <a:pt x="355" y="5808"/>
                  </a:cubicBezTo>
                  <a:lnTo>
                    <a:pt x="7560" y="10832"/>
                  </a:lnTo>
                  <a:cubicBezTo>
                    <a:pt x="7669" y="10911"/>
                    <a:pt x="7818" y="10952"/>
                    <a:pt x="7966" y="10952"/>
                  </a:cubicBezTo>
                  <a:cubicBezTo>
                    <a:pt x="8085" y="10952"/>
                    <a:pt x="8204" y="10925"/>
                    <a:pt x="8297" y="10870"/>
                  </a:cubicBezTo>
                  <a:lnTo>
                    <a:pt x="17361" y="5637"/>
                  </a:lnTo>
                  <a:cubicBezTo>
                    <a:pt x="17573" y="5514"/>
                    <a:pt x="17744" y="5221"/>
                    <a:pt x="17744" y="4979"/>
                  </a:cubicBezTo>
                  <a:lnTo>
                    <a:pt x="17744" y="4825"/>
                  </a:lnTo>
                  <a:cubicBezTo>
                    <a:pt x="17744" y="4583"/>
                    <a:pt x="17563" y="4303"/>
                    <a:pt x="17345" y="4201"/>
                  </a:cubicBezTo>
                  <a:lnTo>
                    <a:pt x="8430" y="67"/>
                  </a:lnTo>
                  <a:cubicBezTo>
                    <a:pt x="8333" y="22"/>
                    <a:pt x="8211" y="0"/>
                    <a:pt x="8087"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6641;p43">
              <a:extLst>
                <a:ext uri="{FF2B5EF4-FFF2-40B4-BE49-F238E27FC236}">
                  <a16:creationId xmlns:a16="http://schemas.microsoft.com/office/drawing/2014/main" id="{842FAA72-9513-44C5-82B6-F8891082575E}"/>
                </a:ext>
              </a:extLst>
            </p:cNvPr>
            <p:cNvSpPr/>
            <p:nvPr/>
          </p:nvSpPr>
          <p:spPr>
            <a:xfrm>
              <a:off x="4808000" y="2887825"/>
              <a:ext cx="435375" cy="248000"/>
            </a:xfrm>
            <a:custGeom>
              <a:avLst/>
              <a:gdLst/>
              <a:ahLst/>
              <a:cxnLst/>
              <a:rect l="l" t="t" r="r" b="b"/>
              <a:pathLst>
                <a:path w="17415" h="9920" extrusionOk="0">
                  <a:moveTo>
                    <a:pt x="7928" y="0"/>
                  </a:moveTo>
                  <a:cubicBezTo>
                    <a:pt x="7771" y="0"/>
                    <a:pt x="7611" y="35"/>
                    <a:pt x="7492" y="102"/>
                  </a:cubicBezTo>
                  <a:lnTo>
                    <a:pt x="223" y="4303"/>
                  </a:lnTo>
                  <a:cubicBezTo>
                    <a:pt x="11" y="4426"/>
                    <a:pt x="1" y="4640"/>
                    <a:pt x="199" y="4780"/>
                  </a:cubicBezTo>
                  <a:lnTo>
                    <a:pt x="7401" y="9801"/>
                  </a:lnTo>
                  <a:cubicBezTo>
                    <a:pt x="7509" y="9880"/>
                    <a:pt x="7658" y="9919"/>
                    <a:pt x="7805" y="9919"/>
                  </a:cubicBezTo>
                  <a:cubicBezTo>
                    <a:pt x="7925" y="9919"/>
                    <a:pt x="8044" y="9892"/>
                    <a:pt x="8138" y="9839"/>
                  </a:cubicBezTo>
                  <a:lnTo>
                    <a:pt x="17202" y="4607"/>
                  </a:lnTo>
                  <a:cubicBezTo>
                    <a:pt x="17414" y="4484"/>
                    <a:pt x="17404" y="4303"/>
                    <a:pt x="17186" y="4201"/>
                  </a:cubicBezTo>
                  <a:lnTo>
                    <a:pt x="8271" y="67"/>
                  </a:lnTo>
                  <a:cubicBezTo>
                    <a:pt x="8174" y="22"/>
                    <a:pt x="8052" y="0"/>
                    <a:pt x="792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6642;p43">
              <a:extLst>
                <a:ext uri="{FF2B5EF4-FFF2-40B4-BE49-F238E27FC236}">
                  <a16:creationId xmlns:a16="http://schemas.microsoft.com/office/drawing/2014/main" id="{6D8FDB45-6924-44B4-915E-CCA4356F0BF9}"/>
                </a:ext>
              </a:extLst>
            </p:cNvPr>
            <p:cNvSpPr/>
            <p:nvPr/>
          </p:nvSpPr>
          <p:spPr>
            <a:xfrm>
              <a:off x="5073800" y="3414250"/>
              <a:ext cx="46875" cy="80150"/>
            </a:xfrm>
            <a:custGeom>
              <a:avLst/>
              <a:gdLst/>
              <a:ahLst/>
              <a:cxnLst/>
              <a:rect l="l" t="t" r="r" b="b"/>
              <a:pathLst>
                <a:path w="1875" h="3206" extrusionOk="0">
                  <a:moveTo>
                    <a:pt x="1" y="0"/>
                  </a:moveTo>
                  <a:lnTo>
                    <a:pt x="1" y="3205"/>
                  </a:lnTo>
                  <a:lnTo>
                    <a:pt x="1874" y="3205"/>
                  </a:lnTo>
                  <a:lnTo>
                    <a:pt x="1874" y="0"/>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6643;p43">
              <a:extLst>
                <a:ext uri="{FF2B5EF4-FFF2-40B4-BE49-F238E27FC236}">
                  <a16:creationId xmlns:a16="http://schemas.microsoft.com/office/drawing/2014/main" id="{2CBF0D33-BA59-4BE7-9FD4-00D585FC1BDB}"/>
                </a:ext>
              </a:extLst>
            </p:cNvPr>
            <p:cNvSpPr/>
            <p:nvPr/>
          </p:nvSpPr>
          <p:spPr>
            <a:xfrm>
              <a:off x="5209375" y="3309875"/>
              <a:ext cx="49100" cy="86475"/>
            </a:xfrm>
            <a:custGeom>
              <a:avLst/>
              <a:gdLst/>
              <a:ahLst/>
              <a:cxnLst/>
              <a:rect l="l" t="t" r="r" b="b"/>
              <a:pathLst>
                <a:path w="1964" h="3459" extrusionOk="0">
                  <a:moveTo>
                    <a:pt x="93" y="1"/>
                  </a:moveTo>
                  <a:lnTo>
                    <a:pt x="1" y="3394"/>
                  </a:lnTo>
                  <a:lnTo>
                    <a:pt x="1871" y="3458"/>
                  </a:lnTo>
                  <a:lnTo>
                    <a:pt x="1963" y="66"/>
                  </a:lnTo>
                  <a:lnTo>
                    <a:pt x="93" y="1"/>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6644;p43">
              <a:extLst>
                <a:ext uri="{FF2B5EF4-FFF2-40B4-BE49-F238E27FC236}">
                  <a16:creationId xmlns:a16="http://schemas.microsoft.com/office/drawing/2014/main" id="{F72D0623-347F-4A08-9804-8C9288C0D6A6}"/>
                </a:ext>
              </a:extLst>
            </p:cNvPr>
            <p:cNvSpPr/>
            <p:nvPr/>
          </p:nvSpPr>
          <p:spPr>
            <a:xfrm>
              <a:off x="5062025" y="3464525"/>
              <a:ext cx="150125" cy="138650"/>
            </a:xfrm>
            <a:custGeom>
              <a:avLst/>
              <a:gdLst/>
              <a:ahLst/>
              <a:cxnLst/>
              <a:rect l="l" t="t" r="r" b="b"/>
              <a:pathLst>
                <a:path w="6005" h="5546" extrusionOk="0">
                  <a:moveTo>
                    <a:pt x="494" y="1"/>
                  </a:moveTo>
                  <a:cubicBezTo>
                    <a:pt x="378" y="1"/>
                    <a:pt x="280" y="379"/>
                    <a:pt x="192" y="723"/>
                  </a:cubicBezTo>
                  <a:cubicBezTo>
                    <a:pt x="89" y="1116"/>
                    <a:pt x="1" y="1579"/>
                    <a:pt x="75" y="1792"/>
                  </a:cubicBezTo>
                  <a:cubicBezTo>
                    <a:pt x="209" y="2177"/>
                    <a:pt x="775" y="2549"/>
                    <a:pt x="1021" y="2883"/>
                  </a:cubicBezTo>
                  <a:cubicBezTo>
                    <a:pt x="1266" y="3214"/>
                    <a:pt x="1434" y="3897"/>
                    <a:pt x="1895" y="4396"/>
                  </a:cubicBezTo>
                  <a:cubicBezTo>
                    <a:pt x="2366" y="4904"/>
                    <a:pt x="3349" y="5320"/>
                    <a:pt x="4038" y="5484"/>
                  </a:cubicBezTo>
                  <a:cubicBezTo>
                    <a:pt x="4215" y="5525"/>
                    <a:pt x="4398" y="5545"/>
                    <a:pt x="4577" y="5545"/>
                  </a:cubicBezTo>
                  <a:cubicBezTo>
                    <a:pt x="5289" y="5545"/>
                    <a:pt x="5947" y="5228"/>
                    <a:pt x="5976" y="4655"/>
                  </a:cubicBezTo>
                  <a:cubicBezTo>
                    <a:pt x="6004" y="4102"/>
                    <a:pt x="4875" y="3300"/>
                    <a:pt x="4233" y="2713"/>
                  </a:cubicBezTo>
                  <a:cubicBezTo>
                    <a:pt x="3427" y="1979"/>
                    <a:pt x="2540" y="105"/>
                    <a:pt x="2345" y="20"/>
                  </a:cubicBezTo>
                  <a:lnTo>
                    <a:pt x="2345" y="351"/>
                  </a:lnTo>
                  <a:cubicBezTo>
                    <a:pt x="2348" y="535"/>
                    <a:pt x="2013" y="571"/>
                    <a:pt x="1725" y="571"/>
                  </a:cubicBezTo>
                  <a:cubicBezTo>
                    <a:pt x="1654" y="571"/>
                    <a:pt x="1586" y="569"/>
                    <a:pt x="1526" y="566"/>
                  </a:cubicBezTo>
                  <a:cubicBezTo>
                    <a:pt x="1066" y="549"/>
                    <a:pt x="660" y="388"/>
                    <a:pt x="509" y="225"/>
                  </a:cubicBezTo>
                  <a:lnTo>
                    <a:pt x="509" y="3"/>
                  </a:lnTo>
                  <a:cubicBezTo>
                    <a:pt x="504" y="1"/>
                    <a:pt x="499" y="1"/>
                    <a:pt x="49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6645;p43">
              <a:extLst>
                <a:ext uri="{FF2B5EF4-FFF2-40B4-BE49-F238E27FC236}">
                  <a16:creationId xmlns:a16="http://schemas.microsoft.com/office/drawing/2014/main" id="{3573A591-4CAC-4554-A17B-AF95E92ED3EF}"/>
                </a:ext>
              </a:extLst>
            </p:cNvPr>
            <p:cNvSpPr/>
            <p:nvPr/>
          </p:nvSpPr>
          <p:spPr>
            <a:xfrm>
              <a:off x="5191800" y="3379225"/>
              <a:ext cx="194500" cy="95425"/>
            </a:xfrm>
            <a:custGeom>
              <a:avLst/>
              <a:gdLst/>
              <a:ahLst/>
              <a:cxnLst/>
              <a:rect l="l" t="t" r="r" b="b"/>
              <a:pathLst>
                <a:path w="7780" h="3817" extrusionOk="0">
                  <a:moveTo>
                    <a:pt x="712" y="1"/>
                  </a:moveTo>
                  <a:cubicBezTo>
                    <a:pt x="543" y="1"/>
                    <a:pt x="377" y="785"/>
                    <a:pt x="264" y="1302"/>
                  </a:cubicBezTo>
                  <a:cubicBezTo>
                    <a:pt x="155" y="1784"/>
                    <a:pt x="1" y="2346"/>
                    <a:pt x="383" y="2613"/>
                  </a:cubicBezTo>
                  <a:cubicBezTo>
                    <a:pt x="765" y="2876"/>
                    <a:pt x="1711" y="2975"/>
                    <a:pt x="2223" y="3057"/>
                  </a:cubicBezTo>
                  <a:cubicBezTo>
                    <a:pt x="2690" y="3128"/>
                    <a:pt x="3649" y="3565"/>
                    <a:pt x="4277" y="3705"/>
                  </a:cubicBezTo>
                  <a:cubicBezTo>
                    <a:pt x="4628" y="3784"/>
                    <a:pt x="4991" y="3816"/>
                    <a:pt x="5339" y="3816"/>
                  </a:cubicBezTo>
                  <a:cubicBezTo>
                    <a:pt x="6137" y="3816"/>
                    <a:pt x="6852" y="3645"/>
                    <a:pt x="7138" y="3469"/>
                  </a:cubicBezTo>
                  <a:cubicBezTo>
                    <a:pt x="7683" y="3135"/>
                    <a:pt x="7779" y="2538"/>
                    <a:pt x="7393" y="2364"/>
                  </a:cubicBezTo>
                  <a:cubicBezTo>
                    <a:pt x="6779" y="2084"/>
                    <a:pt x="4942" y="1613"/>
                    <a:pt x="4243" y="1261"/>
                  </a:cubicBezTo>
                  <a:cubicBezTo>
                    <a:pt x="3824" y="1053"/>
                    <a:pt x="3243" y="760"/>
                    <a:pt x="2984" y="480"/>
                  </a:cubicBezTo>
                  <a:cubicBezTo>
                    <a:pt x="2772" y="248"/>
                    <a:pt x="2690" y="111"/>
                    <a:pt x="2595" y="108"/>
                  </a:cubicBezTo>
                  <a:lnTo>
                    <a:pt x="2584" y="394"/>
                  </a:lnTo>
                  <a:cubicBezTo>
                    <a:pt x="2410" y="483"/>
                    <a:pt x="2156" y="523"/>
                    <a:pt x="1889" y="523"/>
                  </a:cubicBezTo>
                  <a:cubicBezTo>
                    <a:pt x="1397" y="523"/>
                    <a:pt x="863" y="387"/>
                    <a:pt x="717" y="166"/>
                  </a:cubicBezTo>
                  <a:lnTo>
                    <a:pt x="724" y="2"/>
                  </a:lnTo>
                  <a:cubicBezTo>
                    <a:pt x="720" y="1"/>
                    <a:pt x="716" y="1"/>
                    <a:pt x="71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6646;p43">
              <a:extLst>
                <a:ext uri="{FF2B5EF4-FFF2-40B4-BE49-F238E27FC236}">
                  <a16:creationId xmlns:a16="http://schemas.microsoft.com/office/drawing/2014/main" id="{5DC39998-F618-471A-851D-E76373B61BB5}"/>
                </a:ext>
              </a:extLst>
            </p:cNvPr>
            <p:cNvSpPr/>
            <p:nvPr/>
          </p:nvSpPr>
          <p:spPr>
            <a:xfrm>
              <a:off x="4875075" y="2874925"/>
              <a:ext cx="428125" cy="574100"/>
            </a:xfrm>
            <a:custGeom>
              <a:avLst/>
              <a:gdLst/>
              <a:ahLst/>
              <a:cxnLst/>
              <a:rect l="l" t="t" r="r" b="b"/>
              <a:pathLst>
                <a:path w="17125" h="22964" extrusionOk="0">
                  <a:moveTo>
                    <a:pt x="8817" y="0"/>
                  </a:moveTo>
                  <a:lnTo>
                    <a:pt x="410" y="2081"/>
                  </a:lnTo>
                  <a:cubicBezTo>
                    <a:pt x="0" y="4976"/>
                    <a:pt x="553" y="5532"/>
                    <a:pt x="3301" y="8300"/>
                  </a:cubicBezTo>
                  <a:cubicBezTo>
                    <a:pt x="4782" y="9792"/>
                    <a:pt x="7164" y="11980"/>
                    <a:pt x="7164" y="11980"/>
                  </a:cubicBezTo>
                  <a:cubicBezTo>
                    <a:pt x="7164" y="11980"/>
                    <a:pt x="7131" y="12901"/>
                    <a:pt x="7110" y="14973"/>
                  </a:cubicBezTo>
                  <a:cubicBezTo>
                    <a:pt x="7093" y="16799"/>
                    <a:pt x="7854" y="22737"/>
                    <a:pt x="7854" y="22737"/>
                  </a:cubicBezTo>
                  <a:cubicBezTo>
                    <a:pt x="7854" y="22737"/>
                    <a:pt x="8392" y="22963"/>
                    <a:pt x="9003" y="22963"/>
                  </a:cubicBezTo>
                  <a:cubicBezTo>
                    <a:pt x="9321" y="22963"/>
                    <a:pt x="9658" y="22902"/>
                    <a:pt x="9949" y="22717"/>
                  </a:cubicBezTo>
                  <a:cubicBezTo>
                    <a:pt x="9949" y="22717"/>
                    <a:pt x="10335" y="18300"/>
                    <a:pt x="10543" y="15997"/>
                  </a:cubicBezTo>
                  <a:cubicBezTo>
                    <a:pt x="10827" y="12877"/>
                    <a:pt x="10973" y="11314"/>
                    <a:pt x="10813" y="10641"/>
                  </a:cubicBezTo>
                  <a:cubicBezTo>
                    <a:pt x="10674" y="10047"/>
                    <a:pt x="7875" y="6515"/>
                    <a:pt x="7229" y="5525"/>
                  </a:cubicBezTo>
                  <a:lnTo>
                    <a:pt x="7229" y="5525"/>
                  </a:lnTo>
                  <a:lnTo>
                    <a:pt x="13175" y="8979"/>
                  </a:lnTo>
                  <a:cubicBezTo>
                    <a:pt x="13175" y="8979"/>
                    <a:pt x="12974" y="10491"/>
                    <a:pt x="13004" y="11621"/>
                  </a:cubicBezTo>
                  <a:cubicBezTo>
                    <a:pt x="13069" y="14099"/>
                    <a:pt x="13373" y="19045"/>
                    <a:pt x="13373" y="19045"/>
                  </a:cubicBezTo>
                  <a:cubicBezTo>
                    <a:pt x="13373" y="19045"/>
                    <a:pt x="14038" y="19343"/>
                    <a:pt x="14670" y="19343"/>
                  </a:cubicBezTo>
                  <a:cubicBezTo>
                    <a:pt x="14942" y="19343"/>
                    <a:pt x="15207" y="19288"/>
                    <a:pt x="15410" y="19130"/>
                  </a:cubicBezTo>
                  <a:cubicBezTo>
                    <a:pt x="15410" y="19130"/>
                    <a:pt x="17124" y="8310"/>
                    <a:pt x="17124" y="7420"/>
                  </a:cubicBezTo>
                  <a:cubicBezTo>
                    <a:pt x="17124" y="6071"/>
                    <a:pt x="11263" y="2044"/>
                    <a:pt x="10154" y="1106"/>
                  </a:cubicBezTo>
                  <a:cubicBezTo>
                    <a:pt x="9519" y="569"/>
                    <a:pt x="8817" y="0"/>
                    <a:pt x="8817" y="0"/>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6647;p43">
              <a:extLst>
                <a:ext uri="{FF2B5EF4-FFF2-40B4-BE49-F238E27FC236}">
                  <a16:creationId xmlns:a16="http://schemas.microsoft.com/office/drawing/2014/main" id="{95819BF8-4F08-4DF2-A196-CB66E9FD7378}"/>
                </a:ext>
              </a:extLst>
            </p:cNvPr>
            <p:cNvSpPr/>
            <p:nvPr/>
          </p:nvSpPr>
          <p:spPr>
            <a:xfrm>
              <a:off x="4882250" y="2935150"/>
              <a:ext cx="388250" cy="513850"/>
            </a:xfrm>
            <a:custGeom>
              <a:avLst/>
              <a:gdLst/>
              <a:ahLst/>
              <a:cxnLst/>
              <a:rect l="l" t="t" r="r" b="b"/>
              <a:pathLst>
                <a:path w="15530" h="20554" extrusionOk="0">
                  <a:moveTo>
                    <a:pt x="79" y="0"/>
                  </a:moveTo>
                  <a:cubicBezTo>
                    <a:pt x="31" y="410"/>
                    <a:pt x="4" y="772"/>
                    <a:pt x="0" y="1096"/>
                  </a:cubicBezTo>
                  <a:cubicBezTo>
                    <a:pt x="0" y="1802"/>
                    <a:pt x="127" y="2352"/>
                    <a:pt x="420" y="2901"/>
                  </a:cubicBezTo>
                  <a:lnTo>
                    <a:pt x="3598" y="1375"/>
                  </a:lnTo>
                  <a:cubicBezTo>
                    <a:pt x="3645" y="1348"/>
                    <a:pt x="3707" y="1334"/>
                    <a:pt x="3768" y="1334"/>
                  </a:cubicBezTo>
                  <a:cubicBezTo>
                    <a:pt x="3829" y="1334"/>
                    <a:pt x="3891" y="1348"/>
                    <a:pt x="3939" y="1375"/>
                  </a:cubicBezTo>
                  <a:lnTo>
                    <a:pt x="4165" y="1506"/>
                  </a:lnTo>
                  <a:lnTo>
                    <a:pt x="5045" y="997"/>
                  </a:lnTo>
                  <a:lnTo>
                    <a:pt x="5045" y="997"/>
                  </a:lnTo>
                  <a:cubicBezTo>
                    <a:pt x="4703" y="1031"/>
                    <a:pt x="4359" y="1044"/>
                    <a:pt x="4021" y="1044"/>
                  </a:cubicBezTo>
                  <a:cubicBezTo>
                    <a:pt x="2257" y="1044"/>
                    <a:pt x="663" y="632"/>
                    <a:pt x="79" y="0"/>
                  </a:cubicBezTo>
                  <a:close/>
                  <a:moveTo>
                    <a:pt x="15530" y="14113"/>
                  </a:moveTo>
                  <a:lnTo>
                    <a:pt x="13021" y="15563"/>
                  </a:lnTo>
                  <a:cubicBezTo>
                    <a:pt x="13058" y="16215"/>
                    <a:pt x="13086" y="16636"/>
                    <a:pt x="13086" y="16636"/>
                  </a:cubicBezTo>
                  <a:cubicBezTo>
                    <a:pt x="13086" y="16636"/>
                    <a:pt x="13751" y="16932"/>
                    <a:pt x="14383" y="16932"/>
                  </a:cubicBezTo>
                  <a:cubicBezTo>
                    <a:pt x="14652" y="16932"/>
                    <a:pt x="14919" y="16877"/>
                    <a:pt x="15123" y="16721"/>
                  </a:cubicBezTo>
                  <a:cubicBezTo>
                    <a:pt x="15123" y="16721"/>
                    <a:pt x="15294" y="15632"/>
                    <a:pt x="15530" y="14113"/>
                  </a:cubicBezTo>
                  <a:close/>
                  <a:moveTo>
                    <a:pt x="9922" y="17352"/>
                  </a:moveTo>
                  <a:lnTo>
                    <a:pt x="7383" y="18816"/>
                  </a:lnTo>
                  <a:cubicBezTo>
                    <a:pt x="7488" y="19714"/>
                    <a:pt x="7567" y="20328"/>
                    <a:pt x="7567" y="20328"/>
                  </a:cubicBezTo>
                  <a:cubicBezTo>
                    <a:pt x="7567" y="20328"/>
                    <a:pt x="8106" y="20553"/>
                    <a:pt x="8717" y="20553"/>
                  </a:cubicBezTo>
                  <a:cubicBezTo>
                    <a:pt x="9035" y="20553"/>
                    <a:pt x="9372" y="20492"/>
                    <a:pt x="9662" y="20308"/>
                  </a:cubicBezTo>
                  <a:cubicBezTo>
                    <a:pt x="9662" y="20308"/>
                    <a:pt x="9782" y="18953"/>
                    <a:pt x="9922" y="1735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6648;p43">
              <a:extLst>
                <a:ext uri="{FF2B5EF4-FFF2-40B4-BE49-F238E27FC236}">
                  <a16:creationId xmlns:a16="http://schemas.microsoft.com/office/drawing/2014/main" id="{93D79519-9CF5-4DCD-97A4-B371AECB3707}"/>
                </a:ext>
              </a:extLst>
            </p:cNvPr>
            <p:cNvSpPr/>
            <p:nvPr/>
          </p:nvSpPr>
          <p:spPr>
            <a:xfrm>
              <a:off x="5073025" y="2611250"/>
              <a:ext cx="113000" cy="230400"/>
            </a:xfrm>
            <a:custGeom>
              <a:avLst/>
              <a:gdLst/>
              <a:ahLst/>
              <a:cxnLst/>
              <a:rect l="l" t="t" r="r" b="b"/>
              <a:pathLst>
                <a:path w="4520" h="9216" extrusionOk="0">
                  <a:moveTo>
                    <a:pt x="1093" y="1"/>
                  </a:moveTo>
                  <a:cubicBezTo>
                    <a:pt x="1093" y="1"/>
                    <a:pt x="1" y="7468"/>
                    <a:pt x="591" y="8032"/>
                  </a:cubicBezTo>
                  <a:cubicBezTo>
                    <a:pt x="916" y="8342"/>
                    <a:pt x="2332" y="8806"/>
                    <a:pt x="3742" y="9216"/>
                  </a:cubicBezTo>
                  <a:lnTo>
                    <a:pt x="4520" y="6977"/>
                  </a:lnTo>
                  <a:cubicBezTo>
                    <a:pt x="3987" y="6660"/>
                    <a:pt x="3403" y="6301"/>
                    <a:pt x="2756" y="5905"/>
                  </a:cubicBezTo>
                  <a:cubicBezTo>
                    <a:pt x="2756" y="5905"/>
                    <a:pt x="3083" y="2956"/>
                    <a:pt x="3083" y="1874"/>
                  </a:cubicBezTo>
                  <a:cubicBezTo>
                    <a:pt x="3083" y="718"/>
                    <a:pt x="2595" y="35"/>
                    <a:pt x="1093"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6649;p43">
              <a:extLst>
                <a:ext uri="{FF2B5EF4-FFF2-40B4-BE49-F238E27FC236}">
                  <a16:creationId xmlns:a16="http://schemas.microsoft.com/office/drawing/2014/main" id="{54CB3A33-1E89-42C1-86CD-547B4B0DDA94}"/>
                </a:ext>
              </a:extLst>
            </p:cNvPr>
            <p:cNvSpPr/>
            <p:nvPr/>
          </p:nvSpPr>
          <p:spPr>
            <a:xfrm>
              <a:off x="5069725" y="2608425"/>
              <a:ext cx="83700" cy="170275"/>
            </a:xfrm>
            <a:custGeom>
              <a:avLst/>
              <a:gdLst/>
              <a:ahLst/>
              <a:cxnLst/>
              <a:rect l="l" t="t" r="r" b="b"/>
              <a:pathLst>
                <a:path w="3348" h="6811" extrusionOk="0">
                  <a:moveTo>
                    <a:pt x="979" y="1"/>
                  </a:moveTo>
                  <a:lnTo>
                    <a:pt x="0" y="6803"/>
                  </a:lnTo>
                  <a:cubicBezTo>
                    <a:pt x="112" y="6808"/>
                    <a:pt x="220" y="6811"/>
                    <a:pt x="325" y="6811"/>
                  </a:cubicBezTo>
                  <a:cubicBezTo>
                    <a:pt x="2192" y="6811"/>
                    <a:pt x="3031" y="6021"/>
                    <a:pt x="3031" y="6021"/>
                  </a:cubicBezTo>
                  <a:cubicBezTo>
                    <a:pt x="3031" y="6021"/>
                    <a:pt x="3225" y="3493"/>
                    <a:pt x="3283" y="2516"/>
                  </a:cubicBezTo>
                  <a:cubicBezTo>
                    <a:pt x="3341" y="1540"/>
                    <a:pt x="3348" y="1110"/>
                    <a:pt x="2774" y="560"/>
                  </a:cubicBezTo>
                  <a:cubicBezTo>
                    <a:pt x="2222" y="35"/>
                    <a:pt x="979" y="1"/>
                    <a:pt x="97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6650;p43">
              <a:extLst>
                <a:ext uri="{FF2B5EF4-FFF2-40B4-BE49-F238E27FC236}">
                  <a16:creationId xmlns:a16="http://schemas.microsoft.com/office/drawing/2014/main" id="{23C64F11-586E-4BFA-8B35-4F604DB75641}"/>
                </a:ext>
              </a:extLst>
            </p:cNvPr>
            <p:cNvSpPr/>
            <p:nvPr/>
          </p:nvSpPr>
          <p:spPr>
            <a:xfrm>
              <a:off x="4884125" y="2611250"/>
              <a:ext cx="261700" cy="350050"/>
            </a:xfrm>
            <a:custGeom>
              <a:avLst/>
              <a:gdLst/>
              <a:ahLst/>
              <a:cxnLst/>
              <a:rect l="l" t="t" r="r" b="b"/>
              <a:pathLst>
                <a:path w="10468" h="14002" extrusionOk="0">
                  <a:moveTo>
                    <a:pt x="6331" y="1"/>
                  </a:moveTo>
                  <a:lnTo>
                    <a:pt x="3693" y="447"/>
                  </a:lnTo>
                  <a:cubicBezTo>
                    <a:pt x="3714" y="447"/>
                    <a:pt x="2946" y="759"/>
                    <a:pt x="2407" y="1567"/>
                  </a:cubicBezTo>
                  <a:cubicBezTo>
                    <a:pt x="1963" y="2236"/>
                    <a:pt x="646" y="5612"/>
                    <a:pt x="0" y="12953"/>
                  </a:cubicBezTo>
                  <a:cubicBezTo>
                    <a:pt x="583" y="13587"/>
                    <a:pt x="2178" y="14001"/>
                    <a:pt x="3949" y="14001"/>
                  </a:cubicBezTo>
                  <a:cubicBezTo>
                    <a:pt x="6172" y="14001"/>
                    <a:pt x="8673" y="13347"/>
                    <a:pt x="9792" y="11653"/>
                  </a:cubicBezTo>
                  <a:cubicBezTo>
                    <a:pt x="9792" y="11653"/>
                    <a:pt x="10468" y="5550"/>
                    <a:pt x="10455" y="4092"/>
                  </a:cubicBezTo>
                  <a:cubicBezTo>
                    <a:pt x="10444" y="3082"/>
                    <a:pt x="10417" y="642"/>
                    <a:pt x="8649"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6651;p43">
              <a:extLst>
                <a:ext uri="{FF2B5EF4-FFF2-40B4-BE49-F238E27FC236}">
                  <a16:creationId xmlns:a16="http://schemas.microsoft.com/office/drawing/2014/main" id="{683C4EBE-CBB0-4EFC-BDB8-F35793313D4F}"/>
                </a:ext>
              </a:extLst>
            </p:cNvPr>
            <p:cNvSpPr/>
            <p:nvPr/>
          </p:nvSpPr>
          <p:spPr>
            <a:xfrm>
              <a:off x="5036850" y="2401025"/>
              <a:ext cx="136200" cy="132925"/>
            </a:xfrm>
            <a:custGeom>
              <a:avLst/>
              <a:gdLst/>
              <a:ahLst/>
              <a:cxnLst/>
              <a:rect l="l" t="t" r="r" b="b"/>
              <a:pathLst>
                <a:path w="5448" h="5317" extrusionOk="0">
                  <a:moveTo>
                    <a:pt x="2726" y="0"/>
                  </a:moveTo>
                  <a:cubicBezTo>
                    <a:pt x="1313" y="0"/>
                    <a:pt x="135" y="1110"/>
                    <a:pt x="69" y="2533"/>
                  </a:cubicBezTo>
                  <a:cubicBezTo>
                    <a:pt x="0" y="4000"/>
                    <a:pt x="1131" y="5246"/>
                    <a:pt x="2598" y="5314"/>
                  </a:cubicBezTo>
                  <a:cubicBezTo>
                    <a:pt x="2640" y="5316"/>
                    <a:pt x="2683" y="5317"/>
                    <a:pt x="2725" y="5317"/>
                  </a:cubicBezTo>
                  <a:cubicBezTo>
                    <a:pt x="4137" y="5317"/>
                    <a:pt x="5310" y="4206"/>
                    <a:pt x="5380" y="2785"/>
                  </a:cubicBezTo>
                  <a:cubicBezTo>
                    <a:pt x="5448" y="1317"/>
                    <a:pt x="4315" y="75"/>
                    <a:pt x="2851" y="3"/>
                  </a:cubicBezTo>
                  <a:cubicBezTo>
                    <a:pt x="2809" y="1"/>
                    <a:pt x="2767" y="0"/>
                    <a:pt x="27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6652;p43">
              <a:extLst>
                <a:ext uri="{FF2B5EF4-FFF2-40B4-BE49-F238E27FC236}">
                  <a16:creationId xmlns:a16="http://schemas.microsoft.com/office/drawing/2014/main" id="{87AFC871-539C-45ED-AD73-CC14E052D59C}"/>
                </a:ext>
              </a:extLst>
            </p:cNvPr>
            <p:cNvSpPr/>
            <p:nvPr/>
          </p:nvSpPr>
          <p:spPr>
            <a:xfrm>
              <a:off x="4987975" y="2509275"/>
              <a:ext cx="25975" cy="70875"/>
            </a:xfrm>
            <a:custGeom>
              <a:avLst/>
              <a:gdLst/>
              <a:ahLst/>
              <a:cxnLst/>
              <a:rect l="l" t="t" r="r" b="b"/>
              <a:pathLst>
                <a:path w="1039" h="2835" extrusionOk="0">
                  <a:moveTo>
                    <a:pt x="0" y="1"/>
                  </a:moveTo>
                  <a:cubicBezTo>
                    <a:pt x="0" y="1"/>
                    <a:pt x="334" y="2042"/>
                    <a:pt x="492" y="2380"/>
                  </a:cubicBezTo>
                  <a:cubicBezTo>
                    <a:pt x="649" y="2721"/>
                    <a:pt x="1000" y="2834"/>
                    <a:pt x="1000" y="2834"/>
                  </a:cubicBezTo>
                  <a:lnTo>
                    <a:pt x="1038" y="1410"/>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6653;p43">
              <a:extLst>
                <a:ext uri="{FF2B5EF4-FFF2-40B4-BE49-F238E27FC236}">
                  <a16:creationId xmlns:a16="http://schemas.microsoft.com/office/drawing/2014/main" id="{63C9E7A7-A45A-411E-A29C-A986D7A00372}"/>
                </a:ext>
              </a:extLst>
            </p:cNvPr>
            <p:cNvSpPr/>
            <p:nvPr/>
          </p:nvSpPr>
          <p:spPr>
            <a:xfrm>
              <a:off x="4974650" y="2437175"/>
              <a:ext cx="33475" cy="75375"/>
            </a:xfrm>
            <a:custGeom>
              <a:avLst/>
              <a:gdLst/>
              <a:ahLst/>
              <a:cxnLst/>
              <a:rect l="l" t="t" r="r" b="b"/>
              <a:pathLst>
                <a:path w="1339" h="3015" extrusionOk="0">
                  <a:moveTo>
                    <a:pt x="1050" y="1"/>
                  </a:moveTo>
                  <a:cubicBezTo>
                    <a:pt x="883" y="1"/>
                    <a:pt x="612" y="42"/>
                    <a:pt x="373" y="264"/>
                  </a:cubicBezTo>
                  <a:cubicBezTo>
                    <a:pt x="1" y="608"/>
                    <a:pt x="144" y="1752"/>
                    <a:pt x="533" y="2885"/>
                  </a:cubicBezTo>
                  <a:lnTo>
                    <a:pt x="1338" y="3015"/>
                  </a:lnTo>
                  <a:lnTo>
                    <a:pt x="1209" y="15"/>
                  </a:lnTo>
                  <a:cubicBezTo>
                    <a:pt x="1209" y="15"/>
                    <a:pt x="1147" y="1"/>
                    <a:pt x="105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6654;p43">
              <a:extLst>
                <a:ext uri="{FF2B5EF4-FFF2-40B4-BE49-F238E27FC236}">
                  <a16:creationId xmlns:a16="http://schemas.microsoft.com/office/drawing/2014/main" id="{4B92214E-3D33-4DF8-820D-C85C35FB0AA9}"/>
                </a:ext>
              </a:extLst>
            </p:cNvPr>
            <p:cNvSpPr/>
            <p:nvPr/>
          </p:nvSpPr>
          <p:spPr>
            <a:xfrm>
              <a:off x="4960925" y="2410500"/>
              <a:ext cx="200625" cy="239050"/>
            </a:xfrm>
            <a:custGeom>
              <a:avLst/>
              <a:gdLst/>
              <a:ahLst/>
              <a:cxnLst/>
              <a:rect l="l" t="t" r="r" b="b"/>
              <a:pathLst>
                <a:path w="8025" h="9562" extrusionOk="0">
                  <a:moveTo>
                    <a:pt x="5218" y="0"/>
                  </a:moveTo>
                  <a:cubicBezTo>
                    <a:pt x="4521" y="0"/>
                    <a:pt x="3809" y="184"/>
                    <a:pt x="3253" y="498"/>
                  </a:cubicBezTo>
                  <a:cubicBezTo>
                    <a:pt x="1673" y="1392"/>
                    <a:pt x="2130" y="4095"/>
                    <a:pt x="2130" y="4095"/>
                  </a:cubicBezTo>
                  <a:cubicBezTo>
                    <a:pt x="2110" y="4105"/>
                    <a:pt x="2090" y="4110"/>
                    <a:pt x="2070" y="4110"/>
                  </a:cubicBezTo>
                  <a:cubicBezTo>
                    <a:pt x="1913" y="4110"/>
                    <a:pt x="1725" y="3835"/>
                    <a:pt x="1556" y="3641"/>
                  </a:cubicBezTo>
                  <a:cubicBezTo>
                    <a:pt x="1452" y="3522"/>
                    <a:pt x="1212" y="3372"/>
                    <a:pt x="957" y="3372"/>
                  </a:cubicBezTo>
                  <a:cubicBezTo>
                    <a:pt x="747" y="3372"/>
                    <a:pt x="527" y="3474"/>
                    <a:pt x="365" y="3778"/>
                  </a:cubicBezTo>
                  <a:cubicBezTo>
                    <a:pt x="0" y="4460"/>
                    <a:pt x="577" y="5416"/>
                    <a:pt x="1085" y="5604"/>
                  </a:cubicBezTo>
                  <a:cubicBezTo>
                    <a:pt x="1279" y="5675"/>
                    <a:pt x="1438" y="5703"/>
                    <a:pt x="1568" y="5703"/>
                  </a:cubicBezTo>
                  <a:cubicBezTo>
                    <a:pt x="2023" y="5703"/>
                    <a:pt x="2120" y="5362"/>
                    <a:pt x="2120" y="5361"/>
                  </a:cubicBezTo>
                  <a:lnTo>
                    <a:pt x="2120" y="5361"/>
                  </a:lnTo>
                  <a:lnTo>
                    <a:pt x="2034" y="8567"/>
                  </a:lnTo>
                  <a:cubicBezTo>
                    <a:pt x="2454" y="9081"/>
                    <a:pt x="3557" y="9562"/>
                    <a:pt x="4296" y="9562"/>
                  </a:cubicBezTo>
                  <a:cubicBezTo>
                    <a:pt x="4837" y="9562"/>
                    <a:pt x="5184" y="9305"/>
                    <a:pt x="4929" y="8617"/>
                  </a:cubicBezTo>
                  <a:lnTo>
                    <a:pt x="4970" y="7642"/>
                  </a:lnTo>
                  <a:cubicBezTo>
                    <a:pt x="4970" y="7642"/>
                    <a:pt x="5597" y="7767"/>
                    <a:pt x="6015" y="7767"/>
                  </a:cubicBezTo>
                  <a:cubicBezTo>
                    <a:pt x="6069" y="7767"/>
                    <a:pt x="6119" y="7765"/>
                    <a:pt x="6164" y="7761"/>
                  </a:cubicBezTo>
                  <a:cubicBezTo>
                    <a:pt x="6823" y="7689"/>
                    <a:pt x="7256" y="7195"/>
                    <a:pt x="7489" y="6498"/>
                  </a:cubicBezTo>
                  <a:cubicBezTo>
                    <a:pt x="7860" y="5379"/>
                    <a:pt x="8024" y="4468"/>
                    <a:pt x="7860" y="2222"/>
                  </a:cubicBezTo>
                  <a:cubicBezTo>
                    <a:pt x="7743" y="628"/>
                    <a:pt x="6505" y="0"/>
                    <a:pt x="5218"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6655;p43">
              <a:extLst>
                <a:ext uri="{FF2B5EF4-FFF2-40B4-BE49-F238E27FC236}">
                  <a16:creationId xmlns:a16="http://schemas.microsoft.com/office/drawing/2014/main" id="{37E9169C-8FEC-4EC7-A2C3-C44F06EB24D0}"/>
                </a:ext>
              </a:extLst>
            </p:cNvPr>
            <p:cNvSpPr/>
            <p:nvPr/>
          </p:nvSpPr>
          <p:spPr>
            <a:xfrm>
              <a:off x="4993075" y="2390825"/>
              <a:ext cx="185800" cy="130125"/>
            </a:xfrm>
            <a:custGeom>
              <a:avLst/>
              <a:gdLst/>
              <a:ahLst/>
              <a:cxnLst/>
              <a:rect l="l" t="t" r="r" b="b"/>
              <a:pathLst>
                <a:path w="7432" h="5205" extrusionOk="0">
                  <a:moveTo>
                    <a:pt x="2460" y="0"/>
                  </a:moveTo>
                  <a:cubicBezTo>
                    <a:pt x="1682" y="0"/>
                    <a:pt x="1127" y="384"/>
                    <a:pt x="800" y="712"/>
                  </a:cubicBezTo>
                  <a:cubicBezTo>
                    <a:pt x="230" y="1282"/>
                    <a:pt x="472" y="1869"/>
                    <a:pt x="472" y="1869"/>
                  </a:cubicBezTo>
                  <a:cubicBezTo>
                    <a:pt x="472" y="1869"/>
                    <a:pt x="1" y="4159"/>
                    <a:pt x="270" y="4428"/>
                  </a:cubicBezTo>
                  <a:cubicBezTo>
                    <a:pt x="465" y="4623"/>
                    <a:pt x="759" y="5115"/>
                    <a:pt x="834" y="5156"/>
                  </a:cubicBezTo>
                  <a:cubicBezTo>
                    <a:pt x="896" y="5189"/>
                    <a:pt x="949" y="5204"/>
                    <a:pt x="997" y="5204"/>
                  </a:cubicBezTo>
                  <a:cubicBezTo>
                    <a:pt x="1429" y="5204"/>
                    <a:pt x="1298" y="3913"/>
                    <a:pt x="1458" y="3285"/>
                  </a:cubicBezTo>
                  <a:cubicBezTo>
                    <a:pt x="1641" y="2558"/>
                    <a:pt x="1722" y="2255"/>
                    <a:pt x="1969" y="2255"/>
                  </a:cubicBezTo>
                  <a:cubicBezTo>
                    <a:pt x="1990" y="2255"/>
                    <a:pt x="2012" y="2257"/>
                    <a:pt x="2035" y="2261"/>
                  </a:cubicBezTo>
                  <a:cubicBezTo>
                    <a:pt x="2237" y="2298"/>
                    <a:pt x="3035" y="2584"/>
                    <a:pt x="4484" y="2584"/>
                  </a:cubicBezTo>
                  <a:cubicBezTo>
                    <a:pt x="4627" y="2584"/>
                    <a:pt x="4777" y="2582"/>
                    <a:pt x="4933" y="2575"/>
                  </a:cubicBezTo>
                  <a:cubicBezTo>
                    <a:pt x="5724" y="2544"/>
                    <a:pt x="6113" y="2408"/>
                    <a:pt x="6492" y="2190"/>
                  </a:cubicBezTo>
                  <a:cubicBezTo>
                    <a:pt x="6868" y="1971"/>
                    <a:pt x="7104" y="1674"/>
                    <a:pt x="7253" y="1353"/>
                  </a:cubicBezTo>
                  <a:cubicBezTo>
                    <a:pt x="7431" y="978"/>
                    <a:pt x="7428" y="561"/>
                    <a:pt x="7394" y="176"/>
                  </a:cubicBezTo>
                  <a:lnTo>
                    <a:pt x="7394" y="176"/>
                  </a:lnTo>
                  <a:cubicBezTo>
                    <a:pt x="6954" y="368"/>
                    <a:pt x="6296" y="468"/>
                    <a:pt x="5702" y="468"/>
                  </a:cubicBezTo>
                  <a:cubicBezTo>
                    <a:pt x="5516" y="468"/>
                    <a:pt x="5336" y="458"/>
                    <a:pt x="5171" y="438"/>
                  </a:cubicBezTo>
                  <a:cubicBezTo>
                    <a:pt x="4591" y="370"/>
                    <a:pt x="3824" y="248"/>
                    <a:pt x="3032" y="66"/>
                  </a:cubicBezTo>
                  <a:cubicBezTo>
                    <a:pt x="2829" y="21"/>
                    <a:pt x="2639" y="0"/>
                    <a:pt x="246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6656;p43">
              <a:extLst>
                <a:ext uri="{FF2B5EF4-FFF2-40B4-BE49-F238E27FC236}">
                  <a16:creationId xmlns:a16="http://schemas.microsoft.com/office/drawing/2014/main" id="{7EFECF35-194E-4801-8AD8-D1C2B4A554A9}"/>
                </a:ext>
              </a:extLst>
            </p:cNvPr>
            <p:cNvSpPr/>
            <p:nvPr/>
          </p:nvSpPr>
          <p:spPr>
            <a:xfrm>
              <a:off x="4980800" y="2420450"/>
              <a:ext cx="27750" cy="21550"/>
            </a:xfrm>
            <a:custGeom>
              <a:avLst/>
              <a:gdLst/>
              <a:ahLst/>
              <a:cxnLst/>
              <a:rect l="l" t="t" r="r" b="b"/>
              <a:pathLst>
                <a:path w="1110" h="862" extrusionOk="0">
                  <a:moveTo>
                    <a:pt x="482" y="1"/>
                  </a:moveTo>
                  <a:cubicBezTo>
                    <a:pt x="291" y="1"/>
                    <a:pt x="104" y="104"/>
                    <a:pt x="1" y="288"/>
                  </a:cubicBezTo>
                  <a:lnTo>
                    <a:pt x="956" y="861"/>
                  </a:lnTo>
                  <a:cubicBezTo>
                    <a:pt x="1110" y="589"/>
                    <a:pt x="1021" y="236"/>
                    <a:pt x="755" y="77"/>
                  </a:cubicBezTo>
                  <a:cubicBezTo>
                    <a:pt x="669" y="25"/>
                    <a:pt x="575" y="1"/>
                    <a:pt x="48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6657;p43">
              <a:extLst>
                <a:ext uri="{FF2B5EF4-FFF2-40B4-BE49-F238E27FC236}">
                  <a16:creationId xmlns:a16="http://schemas.microsoft.com/office/drawing/2014/main" id="{C3EE7781-9677-49EF-8A2B-F175150DE251}"/>
                </a:ext>
              </a:extLst>
            </p:cNvPr>
            <p:cNvSpPr/>
            <p:nvPr/>
          </p:nvSpPr>
          <p:spPr>
            <a:xfrm>
              <a:off x="5019875" y="2566875"/>
              <a:ext cx="65300" cy="44400"/>
            </a:xfrm>
            <a:custGeom>
              <a:avLst/>
              <a:gdLst/>
              <a:ahLst/>
              <a:cxnLst/>
              <a:rect l="l" t="t" r="r" b="b"/>
              <a:pathLst>
                <a:path w="2612" h="1776" extrusionOk="0">
                  <a:moveTo>
                    <a:pt x="0" y="1"/>
                  </a:moveTo>
                  <a:cubicBezTo>
                    <a:pt x="0" y="1"/>
                    <a:pt x="76" y="438"/>
                    <a:pt x="362" y="840"/>
                  </a:cubicBezTo>
                  <a:cubicBezTo>
                    <a:pt x="714" y="1335"/>
                    <a:pt x="2595" y="1776"/>
                    <a:pt x="2595" y="1776"/>
                  </a:cubicBezTo>
                  <a:lnTo>
                    <a:pt x="2612" y="1387"/>
                  </a:lnTo>
                  <a:cubicBezTo>
                    <a:pt x="2612" y="1387"/>
                    <a:pt x="1171" y="1025"/>
                    <a:pt x="673" y="732"/>
                  </a:cubicBezTo>
                  <a:cubicBezTo>
                    <a:pt x="342" y="533"/>
                    <a:pt x="76" y="206"/>
                    <a:pt x="0" y="1"/>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6658;p43">
              <a:extLst>
                <a:ext uri="{FF2B5EF4-FFF2-40B4-BE49-F238E27FC236}">
                  <a16:creationId xmlns:a16="http://schemas.microsoft.com/office/drawing/2014/main" id="{24F30F67-1341-4DC2-B2A5-81BB61204547}"/>
                </a:ext>
              </a:extLst>
            </p:cNvPr>
            <p:cNvSpPr/>
            <p:nvPr/>
          </p:nvSpPr>
          <p:spPr>
            <a:xfrm>
              <a:off x="5079350" y="2502800"/>
              <a:ext cx="15050" cy="15225"/>
            </a:xfrm>
            <a:custGeom>
              <a:avLst/>
              <a:gdLst/>
              <a:ahLst/>
              <a:cxnLst/>
              <a:rect l="l" t="t" r="r" b="b"/>
              <a:pathLst>
                <a:path w="602" h="609" extrusionOk="0">
                  <a:moveTo>
                    <a:pt x="305" y="1"/>
                  </a:moveTo>
                  <a:cubicBezTo>
                    <a:pt x="147" y="1"/>
                    <a:pt x="17" y="128"/>
                    <a:pt x="11" y="291"/>
                  </a:cubicBezTo>
                  <a:cubicBezTo>
                    <a:pt x="0" y="458"/>
                    <a:pt x="127" y="598"/>
                    <a:pt x="287" y="608"/>
                  </a:cubicBezTo>
                  <a:cubicBezTo>
                    <a:pt x="291" y="608"/>
                    <a:pt x="295" y="608"/>
                    <a:pt x="300" y="608"/>
                  </a:cubicBezTo>
                  <a:cubicBezTo>
                    <a:pt x="455" y="608"/>
                    <a:pt x="588" y="480"/>
                    <a:pt x="594" y="318"/>
                  </a:cubicBezTo>
                  <a:cubicBezTo>
                    <a:pt x="601" y="151"/>
                    <a:pt x="478" y="7"/>
                    <a:pt x="318" y="1"/>
                  </a:cubicBezTo>
                  <a:cubicBezTo>
                    <a:pt x="313" y="1"/>
                    <a:pt x="309" y="1"/>
                    <a:pt x="30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6659;p43">
              <a:extLst>
                <a:ext uri="{FF2B5EF4-FFF2-40B4-BE49-F238E27FC236}">
                  <a16:creationId xmlns:a16="http://schemas.microsoft.com/office/drawing/2014/main" id="{CFEF1AA5-0601-41FE-9D7A-959698BC0D35}"/>
                </a:ext>
              </a:extLst>
            </p:cNvPr>
            <p:cNvSpPr/>
            <p:nvPr/>
          </p:nvSpPr>
          <p:spPr>
            <a:xfrm>
              <a:off x="5069875" y="2480275"/>
              <a:ext cx="18200" cy="13150"/>
            </a:xfrm>
            <a:custGeom>
              <a:avLst/>
              <a:gdLst/>
              <a:ahLst/>
              <a:cxnLst/>
              <a:rect l="l" t="t" r="r" b="b"/>
              <a:pathLst>
                <a:path w="728" h="526" extrusionOk="0">
                  <a:moveTo>
                    <a:pt x="403" y="0"/>
                  </a:moveTo>
                  <a:cubicBezTo>
                    <a:pt x="353" y="0"/>
                    <a:pt x="302" y="11"/>
                    <a:pt x="253" y="34"/>
                  </a:cubicBezTo>
                  <a:cubicBezTo>
                    <a:pt x="76" y="124"/>
                    <a:pt x="1" y="342"/>
                    <a:pt x="86" y="526"/>
                  </a:cubicBezTo>
                  <a:lnTo>
                    <a:pt x="727" y="212"/>
                  </a:lnTo>
                  <a:cubicBezTo>
                    <a:pt x="665" y="78"/>
                    <a:pt x="537" y="0"/>
                    <a:pt x="4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6660;p43">
              <a:extLst>
                <a:ext uri="{FF2B5EF4-FFF2-40B4-BE49-F238E27FC236}">
                  <a16:creationId xmlns:a16="http://schemas.microsoft.com/office/drawing/2014/main" id="{1E40B3D2-A1F3-4543-8A7F-40C73935ACBA}"/>
                </a:ext>
              </a:extLst>
            </p:cNvPr>
            <p:cNvSpPr/>
            <p:nvPr/>
          </p:nvSpPr>
          <p:spPr>
            <a:xfrm>
              <a:off x="5082075" y="2557600"/>
              <a:ext cx="18275" cy="12700"/>
            </a:xfrm>
            <a:custGeom>
              <a:avLst/>
              <a:gdLst/>
              <a:ahLst/>
              <a:cxnLst/>
              <a:rect l="l" t="t" r="r" b="b"/>
              <a:pathLst>
                <a:path w="731" h="508" extrusionOk="0">
                  <a:moveTo>
                    <a:pt x="75" y="0"/>
                  </a:moveTo>
                  <a:lnTo>
                    <a:pt x="75" y="0"/>
                  </a:lnTo>
                  <a:cubicBezTo>
                    <a:pt x="1" y="188"/>
                    <a:pt x="86" y="402"/>
                    <a:pt x="267" y="481"/>
                  </a:cubicBezTo>
                  <a:cubicBezTo>
                    <a:pt x="311" y="499"/>
                    <a:pt x="356" y="508"/>
                    <a:pt x="401" y="508"/>
                  </a:cubicBezTo>
                  <a:cubicBezTo>
                    <a:pt x="541" y="508"/>
                    <a:pt x="674" y="422"/>
                    <a:pt x="731" y="279"/>
                  </a:cubicBezTo>
                  <a:lnTo>
                    <a:pt x="75" y="0"/>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6661;p43">
              <a:extLst>
                <a:ext uri="{FF2B5EF4-FFF2-40B4-BE49-F238E27FC236}">
                  <a16:creationId xmlns:a16="http://schemas.microsoft.com/office/drawing/2014/main" id="{B4892795-8575-469C-AF33-5440BD4E13C1}"/>
                </a:ext>
              </a:extLst>
            </p:cNvPr>
            <p:cNvSpPr/>
            <p:nvPr/>
          </p:nvSpPr>
          <p:spPr>
            <a:xfrm>
              <a:off x="5137625" y="2477750"/>
              <a:ext cx="16825" cy="15000"/>
            </a:xfrm>
            <a:custGeom>
              <a:avLst/>
              <a:gdLst/>
              <a:ahLst/>
              <a:cxnLst/>
              <a:rect l="l" t="t" r="r" b="b"/>
              <a:pathLst>
                <a:path w="673" h="600" extrusionOk="0">
                  <a:moveTo>
                    <a:pt x="275" y="0"/>
                  </a:moveTo>
                  <a:cubicBezTo>
                    <a:pt x="172" y="0"/>
                    <a:pt x="70" y="46"/>
                    <a:pt x="0" y="135"/>
                  </a:cubicBezTo>
                  <a:lnTo>
                    <a:pt x="547" y="600"/>
                  </a:lnTo>
                  <a:cubicBezTo>
                    <a:pt x="673" y="443"/>
                    <a:pt x="649" y="211"/>
                    <a:pt x="499" y="81"/>
                  </a:cubicBezTo>
                  <a:cubicBezTo>
                    <a:pt x="433" y="27"/>
                    <a:pt x="354" y="0"/>
                    <a:pt x="27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6662;p43">
              <a:extLst>
                <a:ext uri="{FF2B5EF4-FFF2-40B4-BE49-F238E27FC236}">
                  <a16:creationId xmlns:a16="http://schemas.microsoft.com/office/drawing/2014/main" id="{F7A00F4D-F264-4681-9EEE-0A62CAB84A15}"/>
                </a:ext>
              </a:extLst>
            </p:cNvPr>
            <p:cNvSpPr/>
            <p:nvPr/>
          </p:nvSpPr>
          <p:spPr>
            <a:xfrm>
              <a:off x="5132175" y="2500150"/>
              <a:ext cx="15025" cy="15150"/>
            </a:xfrm>
            <a:custGeom>
              <a:avLst/>
              <a:gdLst/>
              <a:ahLst/>
              <a:cxnLst/>
              <a:rect l="l" t="t" r="r" b="b"/>
              <a:pathLst>
                <a:path w="601" h="606" extrusionOk="0">
                  <a:moveTo>
                    <a:pt x="296" y="1"/>
                  </a:moveTo>
                  <a:cubicBezTo>
                    <a:pt x="143" y="1"/>
                    <a:pt x="16" y="126"/>
                    <a:pt x="7" y="288"/>
                  </a:cubicBezTo>
                  <a:cubicBezTo>
                    <a:pt x="0" y="455"/>
                    <a:pt x="123" y="598"/>
                    <a:pt x="287" y="605"/>
                  </a:cubicBezTo>
                  <a:cubicBezTo>
                    <a:pt x="293" y="605"/>
                    <a:pt x="299" y="606"/>
                    <a:pt x="305" y="606"/>
                  </a:cubicBezTo>
                  <a:cubicBezTo>
                    <a:pt x="457" y="606"/>
                    <a:pt x="584" y="479"/>
                    <a:pt x="590" y="318"/>
                  </a:cubicBezTo>
                  <a:cubicBezTo>
                    <a:pt x="601" y="151"/>
                    <a:pt x="475" y="8"/>
                    <a:pt x="314" y="1"/>
                  </a:cubicBezTo>
                  <a:cubicBezTo>
                    <a:pt x="308" y="1"/>
                    <a:pt x="302" y="1"/>
                    <a:pt x="29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6663;p43">
              <a:extLst>
                <a:ext uri="{FF2B5EF4-FFF2-40B4-BE49-F238E27FC236}">
                  <a16:creationId xmlns:a16="http://schemas.microsoft.com/office/drawing/2014/main" id="{869B248B-24AD-4557-917F-0D14165297EE}"/>
                </a:ext>
              </a:extLst>
            </p:cNvPr>
            <p:cNvSpPr/>
            <p:nvPr/>
          </p:nvSpPr>
          <p:spPr>
            <a:xfrm>
              <a:off x="5108800" y="2500075"/>
              <a:ext cx="26725" cy="43875"/>
            </a:xfrm>
            <a:custGeom>
              <a:avLst/>
              <a:gdLst/>
              <a:ahLst/>
              <a:cxnLst/>
              <a:rect l="l" t="t" r="r" b="b"/>
              <a:pathLst>
                <a:path w="1069" h="1755" extrusionOk="0">
                  <a:moveTo>
                    <a:pt x="242" y="0"/>
                  </a:moveTo>
                  <a:lnTo>
                    <a:pt x="0" y="1755"/>
                  </a:lnTo>
                  <a:lnTo>
                    <a:pt x="1068" y="1690"/>
                  </a:lnTo>
                  <a:lnTo>
                    <a:pt x="242" y="0"/>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6664;p43">
              <a:extLst>
                <a:ext uri="{FF2B5EF4-FFF2-40B4-BE49-F238E27FC236}">
                  <a16:creationId xmlns:a16="http://schemas.microsoft.com/office/drawing/2014/main" id="{15FEA858-4C6B-4310-AF92-495C8653183F}"/>
                </a:ext>
              </a:extLst>
            </p:cNvPr>
            <p:cNvSpPr/>
            <p:nvPr/>
          </p:nvSpPr>
          <p:spPr>
            <a:xfrm>
              <a:off x="4531400" y="2785825"/>
              <a:ext cx="1194050" cy="689200"/>
            </a:xfrm>
            <a:custGeom>
              <a:avLst/>
              <a:gdLst/>
              <a:ahLst/>
              <a:cxnLst/>
              <a:rect l="l" t="t" r="r" b="b"/>
              <a:pathLst>
                <a:path w="47762" h="27568" extrusionOk="0">
                  <a:moveTo>
                    <a:pt x="31158" y="1"/>
                  </a:moveTo>
                  <a:lnTo>
                    <a:pt x="0" y="17984"/>
                  </a:lnTo>
                  <a:lnTo>
                    <a:pt x="16604" y="27568"/>
                  </a:lnTo>
                  <a:lnTo>
                    <a:pt x="47761" y="9588"/>
                  </a:lnTo>
                  <a:lnTo>
                    <a:pt x="31158"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6665;p43">
              <a:extLst>
                <a:ext uri="{FF2B5EF4-FFF2-40B4-BE49-F238E27FC236}">
                  <a16:creationId xmlns:a16="http://schemas.microsoft.com/office/drawing/2014/main" id="{30BB8C09-08E9-4B88-9EE8-2CA0FE21F8FF}"/>
                </a:ext>
              </a:extLst>
            </p:cNvPr>
            <p:cNvSpPr/>
            <p:nvPr/>
          </p:nvSpPr>
          <p:spPr>
            <a:xfrm>
              <a:off x="4531400" y="3235400"/>
              <a:ext cx="415125" cy="718900"/>
            </a:xfrm>
            <a:custGeom>
              <a:avLst/>
              <a:gdLst/>
              <a:ahLst/>
              <a:cxnLst/>
              <a:rect l="l" t="t" r="r" b="b"/>
              <a:pathLst>
                <a:path w="16605" h="28756" extrusionOk="0">
                  <a:moveTo>
                    <a:pt x="0" y="1"/>
                  </a:moveTo>
                  <a:lnTo>
                    <a:pt x="0" y="19168"/>
                  </a:lnTo>
                  <a:lnTo>
                    <a:pt x="874" y="19673"/>
                  </a:lnTo>
                  <a:lnTo>
                    <a:pt x="874" y="6557"/>
                  </a:lnTo>
                  <a:lnTo>
                    <a:pt x="15731" y="15134"/>
                  </a:lnTo>
                  <a:lnTo>
                    <a:pt x="15731" y="28250"/>
                  </a:lnTo>
                  <a:lnTo>
                    <a:pt x="16604" y="28755"/>
                  </a:lnTo>
                  <a:lnTo>
                    <a:pt x="16604" y="9585"/>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6666;p43">
              <a:extLst>
                <a:ext uri="{FF2B5EF4-FFF2-40B4-BE49-F238E27FC236}">
                  <a16:creationId xmlns:a16="http://schemas.microsoft.com/office/drawing/2014/main" id="{B33F042C-79ED-49A7-93F0-435D5B281CDD}"/>
                </a:ext>
              </a:extLst>
            </p:cNvPr>
            <p:cNvSpPr/>
            <p:nvPr/>
          </p:nvSpPr>
          <p:spPr>
            <a:xfrm>
              <a:off x="4553250" y="3399325"/>
              <a:ext cx="21850" cy="327900"/>
            </a:xfrm>
            <a:custGeom>
              <a:avLst/>
              <a:gdLst/>
              <a:ahLst/>
              <a:cxnLst/>
              <a:rect l="l" t="t" r="r" b="b"/>
              <a:pathLst>
                <a:path w="874" h="13116" extrusionOk="0">
                  <a:moveTo>
                    <a:pt x="0" y="0"/>
                  </a:moveTo>
                  <a:lnTo>
                    <a:pt x="0" y="13116"/>
                  </a:lnTo>
                  <a:lnTo>
                    <a:pt x="873" y="12611"/>
                  </a:lnTo>
                  <a:lnTo>
                    <a:pt x="873" y="505"/>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6667;p43">
              <a:extLst>
                <a:ext uri="{FF2B5EF4-FFF2-40B4-BE49-F238E27FC236}">
                  <a16:creationId xmlns:a16="http://schemas.microsoft.com/office/drawing/2014/main" id="{07DBA4E9-7A3C-4A31-A1F9-30127F983CB8}"/>
                </a:ext>
              </a:extLst>
            </p:cNvPr>
            <p:cNvSpPr/>
            <p:nvPr/>
          </p:nvSpPr>
          <p:spPr>
            <a:xfrm>
              <a:off x="4946500" y="3025500"/>
              <a:ext cx="778950" cy="928800"/>
            </a:xfrm>
            <a:custGeom>
              <a:avLst/>
              <a:gdLst/>
              <a:ahLst/>
              <a:cxnLst/>
              <a:rect l="l" t="t" r="r" b="b"/>
              <a:pathLst>
                <a:path w="31158" h="37152" extrusionOk="0">
                  <a:moveTo>
                    <a:pt x="31157" y="1"/>
                  </a:moveTo>
                  <a:lnTo>
                    <a:pt x="0" y="17981"/>
                  </a:lnTo>
                  <a:lnTo>
                    <a:pt x="0" y="37151"/>
                  </a:lnTo>
                  <a:lnTo>
                    <a:pt x="874" y="36646"/>
                  </a:lnTo>
                  <a:lnTo>
                    <a:pt x="874" y="23530"/>
                  </a:lnTo>
                  <a:lnTo>
                    <a:pt x="30284" y="6557"/>
                  </a:lnTo>
                  <a:lnTo>
                    <a:pt x="30284" y="19673"/>
                  </a:lnTo>
                  <a:lnTo>
                    <a:pt x="31157" y="19168"/>
                  </a:lnTo>
                  <a:lnTo>
                    <a:pt x="31157"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6668;p43">
              <a:extLst>
                <a:ext uri="{FF2B5EF4-FFF2-40B4-BE49-F238E27FC236}">
                  <a16:creationId xmlns:a16="http://schemas.microsoft.com/office/drawing/2014/main" id="{C2AA5BC0-39B3-43D7-9672-872886F18D40}"/>
                </a:ext>
              </a:extLst>
            </p:cNvPr>
            <p:cNvSpPr/>
            <p:nvPr/>
          </p:nvSpPr>
          <p:spPr>
            <a:xfrm>
              <a:off x="5681750" y="3189425"/>
              <a:ext cx="21875" cy="327900"/>
            </a:xfrm>
            <a:custGeom>
              <a:avLst/>
              <a:gdLst/>
              <a:ahLst/>
              <a:cxnLst/>
              <a:rect l="l" t="t" r="r" b="b"/>
              <a:pathLst>
                <a:path w="875" h="13116" extrusionOk="0">
                  <a:moveTo>
                    <a:pt x="874" y="0"/>
                  </a:moveTo>
                  <a:lnTo>
                    <a:pt x="0" y="505"/>
                  </a:lnTo>
                  <a:lnTo>
                    <a:pt x="0" y="12611"/>
                  </a:lnTo>
                  <a:lnTo>
                    <a:pt x="874" y="13116"/>
                  </a:lnTo>
                  <a:lnTo>
                    <a:pt x="87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6669;p43">
              <a:extLst>
                <a:ext uri="{FF2B5EF4-FFF2-40B4-BE49-F238E27FC236}">
                  <a16:creationId xmlns:a16="http://schemas.microsoft.com/office/drawing/2014/main" id="{A837CA52-18A9-49B1-8340-48FCC26B4E14}"/>
                </a:ext>
              </a:extLst>
            </p:cNvPr>
            <p:cNvSpPr/>
            <p:nvPr/>
          </p:nvSpPr>
          <p:spPr>
            <a:xfrm>
              <a:off x="4644175" y="3115625"/>
              <a:ext cx="301675" cy="173450"/>
            </a:xfrm>
            <a:custGeom>
              <a:avLst/>
              <a:gdLst/>
              <a:ahLst/>
              <a:cxnLst/>
              <a:rect l="l" t="t" r="r" b="b"/>
              <a:pathLst>
                <a:path w="12067" h="6938" extrusionOk="0">
                  <a:moveTo>
                    <a:pt x="6908" y="1"/>
                  </a:moveTo>
                  <a:cubicBezTo>
                    <a:pt x="6840" y="1"/>
                    <a:pt x="6773" y="15"/>
                    <a:pt x="6722" y="44"/>
                  </a:cubicBezTo>
                  <a:lnTo>
                    <a:pt x="103" y="3867"/>
                  </a:lnTo>
                  <a:cubicBezTo>
                    <a:pt x="1" y="3924"/>
                    <a:pt x="1" y="4020"/>
                    <a:pt x="103" y="4082"/>
                  </a:cubicBezTo>
                  <a:lnTo>
                    <a:pt x="4974" y="6894"/>
                  </a:lnTo>
                  <a:cubicBezTo>
                    <a:pt x="5025" y="6923"/>
                    <a:pt x="5092" y="6937"/>
                    <a:pt x="5160" y="6937"/>
                  </a:cubicBezTo>
                  <a:cubicBezTo>
                    <a:pt x="5227" y="6937"/>
                    <a:pt x="5294" y="6923"/>
                    <a:pt x="5346" y="6894"/>
                  </a:cubicBezTo>
                  <a:lnTo>
                    <a:pt x="11964" y="3072"/>
                  </a:lnTo>
                  <a:cubicBezTo>
                    <a:pt x="12066" y="3014"/>
                    <a:pt x="12066" y="2918"/>
                    <a:pt x="11964" y="2856"/>
                  </a:cubicBezTo>
                  <a:lnTo>
                    <a:pt x="7094" y="44"/>
                  </a:lnTo>
                  <a:cubicBezTo>
                    <a:pt x="7042" y="15"/>
                    <a:pt x="6975" y="1"/>
                    <a:pt x="6908"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6670;p43">
              <a:extLst>
                <a:ext uri="{FF2B5EF4-FFF2-40B4-BE49-F238E27FC236}">
                  <a16:creationId xmlns:a16="http://schemas.microsoft.com/office/drawing/2014/main" id="{930B036A-7894-4362-ACB9-687802800977}"/>
                </a:ext>
              </a:extLst>
            </p:cNvPr>
            <p:cNvSpPr/>
            <p:nvPr/>
          </p:nvSpPr>
          <p:spPr>
            <a:xfrm>
              <a:off x="4652900" y="3115625"/>
              <a:ext cx="284250" cy="161000"/>
            </a:xfrm>
            <a:custGeom>
              <a:avLst/>
              <a:gdLst/>
              <a:ahLst/>
              <a:cxnLst/>
              <a:rect l="l" t="t" r="r" b="b"/>
              <a:pathLst>
                <a:path w="11370" h="6440" extrusionOk="0">
                  <a:moveTo>
                    <a:pt x="6559" y="1"/>
                  </a:moveTo>
                  <a:cubicBezTo>
                    <a:pt x="6491" y="1"/>
                    <a:pt x="6424" y="15"/>
                    <a:pt x="6373" y="44"/>
                  </a:cubicBezTo>
                  <a:lnTo>
                    <a:pt x="0" y="3724"/>
                  </a:lnTo>
                  <a:lnTo>
                    <a:pt x="4625" y="6396"/>
                  </a:lnTo>
                  <a:cubicBezTo>
                    <a:pt x="4676" y="6425"/>
                    <a:pt x="4743" y="6439"/>
                    <a:pt x="4811" y="6439"/>
                  </a:cubicBezTo>
                  <a:cubicBezTo>
                    <a:pt x="4878" y="6439"/>
                    <a:pt x="4945" y="6425"/>
                    <a:pt x="4997" y="6396"/>
                  </a:cubicBezTo>
                  <a:lnTo>
                    <a:pt x="11369" y="2716"/>
                  </a:lnTo>
                  <a:lnTo>
                    <a:pt x="6745" y="44"/>
                  </a:lnTo>
                  <a:cubicBezTo>
                    <a:pt x="6693" y="15"/>
                    <a:pt x="6626" y="1"/>
                    <a:pt x="655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6671;p43">
              <a:extLst>
                <a:ext uri="{FF2B5EF4-FFF2-40B4-BE49-F238E27FC236}">
                  <a16:creationId xmlns:a16="http://schemas.microsoft.com/office/drawing/2014/main" id="{C293DA53-78DD-496C-A7C5-7A510008895F}"/>
                </a:ext>
              </a:extLst>
            </p:cNvPr>
            <p:cNvSpPr/>
            <p:nvPr/>
          </p:nvSpPr>
          <p:spPr>
            <a:xfrm>
              <a:off x="4644175" y="3098825"/>
              <a:ext cx="301675" cy="173425"/>
            </a:xfrm>
            <a:custGeom>
              <a:avLst/>
              <a:gdLst/>
              <a:ahLst/>
              <a:cxnLst/>
              <a:rect l="l" t="t" r="r" b="b"/>
              <a:pathLst>
                <a:path w="12067" h="6937" extrusionOk="0">
                  <a:moveTo>
                    <a:pt x="6908" y="0"/>
                  </a:moveTo>
                  <a:cubicBezTo>
                    <a:pt x="6840" y="0"/>
                    <a:pt x="6773" y="15"/>
                    <a:pt x="6722" y="44"/>
                  </a:cubicBezTo>
                  <a:lnTo>
                    <a:pt x="103" y="3867"/>
                  </a:lnTo>
                  <a:cubicBezTo>
                    <a:pt x="1" y="3925"/>
                    <a:pt x="1" y="4020"/>
                    <a:pt x="103" y="4081"/>
                  </a:cubicBezTo>
                  <a:lnTo>
                    <a:pt x="4974" y="6894"/>
                  </a:lnTo>
                  <a:cubicBezTo>
                    <a:pt x="5025" y="6923"/>
                    <a:pt x="5092" y="6937"/>
                    <a:pt x="5160" y="6937"/>
                  </a:cubicBezTo>
                  <a:cubicBezTo>
                    <a:pt x="5227" y="6937"/>
                    <a:pt x="5294" y="6923"/>
                    <a:pt x="5346" y="6894"/>
                  </a:cubicBezTo>
                  <a:lnTo>
                    <a:pt x="11964" y="3071"/>
                  </a:lnTo>
                  <a:cubicBezTo>
                    <a:pt x="12066" y="3013"/>
                    <a:pt x="12066" y="2917"/>
                    <a:pt x="11964" y="2856"/>
                  </a:cubicBezTo>
                  <a:lnTo>
                    <a:pt x="7094" y="44"/>
                  </a:lnTo>
                  <a:cubicBezTo>
                    <a:pt x="7042" y="15"/>
                    <a:pt x="6975" y="0"/>
                    <a:pt x="690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6672;p43">
              <a:extLst>
                <a:ext uri="{FF2B5EF4-FFF2-40B4-BE49-F238E27FC236}">
                  <a16:creationId xmlns:a16="http://schemas.microsoft.com/office/drawing/2014/main" id="{A82A6D6B-8F8B-453F-9942-BEFC985D1DAF}"/>
                </a:ext>
              </a:extLst>
            </p:cNvPr>
            <p:cNvSpPr/>
            <p:nvPr/>
          </p:nvSpPr>
          <p:spPr>
            <a:xfrm>
              <a:off x="5079175" y="2837825"/>
              <a:ext cx="349525" cy="211325"/>
            </a:xfrm>
            <a:custGeom>
              <a:avLst/>
              <a:gdLst/>
              <a:ahLst/>
              <a:cxnLst/>
              <a:rect l="l" t="t" r="r" b="b"/>
              <a:pathLst>
                <a:path w="13981" h="8453" extrusionOk="0">
                  <a:moveTo>
                    <a:pt x="11361" y="0"/>
                  </a:moveTo>
                  <a:cubicBezTo>
                    <a:pt x="11294" y="0"/>
                    <a:pt x="11226" y="16"/>
                    <a:pt x="11175" y="47"/>
                  </a:cubicBezTo>
                  <a:lnTo>
                    <a:pt x="185" y="6388"/>
                  </a:lnTo>
                  <a:cubicBezTo>
                    <a:pt x="82" y="6450"/>
                    <a:pt x="1" y="6593"/>
                    <a:pt x="1" y="6713"/>
                  </a:cubicBezTo>
                  <a:lnTo>
                    <a:pt x="1" y="6788"/>
                  </a:lnTo>
                  <a:cubicBezTo>
                    <a:pt x="1" y="6903"/>
                    <a:pt x="82" y="7050"/>
                    <a:pt x="185" y="7108"/>
                  </a:cubicBezTo>
                  <a:lnTo>
                    <a:pt x="2434" y="8409"/>
                  </a:lnTo>
                  <a:cubicBezTo>
                    <a:pt x="2485" y="8438"/>
                    <a:pt x="2553" y="8453"/>
                    <a:pt x="2620" y="8453"/>
                  </a:cubicBezTo>
                  <a:cubicBezTo>
                    <a:pt x="2687" y="8453"/>
                    <a:pt x="2755" y="8438"/>
                    <a:pt x="2806" y="8409"/>
                  </a:cubicBezTo>
                  <a:lnTo>
                    <a:pt x="13796" y="2064"/>
                  </a:lnTo>
                  <a:cubicBezTo>
                    <a:pt x="13899" y="2006"/>
                    <a:pt x="13980" y="1859"/>
                    <a:pt x="13980" y="1743"/>
                  </a:cubicBezTo>
                  <a:lnTo>
                    <a:pt x="13980" y="1668"/>
                  </a:lnTo>
                  <a:cubicBezTo>
                    <a:pt x="13980" y="1549"/>
                    <a:pt x="13899" y="1405"/>
                    <a:pt x="13796" y="1344"/>
                  </a:cubicBezTo>
                  <a:lnTo>
                    <a:pt x="11547" y="47"/>
                  </a:lnTo>
                  <a:cubicBezTo>
                    <a:pt x="11496" y="16"/>
                    <a:pt x="11428" y="0"/>
                    <a:pt x="1136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6673;p43">
              <a:extLst>
                <a:ext uri="{FF2B5EF4-FFF2-40B4-BE49-F238E27FC236}">
                  <a16:creationId xmlns:a16="http://schemas.microsoft.com/office/drawing/2014/main" id="{F7F22295-1A93-45A5-B3CA-FA6D6DF6923F}"/>
                </a:ext>
              </a:extLst>
            </p:cNvPr>
            <p:cNvSpPr/>
            <p:nvPr/>
          </p:nvSpPr>
          <p:spPr>
            <a:xfrm>
              <a:off x="5081225" y="2837825"/>
              <a:ext cx="345425" cy="198700"/>
            </a:xfrm>
            <a:custGeom>
              <a:avLst/>
              <a:gdLst/>
              <a:ahLst/>
              <a:cxnLst/>
              <a:rect l="l" t="t" r="r" b="b"/>
              <a:pathLst>
                <a:path w="13817" h="7948" extrusionOk="0">
                  <a:moveTo>
                    <a:pt x="11279" y="0"/>
                  </a:moveTo>
                  <a:cubicBezTo>
                    <a:pt x="11212" y="0"/>
                    <a:pt x="11144" y="16"/>
                    <a:pt x="11093" y="47"/>
                  </a:cubicBezTo>
                  <a:lnTo>
                    <a:pt x="103" y="6388"/>
                  </a:lnTo>
                  <a:cubicBezTo>
                    <a:pt x="0" y="6450"/>
                    <a:pt x="0" y="6545"/>
                    <a:pt x="103" y="6604"/>
                  </a:cubicBezTo>
                  <a:lnTo>
                    <a:pt x="2352" y="7903"/>
                  </a:lnTo>
                  <a:cubicBezTo>
                    <a:pt x="2403" y="7933"/>
                    <a:pt x="2471" y="7947"/>
                    <a:pt x="2538" y="7947"/>
                  </a:cubicBezTo>
                  <a:cubicBezTo>
                    <a:pt x="2605" y="7947"/>
                    <a:pt x="2673" y="7933"/>
                    <a:pt x="2724" y="7903"/>
                  </a:cubicBezTo>
                  <a:lnTo>
                    <a:pt x="13714" y="1559"/>
                  </a:lnTo>
                  <a:cubicBezTo>
                    <a:pt x="13817" y="1500"/>
                    <a:pt x="13817" y="1405"/>
                    <a:pt x="13714" y="1344"/>
                  </a:cubicBezTo>
                  <a:lnTo>
                    <a:pt x="11465" y="47"/>
                  </a:lnTo>
                  <a:cubicBezTo>
                    <a:pt x="11414" y="16"/>
                    <a:pt x="11346" y="0"/>
                    <a:pt x="1127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6674;p43">
              <a:extLst>
                <a:ext uri="{FF2B5EF4-FFF2-40B4-BE49-F238E27FC236}">
                  <a16:creationId xmlns:a16="http://schemas.microsoft.com/office/drawing/2014/main" id="{1103FF3D-5688-4E13-AD5A-7103012D3F40}"/>
                </a:ext>
              </a:extLst>
            </p:cNvPr>
            <p:cNvSpPr/>
            <p:nvPr/>
          </p:nvSpPr>
          <p:spPr>
            <a:xfrm>
              <a:off x="5166550" y="2785650"/>
              <a:ext cx="191925" cy="121250"/>
            </a:xfrm>
            <a:custGeom>
              <a:avLst/>
              <a:gdLst/>
              <a:ahLst/>
              <a:cxnLst/>
              <a:rect l="l" t="t" r="r" b="b"/>
              <a:pathLst>
                <a:path w="7677" h="4850" extrusionOk="0">
                  <a:moveTo>
                    <a:pt x="779" y="1"/>
                  </a:moveTo>
                  <a:lnTo>
                    <a:pt x="1" y="2240"/>
                  </a:lnTo>
                  <a:cubicBezTo>
                    <a:pt x="1165" y="2577"/>
                    <a:pt x="2328" y="2878"/>
                    <a:pt x="2864" y="3021"/>
                  </a:cubicBezTo>
                  <a:cubicBezTo>
                    <a:pt x="3318" y="3195"/>
                    <a:pt x="3301" y="3329"/>
                    <a:pt x="3673" y="3540"/>
                  </a:cubicBezTo>
                  <a:cubicBezTo>
                    <a:pt x="4162" y="3817"/>
                    <a:pt x="4527" y="3857"/>
                    <a:pt x="4697" y="3857"/>
                  </a:cubicBezTo>
                  <a:cubicBezTo>
                    <a:pt x="4766" y="3857"/>
                    <a:pt x="4802" y="3850"/>
                    <a:pt x="4802" y="3850"/>
                  </a:cubicBezTo>
                  <a:cubicBezTo>
                    <a:pt x="4802" y="3850"/>
                    <a:pt x="5141" y="4171"/>
                    <a:pt x="5451" y="4386"/>
                  </a:cubicBezTo>
                  <a:cubicBezTo>
                    <a:pt x="5822" y="4642"/>
                    <a:pt x="6194" y="4850"/>
                    <a:pt x="6615" y="4850"/>
                  </a:cubicBezTo>
                  <a:cubicBezTo>
                    <a:pt x="6746" y="4850"/>
                    <a:pt x="6880" y="4830"/>
                    <a:pt x="7021" y="4786"/>
                  </a:cubicBezTo>
                  <a:cubicBezTo>
                    <a:pt x="7677" y="4581"/>
                    <a:pt x="7216" y="3932"/>
                    <a:pt x="7021" y="3612"/>
                  </a:cubicBezTo>
                  <a:cubicBezTo>
                    <a:pt x="6830" y="3294"/>
                    <a:pt x="5776" y="2359"/>
                    <a:pt x="5567" y="2168"/>
                  </a:cubicBezTo>
                  <a:cubicBezTo>
                    <a:pt x="5359" y="1977"/>
                    <a:pt x="4465" y="1844"/>
                    <a:pt x="3679" y="1598"/>
                  </a:cubicBezTo>
                  <a:cubicBezTo>
                    <a:pt x="2963" y="1267"/>
                    <a:pt x="2021" y="741"/>
                    <a:pt x="779"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6675;p43">
              <a:extLst>
                <a:ext uri="{FF2B5EF4-FFF2-40B4-BE49-F238E27FC236}">
                  <a16:creationId xmlns:a16="http://schemas.microsoft.com/office/drawing/2014/main" id="{8B018A2A-2386-4686-8C42-64F32A89267E}"/>
                </a:ext>
              </a:extLst>
            </p:cNvPr>
            <p:cNvSpPr/>
            <p:nvPr/>
          </p:nvSpPr>
          <p:spPr>
            <a:xfrm>
              <a:off x="5188050" y="3165875"/>
              <a:ext cx="110100" cy="80200"/>
            </a:xfrm>
            <a:custGeom>
              <a:avLst/>
              <a:gdLst/>
              <a:ahLst/>
              <a:cxnLst/>
              <a:rect l="l" t="t" r="r" b="b"/>
              <a:pathLst>
                <a:path w="4404" h="3208" extrusionOk="0">
                  <a:moveTo>
                    <a:pt x="622" y="0"/>
                  </a:moveTo>
                  <a:cubicBezTo>
                    <a:pt x="1" y="515"/>
                    <a:pt x="373" y="2136"/>
                    <a:pt x="1011" y="2788"/>
                  </a:cubicBezTo>
                  <a:cubicBezTo>
                    <a:pt x="1017" y="2795"/>
                    <a:pt x="1021" y="2802"/>
                    <a:pt x="1028" y="2806"/>
                  </a:cubicBezTo>
                  <a:cubicBezTo>
                    <a:pt x="1035" y="2812"/>
                    <a:pt x="1042" y="2823"/>
                    <a:pt x="1048" y="2829"/>
                  </a:cubicBezTo>
                  <a:cubicBezTo>
                    <a:pt x="1069" y="2847"/>
                    <a:pt x="1086" y="2864"/>
                    <a:pt x="1107" y="2881"/>
                  </a:cubicBezTo>
                  <a:cubicBezTo>
                    <a:pt x="1113" y="2884"/>
                    <a:pt x="1116" y="2887"/>
                    <a:pt x="1124" y="2891"/>
                  </a:cubicBezTo>
                  <a:cubicBezTo>
                    <a:pt x="1137" y="2905"/>
                    <a:pt x="1154" y="2915"/>
                    <a:pt x="1171" y="2928"/>
                  </a:cubicBezTo>
                  <a:cubicBezTo>
                    <a:pt x="1198" y="2946"/>
                    <a:pt x="1226" y="2966"/>
                    <a:pt x="1253" y="2979"/>
                  </a:cubicBezTo>
                  <a:cubicBezTo>
                    <a:pt x="1516" y="3131"/>
                    <a:pt x="1860" y="3207"/>
                    <a:pt x="2203" y="3207"/>
                  </a:cubicBezTo>
                  <a:cubicBezTo>
                    <a:pt x="2547" y="3207"/>
                    <a:pt x="2890" y="3131"/>
                    <a:pt x="3151" y="2979"/>
                  </a:cubicBezTo>
                  <a:cubicBezTo>
                    <a:pt x="3178" y="2966"/>
                    <a:pt x="3205" y="2946"/>
                    <a:pt x="3233" y="2928"/>
                  </a:cubicBezTo>
                  <a:cubicBezTo>
                    <a:pt x="3249" y="2915"/>
                    <a:pt x="3263" y="2905"/>
                    <a:pt x="3277" y="2894"/>
                  </a:cubicBezTo>
                  <a:cubicBezTo>
                    <a:pt x="3284" y="2887"/>
                    <a:pt x="3290" y="2884"/>
                    <a:pt x="3298" y="2877"/>
                  </a:cubicBezTo>
                  <a:cubicBezTo>
                    <a:pt x="3318" y="2864"/>
                    <a:pt x="3335" y="2847"/>
                    <a:pt x="3352" y="2829"/>
                  </a:cubicBezTo>
                  <a:cubicBezTo>
                    <a:pt x="3362" y="2823"/>
                    <a:pt x="3369" y="2812"/>
                    <a:pt x="3380" y="2806"/>
                  </a:cubicBezTo>
                  <a:cubicBezTo>
                    <a:pt x="3383" y="2799"/>
                    <a:pt x="3389" y="2795"/>
                    <a:pt x="3393" y="2788"/>
                  </a:cubicBezTo>
                  <a:cubicBezTo>
                    <a:pt x="4032" y="2140"/>
                    <a:pt x="4404" y="515"/>
                    <a:pt x="3782"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6676;p43">
              <a:extLst>
                <a:ext uri="{FF2B5EF4-FFF2-40B4-BE49-F238E27FC236}">
                  <a16:creationId xmlns:a16="http://schemas.microsoft.com/office/drawing/2014/main" id="{94ECE46A-DD39-421F-86EC-C0B80BA9AE14}"/>
                </a:ext>
              </a:extLst>
            </p:cNvPr>
            <p:cNvSpPr/>
            <p:nvPr/>
          </p:nvSpPr>
          <p:spPr>
            <a:xfrm>
              <a:off x="5192400" y="3152850"/>
              <a:ext cx="101400" cy="53350"/>
            </a:xfrm>
            <a:custGeom>
              <a:avLst/>
              <a:gdLst/>
              <a:ahLst/>
              <a:cxnLst/>
              <a:rect l="l" t="t" r="r" b="b"/>
              <a:pathLst>
                <a:path w="4056" h="2134" extrusionOk="0">
                  <a:moveTo>
                    <a:pt x="2028" y="0"/>
                  </a:moveTo>
                  <a:cubicBezTo>
                    <a:pt x="1555" y="0"/>
                    <a:pt x="1083" y="105"/>
                    <a:pt x="720" y="313"/>
                  </a:cubicBezTo>
                  <a:cubicBezTo>
                    <a:pt x="0" y="729"/>
                    <a:pt x="0" y="1405"/>
                    <a:pt x="720" y="1821"/>
                  </a:cubicBezTo>
                  <a:cubicBezTo>
                    <a:pt x="1083" y="2030"/>
                    <a:pt x="1555" y="2134"/>
                    <a:pt x="2028" y="2134"/>
                  </a:cubicBezTo>
                  <a:cubicBezTo>
                    <a:pt x="2501" y="2134"/>
                    <a:pt x="2973" y="2030"/>
                    <a:pt x="3335" y="1821"/>
                  </a:cubicBezTo>
                  <a:cubicBezTo>
                    <a:pt x="4055" y="1405"/>
                    <a:pt x="4055" y="729"/>
                    <a:pt x="3335" y="313"/>
                  </a:cubicBezTo>
                  <a:cubicBezTo>
                    <a:pt x="2973" y="105"/>
                    <a:pt x="2501" y="0"/>
                    <a:pt x="202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6677;p43">
              <a:extLst>
                <a:ext uri="{FF2B5EF4-FFF2-40B4-BE49-F238E27FC236}">
                  <a16:creationId xmlns:a16="http://schemas.microsoft.com/office/drawing/2014/main" id="{3BB7913A-6C3C-4288-93A8-00BB2BFDB1FC}"/>
                </a:ext>
              </a:extLst>
            </p:cNvPr>
            <p:cNvSpPr/>
            <p:nvPr/>
          </p:nvSpPr>
          <p:spPr>
            <a:xfrm>
              <a:off x="5212275" y="3163350"/>
              <a:ext cx="61625" cy="32450"/>
            </a:xfrm>
            <a:custGeom>
              <a:avLst/>
              <a:gdLst/>
              <a:ahLst/>
              <a:cxnLst/>
              <a:rect l="l" t="t" r="r" b="b"/>
              <a:pathLst>
                <a:path w="2465" h="1298" extrusionOk="0">
                  <a:moveTo>
                    <a:pt x="1233" y="0"/>
                  </a:moveTo>
                  <a:cubicBezTo>
                    <a:pt x="945" y="0"/>
                    <a:pt x="658" y="63"/>
                    <a:pt x="437" y="190"/>
                  </a:cubicBezTo>
                  <a:cubicBezTo>
                    <a:pt x="1" y="443"/>
                    <a:pt x="1" y="852"/>
                    <a:pt x="437" y="1108"/>
                  </a:cubicBezTo>
                  <a:cubicBezTo>
                    <a:pt x="658" y="1234"/>
                    <a:pt x="945" y="1297"/>
                    <a:pt x="1233" y="1297"/>
                  </a:cubicBezTo>
                  <a:cubicBezTo>
                    <a:pt x="1521" y="1297"/>
                    <a:pt x="1808" y="1234"/>
                    <a:pt x="2028" y="1108"/>
                  </a:cubicBezTo>
                  <a:cubicBezTo>
                    <a:pt x="2465" y="852"/>
                    <a:pt x="2465" y="443"/>
                    <a:pt x="2028" y="190"/>
                  </a:cubicBezTo>
                  <a:cubicBezTo>
                    <a:pt x="1808" y="63"/>
                    <a:pt x="1521" y="0"/>
                    <a:pt x="1233"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6678;p43">
              <a:extLst>
                <a:ext uri="{FF2B5EF4-FFF2-40B4-BE49-F238E27FC236}">
                  <a16:creationId xmlns:a16="http://schemas.microsoft.com/office/drawing/2014/main" id="{01DCEC0A-31FA-4FF8-A1F8-6932D65AAE56}"/>
                </a:ext>
              </a:extLst>
            </p:cNvPr>
            <p:cNvSpPr/>
            <p:nvPr/>
          </p:nvSpPr>
          <p:spPr>
            <a:xfrm>
              <a:off x="5216650" y="3174175"/>
              <a:ext cx="52925" cy="21625"/>
            </a:xfrm>
            <a:custGeom>
              <a:avLst/>
              <a:gdLst/>
              <a:ahLst/>
              <a:cxnLst/>
              <a:rect l="l" t="t" r="r" b="b"/>
              <a:pathLst>
                <a:path w="2117" h="865" extrusionOk="0">
                  <a:moveTo>
                    <a:pt x="1058" y="1"/>
                  </a:moveTo>
                  <a:cubicBezTo>
                    <a:pt x="770" y="1"/>
                    <a:pt x="483" y="64"/>
                    <a:pt x="262" y="190"/>
                  </a:cubicBezTo>
                  <a:cubicBezTo>
                    <a:pt x="140" y="262"/>
                    <a:pt x="54" y="344"/>
                    <a:pt x="0" y="432"/>
                  </a:cubicBezTo>
                  <a:cubicBezTo>
                    <a:pt x="54" y="522"/>
                    <a:pt x="140" y="604"/>
                    <a:pt x="262" y="675"/>
                  </a:cubicBezTo>
                  <a:cubicBezTo>
                    <a:pt x="483" y="801"/>
                    <a:pt x="770" y="864"/>
                    <a:pt x="1058" y="864"/>
                  </a:cubicBezTo>
                  <a:cubicBezTo>
                    <a:pt x="1346" y="864"/>
                    <a:pt x="1633" y="801"/>
                    <a:pt x="1853" y="675"/>
                  </a:cubicBezTo>
                  <a:cubicBezTo>
                    <a:pt x="1976" y="604"/>
                    <a:pt x="2061" y="522"/>
                    <a:pt x="2116" y="432"/>
                  </a:cubicBezTo>
                  <a:cubicBezTo>
                    <a:pt x="2061" y="344"/>
                    <a:pt x="1976" y="262"/>
                    <a:pt x="1853" y="190"/>
                  </a:cubicBezTo>
                  <a:cubicBezTo>
                    <a:pt x="1633" y="64"/>
                    <a:pt x="1346" y="1"/>
                    <a:pt x="105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6679;p43">
              <a:extLst>
                <a:ext uri="{FF2B5EF4-FFF2-40B4-BE49-F238E27FC236}">
                  <a16:creationId xmlns:a16="http://schemas.microsoft.com/office/drawing/2014/main" id="{3E354D48-D57E-406A-B840-BDD14EEECBCC}"/>
                </a:ext>
              </a:extLst>
            </p:cNvPr>
            <p:cNvSpPr/>
            <p:nvPr/>
          </p:nvSpPr>
          <p:spPr>
            <a:xfrm>
              <a:off x="5203425" y="3108175"/>
              <a:ext cx="83975" cy="80500"/>
            </a:xfrm>
            <a:custGeom>
              <a:avLst/>
              <a:gdLst/>
              <a:ahLst/>
              <a:cxnLst/>
              <a:rect l="l" t="t" r="r" b="b"/>
              <a:pathLst>
                <a:path w="3359" h="3220" extrusionOk="0">
                  <a:moveTo>
                    <a:pt x="1047" y="0"/>
                  </a:moveTo>
                  <a:cubicBezTo>
                    <a:pt x="1037" y="0"/>
                    <a:pt x="1029" y="3"/>
                    <a:pt x="1021" y="8"/>
                  </a:cubicBezTo>
                  <a:cubicBezTo>
                    <a:pt x="901" y="83"/>
                    <a:pt x="799" y="462"/>
                    <a:pt x="775" y="881"/>
                  </a:cubicBezTo>
                  <a:cubicBezTo>
                    <a:pt x="750" y="1298"/>
                    <a:pt x="832" y="1683"/>
                    <a:pt x="832" y="1683"/>
                  </a:cubicBezTo>
                  <a:cubicBezTo>
                    <a:pt x="832" y="1683"/>
                    <a:pt x="337" y="1127"/>
                    <a:pt x="165" y="1127"/>
                  </a:cubicBezTo>
                  <a:cubicBezTo>
                    <a:pt x="154" y="1127"/>
                    <a:pt x="144" y="1130"/>
                    <a:pt x="136" y="1134"/>
                  </a:cubicBezTo>
                  <a:cubicBezTo>
                    <a:pt x="0" y="1209"/>
                    <a:pt x="48" y="1840"/>
                    <a:pt x="314" y="2308"/>
                  </a:cubicBezTo>
                  <a:cubicBezTo>
                    <a:pt x="580" y="2779"/>
                    <a:pt x="891" y="3072"/>
                    <a:pt x="891" y="3072"/>
                  </a:cubicBezTo>
                  <a:cubicBezTo>
                    <a:pt x="1183" y="3183"/>
                    <a:pt x="1435" y="3219"/>
                    <a:pt x="1641" y="3219"/>
                  </a:cubicBezTo>
                  <a:cubicBezTo>
                    <a:pt x="2054" y="3219"/>
                    <a:pt x="2283" y="3072"/>
                    <a:pt x="2283" y="3072"/>
                  </a:cubicBezTo>
                  <a:cubicBezTo>
                    <a:pt x="2283" y="3072"/>
                    <a:pt x="2659" y="2741"/>
                    <a:pt x="2987" y="2148"/>
                  </a:cubicBezTo>
                  <a:cubicBezTo>
                    <a:pt x="3359" y="1475"/>
                    <a:pt x="3338" y="1117"/>
                    <a:pt x="3269" y="1073"/>
                  </a:cubicBezTo>
                  <a:cubicBezTo>
                    <a:pt x="3253" y="1062"/>
                    <a:pt x="3234" y="1056"/>
                    <a:pt x="3213" y="1056"/>
                  </a:cubicBezTo>
                  <a:cubicBezTo>
                    <a:pt x="3144" y="1056"/>
                    <a:pt x="3041" y="1117"/>
                    <a:pt x="2860" y="1291"/>
                  </a:cubicBezTo>
                  <a:cubicBezTo>
                    <a:pt x="2639" y="1503"/>
                    <a:pt x="2444" y="1718"/>
                    <a:pt x="2444" y="1718"/>
                  </a:cubicBezTo>
                  <a:cubicBezTo>
                    <a:pt x="2444" y="1718"/>
                    <a:pt x="2488" y="1332"/>
                    <a:pt x="2467" y="960"/>
                  </a:cubicBezTo>
                  <a:cubicBezTo>
                    <a:pt x="2437" y="434"/>
                    <a:pt x="2372" y="246"/>
                    <a:pt x="2276" y="209"/>
                  </a:cubicBezTo>
                  <a:cubicBezTo>
                    <a:pt x="2263" y="203"/>
                    <a:pt x="2248" y="200"/>
                    <a:pt x="2233" y="200"/>
                  </a:cubicBezTo>
                  <a:cubicBezTo>
                    <a:pt x="2142" y="200"/>
                    <a:pt x="2031" y="316"/>
                    <a:pt x="1911" y="656"/>
                  </a:cubicBezTo>
                  <a:cubicBezTo>
                    <a:pt x="1785" y="1018"/>
                    <a:pt x="1706" y="1536"/>
                    <a:pt x="1706" y="1536"/>
                  </a:cubicBezTo>
                  <a:cubicBezTo>
                    <a:pt x="1706" y="1536"/>
                    <a:pt x="1638" y="1223"/>
                    <a:pt x="1522" y="840"/>
                  </a:cubicBezTo>
                  <a:cubicBezTo>
                    <a:pt x="1414" y="484"/>
                    <a:pt x="1175" y="0"/>
                    <a:pt x="10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6680;p43">
              <a:extLst>
                <a:ext uri="{FF2B5EF4-FFF2-40B4-BE49-F238E27FC236}">
                  <a16:creationId xmlns:a16="http://schemas.microsoft.com/office/drawing/2014/main" id="{A2633B07-DED5-4133-B7A7-78092277E141}"/>
                </a:ext>
              </a:extLst>
            </p:cNvPr>
            <p:cNvSpPr/>
            <p:nvPr/>
          </p:nvSpPr>
          <p:spPr>
            <a:xfrm>
              <a:off x="4806825" y="3201375"/>
              <a:ext cx="357875" cy="206575"/>
            </a:xfrm>
            <a:custGeom>
              <a:avLst/>
              <a:gdLst/>
              <a:ahLst/>
              <a:cxnLst/>
              <a:rect l="l" t="t" r="r" b="b"/>
              <a:pathLst>
                <a:path w="14315" h="8263" extrusionOk="0">
                  <a:moveTo>
                    <a:pt x="6784" y="0"/>
                  </a:moveTo>
                  <a:cubicBezTo>
                    <a:pt x="6722" y="0"/>
                    <a:pt x="6661" y="14"/>
                    <a:pt x="6615" y="41"/>
                  </a:cubicBezTo>
                  <a:lnTo>
                    <a:pt x="0" y="3860"/>
                  </a:lnTo>
                  <a:lnTo>
                    <a:pt x="7632" y="8263"/>
                  </a:lnTo>
                  <a:lnTo>
                    <a:pt x="14246" y="4447"/>
                  </a:lnTo>
                  <a:cubicBezTo>
                    <a:pt x="14291" y="4420"/>
                    <a:pt x="14314" y="4382"/>
                    <a:pt x="14314" y="4348"/>
                  </a:cubicBezTo>
                  <a:lnTo>
                    <a:pt x="14314" y="4194"/>
                  </a:lnTo>
                  <a:lnTo>
                    <a:pt x="6956" y="41"/>
                  </a:lnTo>
                  <a:cubicBezTo>
                    <a:pt x="6908" y="14"/>
                    <a:pt x="6846" y="0"/>
                    <a:pt x="6784" y="0"/>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6681;p43">
              <a:extLst>
                <a:ext uri="{FF2B5EF4-FFF2-40B4-BE49-F238E27FC236}">
                  <a16:creationId xmlns:a16="http://schemas.microsoft.com/office/drawing/2014/main" id="{BE74991D-3B61-4CD8-B594-A4862AE04353}"/>
                </a:ext>
              </a:extLst>
            </p:cNvPr>
            <p:cNvSpPr/>
            <p:nvPr/>
          </p:nvSpPr>
          <p:spPr>
            <a:xfrm>
              <a:off x="5000175" y="3306300"/>
              <a:ext cx="164525" cy="100200"/>
            </a:xfrm>
            <a:custGeom>
              <a:avLst/>
              <a:gdLst/>
              <a:ahLst/>
              <a:cxnLst/>
              <a:rect l="l" t="t" r="r" b="b"/>
              <a:pathLst>
                <a:path w="6581" h="4008" extrusionOk="0">
                  <a:moveTo>
                    <a:pt x="6580" y="1"/>
                  </a:moveTo>
                  <a:cubicBezTo>
                    <a:pt x="6580" y="38"/>
                    <a:pt x="6557" y="73"/>
                    <a:pt x="6512" y="100"/>
                  </a:cubicBezTo>
                  <a:lnTo>
                    <a:pt x="0" y="3858"/>
                  </a:lnTo>
                  <a:lnTo>
                    <a:pt x="0" y="4008"/>
                  </a:lnTo>
                  <a:lnTo>
                    <a:pt x="6512" y="250"/>
                  </a:lnTo>
                  <a:cubicBezTo>
                    <a:pt x="6557" y="223"/>
                    <a:pt x="6580" y="185"/>
                    <a:pt x="6580" y="151"/>
                  </a:cubicBezTo>
                  <a:lnTo>
                    <a:pt x="6580" y="127"/>
                  </a:lnTo>
                  <a:lnTo>
                    <a:pt x="6580" y="123"/>
                  </a:lnTo>
                  <a:lnTo>
                    <a:pt x="6580" y="120"/>
                  </a:lnTo>
                  <a:lnTo>
                    <a:pt x="6580" y="117"/>
                  </a:lnTo>
                  <a:lnTo>
                    <a:pt x="6580" y="114"/>
                  </a:lnTo>
                  <a:lnTo>
                    <a:pt x="6580" y="110"/>
                  </a:lnTo>
                  <a:lnTo>
                    <a:pt x="6580" y="106"/>
                  </a:lnTo>
                  <a:lnTo>
                    <a:pt x="6580" y="103"/>
                  </a:lnTo>
                  <a:lnTo>
                    <a:pt x="6580" y="100"/>
                  </a:lnTo>
                  <a:lnTo>
                    <a:pt x="658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6682;p43">
              <a:extLst>
                <a:ext uri="{FF2B5EF4-FFF2-40B4-BE49-F238E27FC236}">
                  <a16:creationId xmlns:a16="http://schemas.microsoft.com/office/drawing/2014/main" id="{C6EEB218-4AA6-4212-8A13-384F773F32A0}"/>
                </a:ext>
              </a:extLst>
            </p:cNvPr>
            <p:cNvSpPr/>
            <p:nvPr/>
          </p:nvSpPr>
          <p:spPr>
            <a:xfrm>
              <a:off x="4806825" y="3197600"/>
              <a:ext cx="358475" cy="206700"/>
            </a:xfrm>
            <a:custGeom>
              <a:avLst/>
              <a:gdLst/>
              <a:ahLst/>
              <a:cxnLst/>
              <a:rect l="l" t="t" r="r" b="b"/>
              <a:pathLst>
                <a:path w="14339" h="8268" extrusionOk="0">
                  <a:moveTo>
                    <a:pt x="6784" y="1"/>
                  </a:moveTo>
                  <a:cubicBezTo>
                    <a:pt x="6722" y="1"/>
                    <a:pt x="6661" y="14"/>
                    <a:pt x="6615" y="42"/>
                  </a:cubicBezTo>
                  <a:lnTo>
                    <a:pt x="0" y="3860"/>
                  </a:lnTo>
                  <a:lnTo>
                    <a:pt x="7632" y="8267"/>
                  </a:lnTo>
                  <a:lnTo>
                    <a:pt x="14246" y="4448"/>
                  </a:lnTo>
                  <a:cubicBezTo>
                    <a:pt x="14338" y="4393"/>
                    <a:pt x="14338" y="4304"/>
                    <a:pt x="14246" y="4250"/>
                  </a:cubicBezTo>
                  <a:lnTo>
                    <a:pt x="6956" y="42"/>
                  </a:lnTo>
                  <a:cubicBezTo>
                    <a:pt x="6908" y="14"/>
                    <a:pt x="6846" y="1"/>
                    <a:pt x="6784" y="1"/>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6683;p43">
              <a:extLst>
                <a:ext uri="{FF2B5EF4-FFF2-40B4-BE49-F238E27FC236}">
                  <a16:creationId xmlns:a16="http://schemas.microsoft.com/office/drawing/2014/main" id="{943CBDFB-C298-43AB-B630-5EA56A420C36}"/>
                </a:ext>
              </a:extLst>
            </p:cNvPr>
            <p:cNvSpPr/>
            <p:nvPr/>
          </p:nvSpPr>
          <p:spPr>
            <a:xfrm>
              <a:off x="5000175" y="3302050"/>
              <a:ext cx="164525" cy="100700"/>
            </a:xfrm>
            <a:custGeom>
              <a:avLst/>
              <a:gdLst/>
              <a:ahLst/>
              <a:cxnLst/>
              <a:rect l="l" t="t" r="r" b="b"/>
              <a:pathLst>
                <a:path w="6581" h="4028" extrusionOk="0">
                  <a:moveTo>
                    <a:pt x="0" y="3096"/>
                  </a:moveTo>
                  <a:lnTo>
                    <a:pt x="0" y="3291"/>
                  </a:lnTo>
                  <a:cubicBezTo>
                    <a:pt x="27" y="3300"/>
                    <a:pt x="54" y="3304"/>
                    <a:pt x="86" y="3304"/>
                  </a:cubicBezTo>
                  <a:cubicBezTo>
                    <a:pt x="140" y="3304"/>
                    <a:pt x="205" y="3287"/>
                    <a:pt x="270" y="3250"/>
                  </a:cubicBezTo>
                  <a:lnTo>
                    <a:pt x="294" y="3263"/>
                  </a:lnTo>
                  <a:lnTo>
                    <a:pt x="0" y="3096"/>
                  </a:lnTo>
                  <a:close/>
                  <a:moveTo>
                    <a:pt x="6386" y="0"/>
                  </a:moveTo>
                  <a:lnTo>
                    <a:pt x="6386" y="123"/>
                  </a:lnTo>
                  <a:lnTo>
                    <a:pt x="6376" y="130"/>
                  </a:lnTo>
                  <a:cubicBezTo>
                    <a:pt x="6396" y="178"/>
                    <a:pt x="6379" y="229"/>
                    <a:pt x="6314" y="266"/>
                  </a:cubicBezTo>
                  <a:lnTo>
                    <a:pt x="706" y="3502"/>
                  </a:lnTo>
                  <a:lnTo>
                    <a:pt x="369" y="3304"/>
                  </a:lnTo>
                  <a:cubicBezTo>
                    <a:pt x="355" y="3314"/>
                    <a:pt x="338" y="3324"/>
                    <a:pt x="325" y="3332"/>
                  </a:cubicBezTo>
                  <a:cubicBezTo>
                    <a:pt x="243" y="3379"/>
                    <a:pt x="161" y="3403"/>
                    <a:pt x="86" y="3403"/>
                  </a:cubicBezTo>
                  <a:cubicBezTo>
                    <a:pt x="54" y="3403"/>
                    <a:pt x="27" y="3400"/>
                    <a:pt x="0" y="3393"/>
                  </a:cubicBezTo>
                  <a:lnTo>
                    <a:pt x="0" y="4028"/>
                  </a:lnTo>
                  <a:lnTo>
                    <a:pt x="6512" y="270"/>
                  </a:lnTo>
                  <a:cubicBezTo>
                    <a:pt x="6557" y="243"/>
                    <a:pt x="6580" y="208"/>
                    <a:pt x="6580" y="171"/>
                  </a:cubicBezTo>
                  <a:cubicBezTo>
                    <a:pt x="6580" y="137"/>
                    <a:pt x="6557" y="99"/>
                    <a:pt x="6512" y="72"/>
                  </a:cubicBezTo>
                  <a:lnTo>
                    <a:pt x="63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6684;p43">
              <a:extLst>
                <a:ext uri="{FF2B5EF4-FFF2-40B4-BE49-F238E27FC236}">
                  <a16:creationId xmlns:a16="http://schemas.microsoft.com/office/drawing/2014/main" id="{C9A833D6-9BA1-4B7E-BC29-50A60B7E5B27}"/>
                </a:ext>
              </a:extLst>
            </p:cNvPr>
            <p:cNvSpPr/>
            <p:nvPr/>
          </p:nvSpPr>
          <p:spPr>
            <a:xfrm>
              <a:off x="4827050" y="3197525"/>
              <a:ext cx="333050" cy="192075"/>
            </a:xfrm>
            <a:custGeom>
              <a:avLst/>
              <a:gdLst/>
              <a:ahLst/>
              <a:cxnLst/>
              <a:rect l="l" t="t" r="r" b="b"/>
              <a:pathLst>
                <a:path w="13322" h="7683" extrusionOk="0">
                  <a:moveTo>
                    <a:pt x="5781" y="0"/>
                  </a:moveTo>
                  <a:cubicBezTo>
                    <a:pt x="5719" y="0"/>
                    <a:pt x="5657" y="14"/>
                    <a:pt x="5612" y="41"/>
                  </a:cubicBezTo>
                  <a:lnTo>
                    <a:pt x="713" y="2867"/>
                  </a:lnTo>
                  <a:lnTo>
                    <a:pt x="1" y="2455"/>
                  </a:lnTo>
                  <a:lnTo>
                    <a:pt x="1" y="3280"/>
                  </a:lnTo>
                  <a:lnTo>
                    <a:pt x="7631" y="7683"/>
                  </a:lnTo>
                  <a:lnTo>
                    <a:pt x="13239" y="4447"/>
                  </a:lnTo>
                  <a:cubicBezTo>
                    <a:pt x="13304" y="4410"/>
                    <a:pt x="13321" y="4359"/>
                    <a:pt x="13301" y="4311"/>
                  </a:cubicBezTo>
                  <a:lnTo>
                    <a:pt x="13311" y="4304"/>
                  </a:lnTo>
                  <a:lnTo>
                    <a:pt x="13311" y="3550"/>
                  </a:lnTo>
                  <a:lnTo>
                    <a:pt x="12676" y="3922"/>
                  </a:lnTo>
                  <a:lnTo>
                    <a:pt x="5952" y="41"/>
                  </a:lnTo>
                  <a:cubicBezTo>
                    <a:pt x="5905" y="14"/>
                    <a:pt x="5843" y="0"/>
                    <a:pt x="5781"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6685;p43">
              <a:extLst>
                <a:ext uri="{FF2B5EF4-FFF2-40B4-BE49-F238E27FC236}">
                  <a16:creationId xmlns:a16="http://schemas.microsoft.com/office/drawing/2014/main" id="{8BCD7633-0B0C-4139-A4C9-ECAE6B69A6BE}"/>
                </a:ext>
              </a:extLst>
            </p:cNvPr>
            <p:cNvSpPr/>
            <p:nvPr/>
          </p:nvSpPr>
          <p:spPr>
            <a:xfrm>
              <a:off x="4827050" y="3176875"/>
              <a:ext cx="333375" cy="192175"/>
            </a:xfrm>
            <a:custGeom>
              <a:avLst/>
              <a:gdLst/>
              <a:ahLst/>
              <a:cxnLst/>
              <a:rect l="l" t="t" r="r" b="b"/>
              <a:pathLst>
                <a:path w="13335" h="7687" extrusionOk="0">
                  <a:moveTo>
                    <a:pt x="5781" y="0"/>
                  </a:moveTo>
                  <a:cubicBezTo>
                    <a:pt x="5719" y="0"/>
                    <a:pt x="5657" y="14"/>
                    <a:pt x="5612" y="41"/>
                  </a:cubicBezTo>
                  <a:lnTo>
                    <a:pt x="1" y="3281"/>
                  </a:lnTo>
                  <a:lnTo>
                    <a:pt x="7631" y="7687"/>
                  </a:lnTo>
                  <a:lnTo>
                    <a:pt x="13239" y="4448"/>
                  </a:lnTo>
                  <a:cubicBezTo>
                    <a:pt x="13335" y="4393"/>
                    <a:pt x="13335" y="4304"/>
                    <a:pt x="13239" y="4250"/>
                  </a:cubicBezTo>
                  <a:lnTo>
                    <a:pt x="5952" y="41"/>
                  </a:lnTo>
                  <a:cubicBezTo>
                    <a:pt x="5905" y="14"/>
                    <a:pt x="5843" y="0"/>
                    <a:pt x="578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6686;p43">
              <a:extLst>
                <a:ext uri="{FF2B5EF4-FFF2-40B4-BE49-F238E27FC236}">
                  <a16:creationId xmlns:a16="http://schemas.microsoft.com/office/drawing/2014/main" id="{6394BE25-A68D-4ADC-8F3F-7D1919C5D7AE}"/>
                </a:ext>
              </a:extLst>
            </p:cNvPr>
            <p:cNvSpPr/>
            <p:nvPr/>
          </p:nvSpPr>
          <p:spPr>
            <a:xfrm>
              <a:off x="4827050" y="3258875"/>
              <a:ext cx="190800" cy="130725"/>
            </a:xfrm>
            <a:custGeom>
              <a:avLst/>
              <a:gdLst/>
              <a:ahLst/>
              <a:cxnLst/>
              <a:rect l="l" t="t" r="r" b="b"/>
              <a:pathLst>
                <a:path w="7632" h="5229" extrusionOk="0">
                  <a:moveTo>
                    <a:pt x="1" y="1"/>
                  </a:moveTo>
                  <a:lnTo>
                    <a:pt x="1" y="826"/>
                  </a:lnTo>
                  <a:lnTo>
                    <a:pt x="7631" y="5229"/>
                  </a:lnTo>
                  <a:lnTo>
                    <a:pt x="7631" y="4407"/>
                  </a:lnTo>
                  <a:lnTo>
                    <a:pt x="1" y="1"/>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6687;p43">
              <a:extLst>
                <a:ext uri="{FF2B5EF4-FFF2-40B4-BE49-F238E27FC236}">
                  <a16:creationId xmlns:a16="http://schemas.microsoft.com/office/drawing/2014/main" id="{B2A134C6-DF2D-4F9E-AFDA-95B8F71C77C2}"/>
                </a:ext>
              </a:extLst>
            </p:cNvPr>
            <p:cNvSpPr/>
            <p:nvPr/>
          </p:nvSpPr>
          <p:spPr>
            <a:xfrm>
              <a:off x="5014000" y="3357650"/>
              <a:ext cx="7775" cy="4000"/>
            </a:xfrm>
            <a:custGeom>
              <a:avLst/>
              <a:gdLst/>
              <a:ahLst/>
              <a:cxnLst/>
              <a:rect l="l" t="t" r="r" b="b"/>
              <a:pathLst>
                <a:path w="311" h="160" extrusionOk="0">
                  <a:moveTo>
                    <a:pt x="134" y="1"/>
                  </a:moveTo>
                  <a:cubicBezTo>
                    <a:pt x="102" y="1"/>
                    <a:pt x="74" y="8"/>
                    <a:pt x="51" y="18"/>
                  </a:cubicBezTo>
                  <a:cubicBezTo>
                    <a:pt x="45" y="22"/>
                    <a:pt x="41" y="22"/>
                    <a:pt x="41" y="29"/>
                  </a:cubicBezTo>
                  <a:cubicBezTo>
                    <a:pt x="0" y="56"/>
                    <a:pt x="7" y="100"/>
                    <a:pt x="65" y="131"/>
                  </a:cubicBezTo>
                  <a:cubicBezTo>
                    <a:pt x="82" y="141"/>
                    <a:pt x="103" y="148"/>
                    <a:pt x="126" y="155"/>
                  </a:cubicBezTo>
                  <a:cubicBezTo>
                    <a:pt x="142" y="158"/>
                    <a:pt x="158" y="160"/>
                    <a:pt x="174" y="160"/>
                  </a:cubicBezTo>
                  <a:cubicBezTo>
                    <a:pt x="193" y="160"/>
                    <a:pt x="212" y="157"/>
                    <a:pt x="229" y="152"/>
                  </a:cubicBezTo>
                  <a:cubicBezTo>
                    <a:pt x="239" y="148"/>
                    <a:pt x="249" y="145"/>
                    <a:pt x="259" y="141"/>
                  </a:cubicBezTo>
                  <a:cubicBezTo>
                    <a:pt x="311" y="111"/>
                    <a:pt x="304" y="59"/>
                    <a:pt x="246" y="29"/>
                  </a:cubicBezTo>
                  <a:cubicBezTo>
                    <a:pt x="218" y="15"/>
                    <a:pt x="188" y="5"/>
                    <a:pt x="157" y="2"/>
                  </a:cubicBezTo>
                  <a:cubicBezTo>
                    <a:pt x="149" y="1"/>
                    <a:pt x="142" y="1"/>
                    <a:pt x="1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6688;p43">
              <a:extLst>
                <a:ext uri="{FF2B5EF4-FFF2-40B4-BE49-F238E27FC236}">
                  <a16:creationId xmlns:a16="http://schemas.microsoft.com/office/drawing/2014/main" id="{B35C862F-02A8-4174-82B6-DF7A9F948E6E}"/>
                </a:ext>
              </a:extLst>
            </p:cNvPr>
            <p:cNvSpPr/>
            <p:nvPr/>
          </p:nvSpPr>
          <p:spPr>
            <a:xfrm>
              <a:off x="4993950" y="3354775"/>
              <a:ext cx="25775" cy="32350"/>
            </a:xfrm>
            <a:custGeom>
              <a:avLst/>
              <a:gdLst/>
              <a:ahLst/>
              <a:cxnLst/>
              <a:rect l="l" t="t" r="r" b="b"/>
              <a:pathLst>
                <a:path w="1031" h="1294" extrusionOk="0">
                  <a:moveTo>
                    <a:pt x="713" y="0"/>
                  </a:moveTo>
                  <a:cubicBezTo>
                    <a:pt x="635" y="0"/>
                    <a:pt x="557" y="24"/>
                    <a:pt x="475" y="72"/>
                  </a:cubicBezTo>
                  <a:cubicBezTo>
                    <a:pt x="208" y="226"/>
                    <a:pt x="0" y="584"/>
                    <a:pt x="0" y="891"/>
                  </a:cubicBezTo>
                  <a:cubicBezTo>
                    <a:pt x="0" y="1007"/>
                    <a:pt x="31" y="1106"/>
                    <a:pt x="89" y="1178"/>
                  </a:cubicBezTo>
                  <a:cubicBezTo>
                    <a:pt x="147" y="1253"/>
                    <a:pt x="235" y="1294"/>
                    <a:pt x="335" y="1294"/>
                  </a:cubicBezTo>
                  <a:cubicBezTo>
                    <a:pt x="410" y="1294"/>
                    <a:pt x="492" y="1270"/>
                    <a:pt x="574" y="1223"/>
                  </a:cubicBezTo>
                  <a:cubicBezTo>
                    <a:pt x="587" y="1215"/>
                    <a:pt x="604" y="1205"/>
                    <a:pt x="618" y="1195"/>
                  </a:cubicBezTo>
                  <a:lnTo>
                    <a:pt x="519" y="1141"/>
                  </a:lnTo>
                  <a:cubicBezTo>
                    <a:pt x="453" y="1178"/>
                    <a:pt x="390" y="1195"/>
                    <a:pt x="335" y="1195"/>
                  </a:cubicBezTo>
                  <a:cubicBezTo>
                    <a:pt x="195" y="1195"/>
                    <a:pt x="99" y="1084"/>
                    <a:pt x="99" y="891"/>
                  </a:cubicBezTo>
                  <a:cubicBezTo>
                    <a:pt x="99" y="621"/>
                    <a:pt x="290" y="294"/>
                    <a:pt x="522" y="158"/>
                  </a:cubicBezTo>
                  <a:cubicBezTo>
                    <a:pt x="589" y="119"/>
                    <a:pt x="654" y="100"/>
                    <a:pt x="711" y="100"/>
                  </a:cubicBezTo>
                  <a:cubicBezTo>
                    <a:pt x="761" y="100"/>
                    <a:pt x="806" y="115"/>
                    <a:pt x="843" y="144"/>
                  </a:cubicBezTo>
                  <a:cubicBezTo>
                    <a:pt x="881" y="168"/>
                    <a:pt x="911" y="212"/>
                    <a:pt x="928" y="270"/>
                  </a:cubicBezTo>
                  <a:cubicBezTo>
                    <a:pt x="944" y="273"/>
                    <a:pt x="960" y="275"/>
                    <a:pt x="976" y="275"/>
                  </a:cubicBezTo>
                  <a:cubicBezTo>
                    <a:pt x="995" y="275"/>
                    <a:pt x="1014" y="272"/>
                    <a:pt x="1031" y="267"/>
                  </a:cubicBezTo>
                  <a:cubicBezTo>
                    <a:pt x="1017" y="209"/>
                    <a:pt x="993" y="158"/>
                    <a:pt x="959" y="117"/>
                  </a:cubicBezTo>
                  <a:cubicBezTo>
                    <a:pt x="901" y="45"/>
                    <a:pt x="815" y="0"/>
                    <a:pt x="71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6689;p43">
              <a:extLst>
                <a:ext uri="{FF2B5EF4-FFF2-40B4-BE49-F238E27FC236}">
                  <a16:creationId xmlns:a16="http://schemas.microsoft.com/office/drawing/2014/main" id="{BC982F5A-AE4A-4B37-90A4-318005BDDF3C}"/>
                </a:ext>
              </a:extLst>
            </p:cNvPr>
            <p:cNvSpPr/>
            <p:nvPr/>
          </p:nvSpPr>
          <p:spPr>
            <a:xfrm>
              <a:off x="5000100" y="3277125"/>
              <a:ext cx="164600" cy="84250"/>
            </a:xfrm>
            <a:custGeom>
              <a:avLst/>
              <a:gdLst/>
              <a:ahLst/>
              <a:cxnLst/>
              <a:rect l="l" t="t" r="r" b="b"/>
              <a:pathLst>
                <a:path w="6584" h="3370" extrusionOk="0">
                  <a:moveTo>
                    <a:pt x="6583" y="0"/>
                  </a:moveTo>
                  <a:lnTo>
                    <a:pt x="0" y="3219"/>
                  </a:lnTo>
                  <a:lnTo>
                    <a:pt x="0" y="3369"/>
                  </a:lnTo>
                  <a:lnTo>
                    <a:pt x="6498" y="257"/>
                  </a:lnTo>
                  <a:cubicBezTo>
                    <a:pt x="6546" y="229"/>
                    <a:pt x="6583" y="164"/>
                    <a:pt x="6583" y="110"/>
                  </a:cubicBezTo>
                  <a:lnTo>
                    <a:pt x="6583" y="0"/>
                  </a:ln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6690;p43">
              <a:extLst>
                <a:ext uri="{FF2B5EF4-FFF2-40B4-BE49-F238E27FC236}">
                  <a16:creationId xmlns:a16="http://schemas.microsoft.com/office/drawing/2014/main" id="{6AC3BCFA-42D0-4465-8BC0-BDCF943948C1}"/>
                </a:ext>
              </a:extLst>
            </p:cNvPr>
            <p:cNvSpPr/>
            <p:nvPr/>
          </p:nvSpPr>
          <p:spPr>
            <a:xfrm>
              <a:off x="5000175" y="3277125"/>
              <a:ext cx="164525" cy="84175"/>
            </a:xfrm>
            <a:custGeom>
              <a:avLst/>
              <a:gdLst/>
              <a:ahLst/>
              <a:cxnLst/>
              <a:rect l="l" t="t" r="r" b="b"/>
              <a:pathLst>
                <a:path w="6581" h="3367" extrusionOk="0">
                  <a:moveTo>
                    <a:pt x="6580" y="0"/>
                  </a:moveTo>
                  <a:cubicBezTo>
                    <a:pt x="6580" y="38"/>
                    <a:pt x="6557" y="72"/>
                    <a:pt x="6512" y="99"/>
                  </a:cubicBezTo>
                  <a:lnTo>
                    <a:pt x="0" y="3226"/>
                  </a:lnTo>
                  <a:lnTo>
                    <a:pt x="0" y="3366"/>
                  </a:lnTo>
                  <a:lnTo>
                    <a:pt x="6495" y="257"/>
                  </a:lnTo>
                  <a:cubicBezTo>
                    <a:pt x="6543" y="229"/>
                    <a:pt x="6580" y="164"/>
                    <a:pt x="6580" y="110"/>
                  </a:cubicBezTo>
                  <a:lnTo>
                    <a:pt x="65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6691;p43">
              <a:extLst>
                <a:ext uri="{FF2B5EF4-FFF2-40B4-BE49-F238E27FC236}">
                  <a16:creationId xmlns:a16="http://schemas.microsoft.com/office/drawing/2014/main" id="{D6C0BB61-DDD9-4E5C-963E-A2B11B0E93C7}"/>
                </a:ext>
              </a:extLst>
            </p:cNvPr>
            <p:cNvSpPr/>
            <p:nvPr/>
          </p:nvSpPr>
          <p:spPr>
            <a:xfrm>
              <a:off x="4806825" y="3168425"/>
              <a:ext cx="358475" cy="190550"/>
            </a:xfrm>
            <a:custGeom>
              <a:avLst/>
              <a:gdLst/>
              <a:ahLst/>
              <a:cxnLst/>
              <a:rect l="l" t="t" r="r" b="b"/>
              <a:pathLst>
                <a:path w="14339" h="7622" extrusionOk="0">
                  <a:moveTo>
                    <a:pt x="6784" y="0"/>
                  </a:moveTo>
                  <a:cubicBezTo>
                    <a:pt x="6722" y="0"/>
                    <a:pt x="6661" y="14"/>
                    <a:pt x="6615" y="41"/>
                  </a:cubicBezTo>
                  <a:lnTo>
                    <a:pt x="0" y="3219"/>
                  </a:lnTo>
                  <a:lnTo>
                    <a:pt x="7632" y="7622"/>
                  </a:lnTo>
                  <a:lnTo>
                    <a:pt x="14246" y="4447"/>
                  </a:lnTo>
                  <a:cubicBezTo>
                    <a:pt x="14338" y="4393"/>
                    <a:pt x="14338" y="4304"/>
                    <a:pt x="14246" y="4249"/>
                  </a:cubicBezTo>
                  <a:lnTo>
                    <a:pt x="6956" y="41"/>
                  </a:lnTo>
                  <a:cubicBezTo>
                    <a:pt x="6908" y="14"/>
                    <a:pt x="6846" y="0"/>
                    <a:pt x="67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6692;p43">
              <a:extLst>
                <a:ext uri="{FF2B5EF4-FFF2-40B4-BE49-F238E27FC236}">
                  <a16:creationId xmlns:a16="http://schemas.microsoft.com/office/drawing/2014/main" id="{0FA0B0BF-4256-4EAF-9B81-28C7DC4283CD}"/>
                </a:ext>
              </a:extLst>
            </p:cNvPr>
            <p:cNvSpPr/>
            <p:nvPr/>
          </p:nvSpPr>
          <p:spPr>
            <a:xfrm>
              <a:off x="4806825" y="3248800"/>
              <a:ext cx="190800" cy="159150"/>
            </a:xfrm>
            <a:custGeom>
              <a:avLst/>
              <a:gdLst/>
              <a:ahLst/>
              <a:cxnLst/>
              <a:rect l="l" t="t" r="r" b="b"/>
              <a:pathLst>
                <a:path w="7632" h="6366" extrusionOk="0">
                  <a:moveTo>
                    <a:pt x="0" y="1"/>
                  </a:moveTo>
                  <a:lnTo>
                    <a:pt x="0" y="1963"/>
                  </a:lnTo>
                  <a:lnTo>
                    <a:pt x="7632" y="6366"/>
                  </a:lnTo>
                  <a:lnTo>
                    <a:pt x="7632" y="4407"/>
                  </a:lnTo>
                  <a:lnTo>
                    <a:pt x="0" y="1"/>
                  </a:ln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6693;p43">
              <a:extLst>
                <a:ext uri="{FF2B5EF4-FFF2-40B4-BE49-F238E27FC236}">
                  <a16:creationId xmlns:a16="http://schemas.microsoft.com/office/drawing/2014/main" id="{1F92926F-04EA-44AF-8132-4AB7CF89339D}"/>
                </a:ext>
              </a:extLst>
            </p:cNvPr>
            <p:cNvSpPr/>
            <p:nvPr/>
          </p:nvSpPr>
          <p:spPr>
            <a:xfrm>
              <a:off x="4806825" y="3248800"/>
              <a:ext cx="190800" cy="159150"/>
            </a:xfrm>
            <a:custGeom>
              <a:avLst/>
              <a:gdLst/>
              <a:ahLst/>
              <a:cxnLst/>
              <a:rect l="l" t="t" r="r" b="b"/>
              <a:pathLst>
                <a:path w="7632" h="6366" extrusionOk="0">
                  <a:moveTo>
                    <a:pt x="0" y="1"/>
                  </a:moveTo>
                  <a:lnTo>
                    <a:pt x="0" y="1963"/>
                  </a:lnTo>
                  <a:lnTo>
                    <a:pt x="7632" y="6366"/>
                  </a:lnTo>
                  <a:lnTo>
                    <a:pt x="7632" y="4878"/>
                  </a:lnTo>
                  <a:lnTo>
                    <a:pt x="7632" y="4649"/>
                  </a:lnTo>
                  <a:lnTo>
                    <a:pt x="7632" y="4407"/>
                  </a:lnTo>
                  <a:lnTo>
                    <a:pt x="5843" y="3376"/>
                  </a:lnTo>
                  <a:lnTo>
                    <a:pt x="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6694;p43">
              <a:extLst>
                <a:ext uri="{FF2B5EF4-FFF2-40B4-BE49-F238E27FC236}">
                  <a16:creationId xmlns:a16="http://schemas.microsoft.com/office/drawing/2014/main" id="{67F26322-E5EC-4A87-B42D-6AAAF49AF7AF}"/>
                </a:ext>
              </a:extLst>
            </p:cNvPr>
            <p:cNvSpPr/>
            <p:nvPr/>
          </p:nvSpPr>
          <p:spPr>
            <a:xfrm>
              <a:off x="4942150" y="3344175"/>
              <a:ext cx="26225" cy="32300"/>
            </a:xfrm>
            <a:custGeom>
              <a:avLst/>
              <a:gdLst/>
              <a:ahLst/>
              <a:cxnLst/>
              <a:rect l="l" t="t" r="r" b="b"/>
              <a:pathLst>
                <a:path w="1049" h="1292" extrusionOk="0">
                  <a:moveTo>
                    <a:pt x="335" y="1"/>
                  </a:moveTo>
                  <a:cubicBezTo>
                    <a:pt x="137" y="1"/>
                    <a:pt x="0" y="162"/>
                    <a:pt x="0" y="401"/>
                  </a:cubicBezTo>
                  <a:cubicBezTo>
                    <a:pt x="0" y="708"/>
                    <a:pt x="209" y="1069"/>
                    <a:pt x="475" y="1223"/>
                  </a:cubicBezTo>
                  <a:cubicBezTo>
                    <a:pt x="557" y="1267"/>
                    <a:pt x="639" y="1291"/>
                    <a:pt x="713" y="1291"/>
                  </a:cubicBezTo>
                  <a:cubicBezTo>
                    <a:pt x="813" y="1291"/>
                    <a:pt x="901" y="1250"/>
                    <a:pt x="959" y="1176"/>
                  </a:cubicBezTo>
                  <a:cubicBezTo>
                    <a:pt x="1017" y="1104"/>
                    <a:pt x="1048" y="1008"/>
                    <a:pt x="1048" y="892"/>
                  </a:cubicBezTo>
                  <a:cubicBezTo>
                    <a:pt x="1048" y="585"/>
                    <a:pt x="840" y="226"/>
                    <a:pt x="573" y="73"/>
                  </a:cubicBezTo>
                  <a:cubicBezTo>
                    <a:pt x="491" y="25"/>
                    <a:pt x="410" y="1"/>
                    <a:pt x="33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6695;p43">
              <a:extLst>
                <a:ext uri="{FF2B5EF4-FFF2-40B4-BE49-F238E27FC236}">
                  <a16:creationId xmlns:a16="http://schemas.microsoft.com/office/drawing/2014/main" id="{F5A59E0C-FE65-4CB0-9AA8-AEE944155009}"/>
                </a:ext>
              </a:extLst>
            </p:cNvPr>
            <p:cNvSpPr/>
            <p:nvPr/>
          </p:nvSpPr>
          <p:spPr>
            <a:xfrm>
              <a:off x="4944625" y="3346650"/>
              <a:ext cx="21275" cy="27400"/>
            </a:xfrm>
            <a:custGeom>
              <a:avLst/>
              <a:gdLst/>
              <a:ahLst/>
              <a:cxnLst/>
              <a:rect l="l" t="t" r="r" b="b"/>
              <a:pathLst>
                <a:path w="851" h="1096" extrusionOk="0">
                  <a:moveTo>
                    <a:pt x="234" y="0"/>
                  </a:moveTo>
                  <a:cubicBezTo>
                    <a:pt x="96" y="0"/>
                    <a:pt x="0" y="111"/>
                    <a:pt x="0" y="302"/>
                  </a:cubicBezTo>
                  <a:cubicBezTo>
                    <a:pt x="0" y="574"/>
                    <a:pt x="192" y="902"/>
                    <a:pt x="427" y="1039"/>
                  </a:cubicBezTo>
                  <a:cubicBezTo>
                    <a:pt x="494" y="1077"/>
                    <a:pt x="557" y="1095"/>
                    <a:pt x="614" y="1095"/>
                  </a:cubicBezTo>
                  <a:cubicBezTo>
                    <a:pt x="753" y="1095"/>
                    <a:pt x="850" y="985"/>
                    <a:pt x="850" y="793"/>
                  </a:cubicBezTo>
                  <a:cubicBezTo>
                    <a:pt x="850" y="524"/>
                    <a:pt x="659" y="192"/>
                    <a:pt x="424" y="59"/>
                  </a:cubicBezTo>
                  <a:cubicBezTo>
                    <a:pt x="356" y="19"/>
                    <a:pt x="291" y="0"/>
                    <a:pt x="23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6696;p43">
              <a:extLst>
                <a:ext uri="{FF2B5EF4-FFF2-40B4-BE49-F238E27FC236}">
                  <a16:creationId xmlns:a16="http://schemas.microsoft.com/office/drawing/2014/main" id="{801F9A81-A365-4380-8A34-695D72D63BE6}"/>
                </a:ext>
              </a:extLst>
            </p:cNvPr>
            <p:cNvSpPr/>
            <p:nvPr/>
          </p:nvSpPr>
          <p:spPr>
            <a:xfrm>
              <a:off x="4821425" y="3272325"/>
              <a:ext cx="106000" cy="81550"/>
            </a:xfrm>
            <a:custGeom>
              <a:avLst/>
              <a:gdLst/>
              <a:ahLst/>
              <a:cxnLst/>
              <a:rect l="l" t="t" r="r" b="b"/>
              <a:pathLst>
                <a:path w="4240" h="3262" extrusionOk="0">
                  <a:moveTo>
                    <a:pt x="258" y="0"/>
                  </a:moveTo>
                  <a:cubicBezTo>
                    <a:pt x="105" y="0"/>
                    <a:pt x="0" y="122"/>
                    <a:pt x="0" y="332"/>
                  </a:cubicBezTo>
                  <a:lnTo>
                    <a:pt x="0" y="482"/>
                  </a:lnTo>
                  <a:cubicBezTo>
                    <a:pt x="0" y="780"/>
                    <a:pt x="208" y="1142"/>
                    <a:pt x="464" y="1288"/>
                  </a:cubicBezTo>
                  <a:lnTo>
                    <a:pt x="3772" y="3199"/>
                  </a:lnTo>
                  <a:cubicBezTo>
                    <a:pt x="3846" y="3242"/>
                    <a:pt x="3917" y="3262"/>
                    <a:pt x="3980" y="3262"/>
                  </a:cubicBezTo>
                  <a:cubicBezTo>
                    <a:pt x="4134" y="3262"/>
                    <a:pt x="4239" y="3141"/>
                    <a:pt x="4239" y="2930"/>
                  </a:cubicBezTo>
                  <a:lnTo>
                    <a:pt x="4239" y="2780"/>
                  </a:lnTo>
                  <a:cubicBezTo>
                    <a:pt x="4239" y="2483"/>
                    <a:pt x="4030" y="2125"/>
                    <a:pt x="3772" y="1974"/>
                  </a:cubicBezTo>
                  <a:lnTo>
                    <a:pt x="464" y="63"/>
                  </a:lnTo>
                  <a:cubicBezTo>
                    <a:pt x="390" y="21"/>
                    <a:pt x="320" y="0"/>
                    <a:pt x="258"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6697;p43">
              <a:extLst>
                <a:ext uri="{FF2B5EF4-FFF2-40B4-BE49-F238E27FC236}">
                  <a16:creationId xmlns:a16="http://schemas.microsoft.com/office/drawing/2014/main" id="{B2D172AD-71D5-4092-AE6E-2EF712B70742}"/>
                </a:ext>
              </a:extLst>
            </p:cNvPr>
            <p:cNvSpPr/>
            <p:nvPr/>
          </p:nvSpPr>
          <p:spPr>
            <a:xfrm>
              <a:off x="4997625" y="3357775"/>
              <a:ext cx="2575" cy="50175"/>
            </a:xfrm>
            <a:custGeom>
              <a:avLst/>
              <a:gdLst/>
              <a:ahLst/>
              <a:cxnLst/>
              <a:rect l="l" t="t" r="r" b="b"/>
              <a:pathLst>
                <a:path w="103" h="2007" extrusionOk="0">
                  <a:moveTo>
                    <a:pt x="102" y="0"/>
                  </a:moveTo>
                  <a:lnTo>
                    <a:pt x="0" y="48"/>
                  </a:lnTo>
                  <a:lnTo>
                    <a:pt x="0" y="2007"/>
                  </a:lnTo>
                  <a:lnTo>
                    <a:pt x="102" y="1949"/>
                  </a:lnTo>
                  <a:lnTo>
                    <a:pt x="102" y="0"/>
                  </a:ln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6698;p43">
              <a:extLst>
                <a:ext uri="{FF2B5EF4-FFF2-40B4-BE49-F238E27FC236}">
                  <a16:creationId xmlns:a16="http://schemas.microsoft.com/office/drawing/2014/main" id="{629EB230-FAC6-4C63-B1FC-79319CD95324}"/>
                </a:ext>
              </a:extLst>
            </p:cNvPr>
            <p:cNvSpPr/>
            <p:nvPr/>
          </p:nvSpPr>
          <p:spPr>
            <a:xfrm>
              <a:off x="4997625" y="3357775"/>
              <a:ext cx="2575" cy="50175"/>
            </a:xfrm>
            <a:custGeom>
              <a:avLst/>
              <a:gdLst/>
              <a:ahLst/>
              <a:cxnLst/>
              <a:rect l="l" t="t" r="r" b="b"/>
              <a:pathLst>
                <a:path w="103" h="2007" extrusionOk="0">
                  <a:moveTo>
                    <a:pt x="102" y="0"/>
                  </a:moveTo>
                  <a:lnTo>
                    <a:pt x="65" y="17"/>
                  </a:lnTo>
                  <a:lnTo>
                    <a:pt x="0" y="48"/>
                  </a:lnTo>
                  <a:lnTo>
                    <a:pt x="0" y="2007"/>
                  </a:lnTo>
                  <a:lnTo>
                    <a:pt x="102" y="1949"/>
                  </a:lnTo>
                  <a:lnTo>
                    <a:pt x="102" y="314"/>
                  </a:lnTo>
                  <a:lnTo>
                    <a:pt x="102" y="147"/>
                  </a:lnTo>
                  <a:lnTo>
                    <a:pt x="1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6699;p43">
              <a:extLst>
                <a:ext uri="{FF2B5EF4-FFF2-40B4-BE49-F238E27FC236}">
                  <a16:creationId xmlns:a16="http://schemas.microsoft.com/office/drawing/2014/main" id="{247ADBB7-A2BE-4D53-B288-54498EF05E50}"/>
                </a:ext>
              </a:extLst>
            </p:cNvPr>
            <p:cNvSpPr/>
            <p:nvPr/>
          </p:nvSpPr>
          <p:spPr>
            <a:xfrm>
              <a:off x="4808525" y="3153425"/>
              <a:ext cx="360425" cy="199100"/>
            </a:xfrm>
            <a:custGeom>
              <a:avLst/>
              <a:gdLst/>
              <a:ahLst/>
              <a:cxnLst/>
              <a:rect l="l" t="t" r="r" b="b"/>
              <a:pathLst>
                <a:path w="14417" h="7964" extrusionOk="0">
                  <a:moveTo>
                    <a:pt x="6789" y="0"/>
                  </a:moveTo>
                  <a:lnTo>
                    <a:pt x="76" y="3392"/>
                  </a:lnTo>
                  <a:cubicBezTo>
                    <a:pt x="35" y="3416"/>
                    <a:pt x="0" y="3471"/>
                    <a:pt x="0" y="3512"/>
                  </a:cubicBezTo>
                  <a:cubicBezTo>
                    <a:pt x="0" y="3553"/>
                    <a:pt x="35" y="3604"/>
                    <a:pt x="76" y="3628"/>
                  </a:cubicBezTo>
                  <a:lnTo>
                    <a:pt x="7561" y="7946"/>
                  </a:lnTo>
                  <a:cubicBezTo>
                    <a:pt x="7581" y="7957"/>
                    <a:pt x="7608" y="7963"/>
                    <a:pt x="7636" y="7963"/>
                  </a:cubicBezTo>
                  <a:cubicBezTo>
                    <a:pt x="7663" y="7963"/>
                    <a:pt x="7690" y="7957"/>
                    <a:pt x="7711" y="7946"/>
                  </a:cubicBezTo>
                  <a:lnTo>
                    <a:pt x="14417" y="4553"/>
                  </a:lnTo>
                  <a:lnTo>
                    <a:pt x="14417" y="4406"/>
                  </a:lnTo>
                  <a:lnTo>
                    <a:pt x="678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6700;p43">
              <a:extLst>
                <a:ext uri="{FF2B5EF4-FFF2-40B4-BE49-F238E27FC236}">
                  <a16:creationId xmlns:a16="http://schemas.microsoft.com/office/drawing/2014/main" id="{A762814B-C0A0-4E11-908C-9CE31B973B92}"/>
                </a:ext>
              </a:extLst>
            </p:cNvPr>
            <p:cNvSpPr/>
            <p:nvPr/>
          </p:nvSpPr>
          <p:spPr>
            <a:xfrm>
              <a:off x="4809800" y="3238225"/>
              <a:ext cx="625" cy="450"/>
            </a:xfrm>
            <a:custGeom>
              <a:avLst/>
              <a:gdLst/>
              <a:ahLst/>
              <a:cxnLst/>
              <a:rect l="l" t="t" r="r" b="b"/>
              <a:pathLst>
                <a:path w="25" h="18" extrusionOk="0">
                  <a:moveTo>
                    <a:pt x="25" y="0"/>
                  </a:moveTo>
                  <a:lnTo>
                    <a:pt x="25" y="0"/>
                  </a:lnTo>
                  <a:cubicBezTo>
                    <a:pt x="23" y="1"/>
                    <a:pt x="22" y="2"/>
                    <a:pt x="22" y="3"/>
                  </a:cubicBezTo>
                  <a:lnTo>
                    <a:pt x="22" y="3"/>
                  </a:lnTo>
                  <a:cubicBezTo>
                    <a:pt x="23" y="2"/>
                    <a:pt x="24" y="1"/>
                    <a:pt x="25" y="0"/>
                  </a:cubicBezTo>
                  <a:close/>
                  <a:moveTo>
                    <a:pt x="22" y="3"/>
                  </a:moveTo>
                  <a:lnTo>
                    <a:pt x="22" y="3"/>
                  </a:lnTo>
                  <a:cubicBezTo>
                    <a:pt x="16" y="8"/>
                    <a:pt x="9" y="12"/>
                    <a:pt x="1" y="17"/>
                  </a:cubicBezTo>
                  <a:cubicBezTo>
                    <a:pt x="7" y="14"/>
                    <a:pt x="11" y="11"/>
                    <a:pt x="18" y="7"/>
                  </a:cubicBezTo>
                  <a:cubicBezTo>
                    <a:pt x="20" y="5"/>
                    <a:pt x="21" y="4"/>
                    <a:pt x="22" y="3"/>
                  </a:cubicBezTo>
                  <a:close/>
                </a:path>
              </a:pathLst>
            </a:custGeom>
            <a:solidFill>
              <a:srgbClr val="E1E1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6701;p43">
              <a:extLst>
                <a:ext uri="{FF2B5EF4-FFF2-40B4-BE49-F238E27FC236}">
                  <a16:creationId xmlns:a16="http://schemas.microsoft.com/office/drawing/2014/main" id="{A8A0B1ED-BCF2-4C9B-B1BE-243FDE416438}"/>
                </a:ext>
              </a:extLst>
            </p:cNvPr>
            <p:cNvSpPr/>
            <p:nvPr/>
          </p:nvSpPr>
          <p:spPr>
            <a:xfrm>
              <a:off x="4997525" y="3352050"/>
              <a:ext cx="100" cy="100"/>
            </a:xfrm>
            <a:custGeom>
              <a:avLst/>
              <a:gdLst/>
              <a:ahLst/>
              <a:cxnLst/>
              <a:rect l="l" t="t" r="r" b="b"/>
              <a:pathLst>
                <a:path w="4" h="4" extrusionOk="0">
                  <a:moveTo>
                    <a:pt x="1" y="1"/>
                  </a:moveTo>
                  <a:cubicBezTo>
                    <a:pt x="1" y="4"/>
                    <a:pt x="4" y="4"/>
                    <a:pt x="4" y="4"/>
                  </a:cubicBezTo>
                  <a:lnTo>
                    <a:pt x="1" y="1"/>
                  </a:lnTo>
                  <a:close/>
                </a:path>
              </a:pathLst>
            </a:custGeom>
            <a:solidFill>
              <a:srgbClr val="23C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6702;p43">
              <a:extLst>
                <a:ext uri="{FF2B5EF4-FFF2-40B4-BE49-F238E27FC236}">
                  <a16:creationId xmlns:a16="http://schemas.microsoft.com/office/drawing/2014/main" id="{4A126E2D-6676-47F7-98F7-A5874F72088C}"/>
                </a:ext>
              </a:extLst>
            </p:cNvPr>
            <p:cNvSpPr/>
            <p:nvPr/>
          </p:nvSpPr>
          <p:spPr>
            <a:xfrm>
              <a:off x="4808525" y="3238400"/>
              <a:ext cx="190900" cy="114075"/>
            </a:xfrm>
            <a:custGeom>
              <a:avLst/>
              <a:gdLst/>
              <a:ahLst/>
              <a:cxnLst/>
              <a:rect l="l" t="t" r="r" b="b"/>
              <a:pathLst>
                <a:path w="7636" h="4563" extrusionOk="0">
                  <a:moveTo>
                    <a:pt x="69" y="0"/>
                  </a:moveTo>
                  <a:cubicBezTo>
                    <a:pt x="62" y="4"/>
                    <a:pt x="58" y="7"/>
                    <a:pt x="52" y="10"/>
                  </a:cubicBezTo>
                  <a:cubicBezTo>
                    <a:pt x="38" y="24"/>
                    <a:pt x="25" y="45"/>
                    <a:pt x="14" y="62"/>
                  </a:cubicBezTo>
                  <a:cubicBezTo>
                    <a:pt x="8" y="78"/>
                    <a:pt x="0" y="95"/>
                    <a:pt x="0" y="113"/>
                  </a:cubicBezTo>
                  <a:cubicBezTo>
                    <a:pt x="0" y="130"/>
                    <a:pt x="8" y="147"/>
                    <a:pt x="17" y="164"/>
                  </a:cubicBezTo>
                  <a:cubicBezTo>
                    <a:pt x="25" y="181"/>
                    <a:pt x="35" y="195"/>
                    <a:pt x="49" y="208"/>
                  </a:cubicBezTo>
                  <a:cubicBezTo>
                    <a:pt x="58" y="218"/>
                    <a:pt x="66" y="226"/>
                    <a:pt x="76" y="229"/>
                  </a:cubicBezTo>
                  <a:lnTo>
                    <a:pt x="189" y="294"/>
                  </a:lnTo>
                  <a:lnTo>
                    <a:pt x="7561" y="4547"/>
                  </a:lnTo>
                  <a:lnTo>
                    <a:pt x="7564" y="4550"/>
                  </a:lnTo>
                  <a:cubicBezTo>
                    <a:pt x="7584" y="4560"/>
                    <a:pt x="7608" y="4563"/>
                    <a:pt x="7635" y="4563"/>
                  </a:cubicBezTo>
                  <a:lnTo>
                    <a:pt x="7635" y="4416"/>
                  </a:lnTo>
                  <a:cubicBezTo>
                    <a:pt x="7608" y="4416"/>
                    <a:pt x="7581" y="4413"/>
                    <a:pt x="7561" y="4399"/>
                  </a:cubicBezTo>
                  <a:lnTo>
                    <a:pt x="76" y="78"/>
                  </a:lnTo>
                  <a:cubicBezTo>
                    <a:pt x="55" y="68"/>
                    <a:pt x="45" y="51"/>
                    <a:pt x="45" y="37"/>
                  </a:cubicBezTo>
                  <a:cubicBezTo>
                    <a:pt x="45" y="24"/>
                    <a:pt x="55" y="1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6703;p43">
              <a:extLst>
                <a:ext uri="{FF2B5EF4-FFF2-40B4-BE49-F238E27FC236}">
                  <a16:creationId xmlns:a16="http://schemas.microsoft.com/office/drawing/2014/main" id="{1FF4124B-7062-4059-BE2D-70A9185DE457}"/>
                </a:ext>
              </a:extLst>
            </p:cNvPr>
            <p:cNvSpPr/>
            <p:nvPr/>
          </p:nvSpPr>
          <p:spPr>
            <a:xfrm>
              <a:off x="4810250" y="3235575"/>
              <a:ext cx="5450" cy="2850"/>
            </a:xfrm>
            <a:custGeom>
              <a:avLst/>
              <a:gdLst/>
              <a:ahLst/>
              <a:cxnLst/>
              <a:rect l="l" t="t" r="r" b="b"/>
              <a:pathLst>
                <a:path w="218" h="114" extrusionOk="0">
                  <a:moveTo>
                    <a:pt x="218" y="0"/>
                  </a:moveTo>
                  <a:lnTo>
                    <a:pt x="7" y="106"/>
                  </a:lnTo>
                  <a:lnTo>
                    <a:pt x="7" y="106"/>
                  </a:lnTo>
                  <a:lnTo>
                    <a:pt x="7" y="106"/>
                  </a:lnTo>
                  <a:cubicBezTo>
                    <a:pt x="3" y="109"/>
                    <a:pt x="3" y="109"/>
                    <a:pt x="0" y="113"/>
                  </a:cubicBezTo>
                  <a:cubicBezTo>
                    <a:pt x="3" y="109"/>
                    <a:pt x="3" y="109"/>
                    <a:pt x="7" y="106"/>
                  </a:cubicBezTo>
                  <a:lnTo>
                    <a:pt x="218" y="0"/>
                  </a:lnTo>
                  <a:close/>
                </a:path>
              </a:pathLst>
            </a:custGeom>
            <a:solidFill>
              <a:srgbClr val="7D7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6704;p43">
              <a:extLst>
                <a:ext uri="{FF2B5EF4-FFF2-40B4-BE49-F238E27FC236}">
                  <a16:creationId xmlns:a16="http://schemas.microsoft.com/office/drawing/2014/main" id="{868F30D0-453D-49FA-863C-A3AB18D3F420}"/>
                </a:ext>
              </a:extLst>
            </p:cNvPr>
            <p:cNvSpPr/>
            <p:nvPr/>
          </p:nvSpPr>
          <p:spPr>
            <a:xfrm>
              <a:off x="4809922" y="3235610"/>
              <a:ext cx="356575" cy="113250"/>
            </a:xfrm>
            <a:custGeom>
              <a:avLst/>
              <a:gdLst/>
              <a:ahLst/>
              <a:cxnLst/>
              <a:rect l="l" t="t" r="r" b="b"/>
              <a:pathLst>
                <a:path w="14263" h="4530" extrusionOk="0">
                  <a:moveTo>
                    <a:pt x="242" y="0"/>
                  </a:moveTo>
                  <a:lnTo>
                    <a:pt x="31" y="106"/>
                  </a:lnTo>
                  <a:cubicBezTo>
                    <a:pt x="27" y="109"/>
                    <a:pt x="27" y="109"/>
                    <a:pt x="24" y="113"/>
                  </a:cubicBezTo>
                  <a:cubicBezTo>
                    <a:pt x="10" y="123"/>
                    <a:pt x="0" y="137"/>
                    <a:pt x="0" y="150"/>
                  </a:cubicBezTo>
                  <a:cubicBezTo>
                    <a:pt x="0" y="164"/>
                    <a:pt x="10" y="181"/>
                    <a:pt x="31" y="191"/>
                  </a:cubicBezTo>
                  <a:lnTo>
                    <a:pt x="7516" y="4512"/>
                  </a:lnTo>
                  <a:cubicBezTo>
                    <a:pt x="7536" y="4526"/>
                    <a:pt x="7563" y="4529"/>
                    <a:pt x="7590" y="4529"/>
                  </a:cubicBezTo>
                  <a:cubicBezTo>
                    <a:pt x="7618" y="4529"/>
                    <a:pt x="7645" y="4526"/>
                    <a:pt x="7666" y="4512"/>
                  </a:cubicBezTo>
                  <a:lnTo>
                    <a:pt x="14263" y="1174"/>
                  </a:lnTo>
                  <a:lnTo>
                    <a:pt x="13707" y="851"/>
                  </a:lnTo>
                  <a:cubicBezTo>
                    <a:pt x="13601" y="1082"/>
                    <a:pt x="13444" y="1277"/>
                    <a:pt x="13273" y="1376"/>
                  </a:cubicBezTo>
                  <a:cubicBezTo>
                    <a:pt x="13198" y="1420"/>
                    <a:pt x="13119" y="1440"/>
                    <a:pt x="13048" y="1440"/>
                  </a:cubicBezTo>
                  <a:cubicBezTo>
                    <a:pt x="12990" y="1440"/>
                    <a:pt x="12935" y="1427"/>
                    <a:pt x="12888" y="1396"/>
                  </a:cubicBezTo>
                  <a:cubicBezTo>
                    <a:pt x="12884" y="1396"/>
                    <a:pt x="12881" y="1393"/>
                    <a:pt x="12881" y="1393"/>
                  </a:cubicBezTo>
                  <a:lnTo>
                    <a:pt x="13017" y="1314"/>
                  </a:lnTo>
                  <a:lnTo>
                    <a:pt x="13048" y="1314"/>
                  </a:lnTo>
                  <a:cubicBezTo>
                    <a:pt x="13109" y="1314"/>
                    <a:pt x="13168" y="1290"/>
                    <a:pt x="13209" y="1267"/>
                  </a:cubicBezTo>
                  <a:cubicBezTo>
                    <a:pt x="13362" y="1178"/>
                    <a:pt x="13499" y="1001"/>
                    <a:pt x="13598" y="789"/>
                  </a:cubicBezTo>
                  <a:lnTo>
                    <a:pt x="13368" y="659"/>
                  </a:lnTo>
                  <a:lnTo>
                    <a:pt x="13368" y="1109"/>
                  </a:lnTo>
                  <a:lnTo>
                    <a:pt x="7683" y="4184"/>
                  </a:lnTo>
                  <a:cubicBezTo>
                    <a:pt x="7659" y="4202"/>
                    <a:pt x="7625" y="4209"/>
                    <a:pt x="7590" y="4209"/>
                  </a:cubicBezTo>
                  <a:cubicBezTo>
                    <a:pt x="7573" y="4209"/>
                    <a:pt x="7553" y="4205"/>
                    <a:pt x="7536" y="4202"/>
                  </a:cubicBezTo>
                  <a:cubicBezTo>
                    <a:pt x="7522" y="4198"/>
                    <a:pt x="7508" y="4192"/>
                    <a:pt x="7495" y="4184"/>
                  </a:cubicBezTo>
                  <a:lnTo>
                    <a:pt x="2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6705;p43">
              <a:extLst>
                <a:ext uri="{FF2B5EF4-FFF2-40B4-BE49-F238E27FC236}">
                  <a16:creationId xmlns:a16="http://schemas.microsoft.com/office/drawing/2014/main" id="{C6985CDE-6775-4FDB-B772-3560A48A3919}"/>
                </a:ext>
              </a:extLst>
            </p:cNvPr>
            <p:cNvSpPr/>
            <p:nvPr/>
          </p:nvSpPr>
          <p:spPr>
            <a:xfrm>
              <a:off x="5158875" y="3267225"/>
              <a:ext cx="10075" cy="5150"/>
            </a:xfrm>
            <a:custGeom>
              <a:avLst/>
              <a:gdLst/>
              <a:ahLst/>
              <a:cxnLst/>
              <a:rect l="l" t="t" r="r" b="b"/>
              <a:pathLst>
                <a:path w="403" h="206" extrusionOk="0">
                  <a:moveTo>
                    <a:pt x="403" y="1"/>
                  </a:moveTo>
                  <a:lnTo>
                    <a:pt x="1" y="206"/>
                  </a:lnTo>
                  <a:lnTo>
                    <a:pt x="1" y="206"/>
                  </a:lnTo>
                  <a:close/>
                </a:path>
              </a:pathLst>
            </a:custGeom>
            <a:solidFill>
              <a:srgbClr val="3748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6706;p43">
              <a:extLst>
                <a:ext uri="{FF2B5EF4-FFF2-40B4-BE49-F238E27FC236}">
                  <a16:creationId xmlns:a16="http://schemas.microsoft.com/office/drawing/2014/main" id="{81B1A6E0-F6EE-412B-BC76-70C5F22DF153}"/>
                </a:ext>
              </a:extLst>
            </p:cNvPr>
            <p:cNvSpPr/>
            <p:nvPr/>
          </p:nvSpPr>
          <p:spPr>
            <a:xfrm>
              <a:off x="5000500" y="3352050"/>
              <a:ext cx="800" cy="350"/>
            </a:xfrm>
            <a:custGeom>
              <a:avLst/>
              <a:gdLst/>
              <a:ahLst/>
              <a:cxnLst/>
              <a:rect l="l" t="t" r="r" b="b"/>
              <a:pathLst>
                <a:path w="32" h="14" extrusionOk="0">
                  <a:moveTo>
                    <a:pt x="32" y="1"/>
                  </a:moveTo>
                  <a:lnTo>
                    <a:pt x="32" y="1"/>
                  </a:lnTo>
                  <a:cubicBezTo>
                    <a:pt x="21" y="7"/>
                    <a:pt x="11" y="10"/>
                    <a:pt x="1" y="14"/>
                  </a:cubicBezTo>
                  <a:cubicBezTo>
                    <a:pt x="14" y="10"/>
                    <a:pt x="25" y="7"/>
                    <a:pt x="32" y="1"/>
                  </a:cubicBezTo>
                  <a:close/>
                </a:path>
              </a:pathLst>
            </a:custGeom>
            <a:solidFill>
              <a:srgbClr val="1FB2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6707;p43">
              <a:extLst>
                <a:ext uri="{FF2B5EF4-FFF2-40B4-BE49-F238E27FC236}">
                  <a16:creationId xmlns:a16="http://schemas.microsoft.com/office/drawing/2014/main" id="{8607E501-34D1-4410-BE0D-834AC72A89AE}"/>
                </a:ext>
              </a:extLst>
            </p:cNvPr>
            <p:cNvSpPr/>
            <p:nvPr/>
          </p:nvSpPr>
          <p:spPr>
            <a:xfrm>
              <a:off x="4999400" y="3263575"/>
              <a:ext cx="169550" cy="88900"/>
            </a:xfrm>
            <a:custGeom>
              <a:avLst/>
              <a:gdLst/>
              <a:ahLst/>
              <a:cxnLst/>
              <a:rect l="l" t="t" r="r" b="b"/>
              <a:pathLst>
                <a:path w="6782" h="3556" extrusionOk="0">
                  <a:moveTo>
                    <a:pt x="6782" y="0"/>
                  </a:moveTo>
                  <a:lnTo>
                    <a:pt x="6683" y="58"/>
                  </a:lnTo>
                  <a:lnTo>
                    <a:pt x="6673" y="54"/>
                  </a:lnTo>
                  <a:lnTo>
                    <a:pt x="76" y="3392"/>
                  </a:lnTo>
                  <a:cubicBezTo>
                    <a:pt x="55" y="3406"/>
                    <a:pt x="28" y="3409"/>
                    <a:pt x="0" y="3409"/>
                  </a:cubicBezTo>
                  <a:lnTo>
                    <a:pt x="0" y="3556"/>
                  </a:lnTo>
                  <a:cubicBezTo>
                    <a:pt x="14" y="3556"/>
                    <a:pt x="31" y="3556"/>
                    <a:pt x="45" y="3553"/>
                  </a:cubicBezTo>
                  <a:cubicBezTo>
                    <a:pt x="55" y="3549"/>
                    <a:pt x="65" y="3546"/>
                    <a:pt x="76" y="3540"/>
                  </a:cubicBezTo>
                  <a:lnTo>
                    <a:pt x="6380" y="352"/>
                  </a:lnTo>
                  <a:lnTo>
                    <a:pt x="6782" y="147"/>
                  </a:lnTo>
                  <a:lnTo>
                    <a:pt x="6782" y="0"/>
                  </a:lnTo>
                  <a:close/>
                </a:path>
              </a:pathLst>
            </a:custGeom>
            <a:solidFill>
              <a:srgbClr val="1FB2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6708;p43">
              <a:extLst>
                <a:ext uri="{FF2B5EF4-FFF2-40B4-BE49-F238E27FC236}">
                  <a16:creationId xmlns:a16="http://schemas.microsoft.com/office/drawing/2014/main" id="{94646BA2-41EB-41CF-9CFC-1D210567686F}"/>
                </a:ext>
              </a:extLst>
            </p:cNvPr>
            <p:cNvSpPr/>
            <p:nvPr/>
          </p:nvSpPr>
          <p:spPr>
            <a:xfrm>
              <a:off x="4975600" y="3105875"/>
              <a:ext cx="190900" cy="159175"/>
            </a:xfrm>
            <a:custGeom>
              <a:avLst/>
              <a:gdLst/>
              <a:ahLst/>
              <a:cxnLst/>
              <a:rect l="l" t="t" r="r" b="b"/>
              <a:pathLst>
                <a:path w="7636" h="6367" extrusionOk="0">
                  <a:moveTo>
                    <a:pt x="0" y="1"/>
                  </a:moveTo>
                  <a:lnTo>
                    <a:pt x="0" y="1964"/>
                  </a:lnTo>
                  <a:lnTo>
                    <a:pt x="7635" y="6366"/>
                  </a:lnTo>
                  <a:lnTo>
                    <a:pt x="7635" y="4427"/>
                  </a:lnTo>
                  <a:lnTo>
                    <a:pt x="0" y="1"/>
                  </a:ln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6709;p43">
              <a:extLst>
                <a:ext uri="{FF2B5EF4-FFF2-40B4-BE49-F238E27FC236}">
                  <a16:creationId xmlns:a16="http://schemas.microsoft.com/office/drawing/2014/main" id="{05EEE28C-E51D-47D1-8D56-8EC9F777C455}"/>
                </a:ext>
              </a:extLst>
            </p:cNvPr>
            <p:cNvSpPr/>
            <p:nvPr/>
          </p:nvSpPr>
          <p:spPr>
            <a:xfrm>
              <a:off x="5133525" y="3220050"/>
              <a:ext cx="32975" cy="45000"/>
            </a:xfrm>
            <a:custGeom>
              <a:avLst/>
              <a:gdLst/>
              <a:ahLst/>
              <a:cxnLst/>
              <a:rect l="l" t="t" r="r" b="b"/>
              <a:pathLst>
                <a:path w="1319" h="1800" extrusionOk="0">
                  <a:moveTo>
                    <a:pt x="618" y="427"/>
                  </a:moveTo>
                  <a:lnTo>
                    <a:pt x="69" y="761"/>
                  </a:lnTo>
                  <a:cubicBezTo>
                    <a:pt x="45" y="799"/>
                    <a:pt x="21" y="840"/>
                    <a:pt x="0" y="881"/>
                  </a:cubicBezTo>
                  <a:lnTo>
                    <a:pt x="413" y="1119"/>
                  </a:lnTo>
                  <a:lnTo>
                    <a:pt x="413" y="1280"/>
                  </a:lnTo>
                  <a:lnTo>
                    <a:pt x="643" y="1410"/>
                  </a:lnTo>
                  <a:cubicBezTo>
                    <a:pt x="717" y="1239"/>
                    <a:pt x="769" y="1045"/>
                    <a:pt x="772" y="864"/>
                  </a:cubicBezTo>
                  <a:cubicBezTo>
                    <a:pt x="779" y="653"/>
                    <a:pt x="725" y="489"/>
                    <a:pt x="622" y="427"/>
                  </a:cubicBezTo>
                  <a:close/>
                  <a:moveTo>
                    <a:pt x="1318" y="0"/>
                  </a:moveTo>
                  <a:lnTo>
                    <a:pt x="734" y="355"/>
                  </a:lnTo>
                  <a:cubicBezTo>
                    <a:pt x="847" y="454"/>
                    <a:pt x="909" y="635"/>
                    <a:pt x="898" y="867"/>
                  </a:cubicBezTo>
                  <a:cubicBezTo>
                    <a:pt x="895" y="1072"/>
                    <a:pt x="840" y="1283"/>
                    <a:pt x="752" y="1472"/>
                  </a:cubicBezTo>
                  <a:lnTo>
                    <a:pt x="1318" y="1799"/>
                  </a:lnTo>
                  <a:lnTo>
                    <a:pt x="1318" y="1792"/>
                  </a:lnTo>
                  <a:lnTo>
                    <a:pt x="13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6710;p43">
              <a:extLst>
                <a:ext uri="{FF2B5EF4-FFF2-40B4-BE49-F238E27FC236}">
                  <a16:creationId xmlns:a16="http://schemas.microsoft.com/office/drawing/2014/main" id="{AD18AA5A-F12A-4673-A762-63070DCE50A9}"/>
                </a:ext>
              </a:extLst>
            </p:cNvPr>
            <p:cNvSpPr/>
            <p:nvPr/>
          </p:nvSpPr>
          <p:spPr>
            <a:xfrm>
              <a:off x="4808525" y="3137875"/>
              <a:ext cx="335350" cy="202900"/>
            </a:xfrm>
            <a:custGeom>
              <a:avLst/>
              <a:gdLst/>
              <a:ahLst/>
              <a:cxnLst/>
              <a:rect l="l" t="t" r="r" b="b"/>
              <a:pathLst>
                <a:path w="13414" h="8116" extrusionOk="0">
                  <a:moveTo>
                    <a:pt x="5782" y="0"/>
                  </a:moveTo>
                  <a:lnTo>
                    <a:pt x="96" y="3079"/>
                  </a:lnTo>
                  <a:cubicBezTo>
                    <a:pt x="41" y="3106"/>
                    <a:pt x="0" y="3182"/>
                    <a:pt x="0" y="3239"/>
                  </a:cubicBezTo>
                  <a:lnTo>
                    <a:pt x="0" y="3636"/>
                  </a:lnTo>
                  <a:cubicBezTo>
                    <a:pt x="0" y="3697"/>
                    <a:pt x="41" y="3768"/>
                    <a:pt x="96" y="3796"/>
                  </a:cubicBezTo>
                  <a:lnTo>
                    <a:pt x="7544" y="8092"/>
                  </a:lnTo>
                  <a:cubicBezTo>
                    <a:pt x="7569" y="8108"/>
                    <a:pt x="7602" y="8116"/>
                    <a:pt x="7635" y="8116"/>
                  </a:cubicBezTo>
                  <a:cubicBezTo>
                    <a:pt x="7669" y="8116"/>
                    <a:pt x="7702" y="8108"/>
                    <a:pt x="7728" y="8092"/>
                  </a:cubicBezTo>
                  <a:lnTo>
                    <a:pt x="13413" y="5017"/>
                  </a:lnTo>
                  <a:lnTo>
                    <a:pt x="13413" y="4406"/>
                  </a:lnTo>
                  <a:lnTo>
                    <a:pt x="5782"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6711;p43">
              <a:extLst>
                <a:ext uri="{FF2B5EF4-FFF2-40B4-BE49-F238E27FC236}">
                  <a16:creationId xmlns:a16="http://schemas.microsoft.com/office/drawing/2014/main" id="{69E9B90B-986B-4017-80A2-7C2AB47998FB}"/>
                </a:ext>
              </a:extLst>
            </p:cNvPr>
            <p:cNvSpPr/>
            <p:nvPr/>
          </p:nvSpPr>
          <p:spPr>
            <a:xfrm>
              <a:off x="4809550" y="3137875"/>
              <a:ext cx="334325" cy="187625"/>
            </a:xfrm>
            <a:custGeom>
              <a:avLst/>
              <a:gdLst/>
              <a:ahLst/>
              <a:cxnLst/>
              <a:rect l="l" t="t" r="r" b="b"/>
              <a:pathLst>
                <a:path w="13373" h="7505" extrusionOk="0">
                  <a:moveTo>
                    <a:pt x="5741" y="0"/>
                  </a:moveTo>
                  <a:lnTo>
                    <a:pt x="55" y="3079"/>
                  </a:lnTo>
                  <a:cubicBezTo>
                    <a:pt x="0" y="3106"/>
                    <a:pt x="0" y="3154"/>
                    <a:pt x="55" y="3185"/>
                  </a:cubicBezTo>
                  <a:lnTo>
                    <a:pt x="7503" y="7482"/>
                  </a:lnTo>
                  <a:cubicBezTo>
                    <a:pt x="7528" y="7497"/>
                    <a:pt x="7561" y="7505"/>
                    <a:pt x="7594" y="7505"/>
                  </a:cubicBezTo>
                  <a:cubicBezTo>
                    <a:pt x="7628" y="7505"/>
                    <a:pt x="7661" y="7497"/>
                    <a:pt x="7687" y="7482"/>
                  </a:cubicBezTo>
                  <a:lnTo>
                    <a:pt x="13372" y="4406"/>
                  </a:lnTo>
                  <a:lnTo>
                    <a:pt x="5741"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6712;p43">
              <a:extLst>
                <a:ext uri="{FF2B5EF4-FFF2-40B4-BE49-F238E27FC236}">
                  <a16:creationId xmlns:a16="http://schemas.microsoft.com/office/drawing/2014/main" id="{5C0D43D9-8BFD-407E-8F7F-CDC1F849B6F2}"/>
                </a:ext>
              </a:extLst>
            </p:cNvPr>
            <p:cNvSpPr/>
            <p:nvPr/>
          </p:nvSpPr>
          <p:spPr>
            <a:xfrm>
              <a:off x="5124225" y="3245950"/>
              <a:ext cx="7700" cy="4025"/>
            </a:xfrm>
            <a:custGeom>
              <a:avLst/>
              <a:gdLst/>
              <a:ahLst/>
              <a:cxnLst/>
              <a:rect l="l" t="t" r="r" b="b"/>
              <a:pathLst>
                <a:path w="308" h="161" extrusionOk="0">
                  <a:moveTo>
                    <a:pt x="136" y="1"/>
                  </a:moveTo>
                  <a:cubicBezTo>
                    <a:pt x="104" y="1"/>
                    <a:pt x="72" y="8"/>
                    <a:pt x="48" y="19"/>
                  </a:cubicBezTo>
                  <a:lnTo>
                    <a:pt x="38" y="29"/>
                  </a:lnTo>
                  <a:cubicBezTo>
                    <a:pt x="1" y="56"/>
                    <a:pt x="7" y="101"/>
                    <a:pt x="62" y="132"/>
                  </a:cubicBezTo>
                  <a:cubicBezTo>
                    <a:pt x="83" y="142"/>
                    <a:pt x="103" y="152"/>
                    <a:pt x="127" y="155"/>
                  </a:cubicBezTo>
                  <a:cubicBezTo>
                    <a:pt x="141" y="158"/>
                    <a:pt x="156" y="160"/>
                    <a:pt x="171" y="160"/>
                  </a:cubicBezTo>
                  <a:cubicBezTo>
                    <a:pt x="190" y="160"/>
                    <a:pt x="209" y="158"/>
                    <a:pt x="226" y="152"/>
                  </a:cubicBezTo>
                  <a:cubicBezTo>
                    <a:pt x="240" y="152"/>
                    <a:pt x="250" y="145"/>
                    <a:pt x="257" y="142"/>
                  </a:cubicBezTo>
                  <a:cubicBezTo>
                    <a:pt x="308" y="115"/>
                    <a:pt x="305" y="63"/>
                    <a:pt x="243" y="29"/>
                  </a:cubicBezTo>
                  <a:cubicBezTo>
                    <a:pt x="219" y="15"/>
                    <a:pt x="188" y="6"/>
                    <a:pt x="155" y="1"/>
                  </a:cubicBezTo>
                  <a:cubicBezTo>
                    <a:pt x="149" y="1"/>
                    <a:pt x="142" y="1"/>
                    <a:pt x="13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6713;p43">
              <a:extLst>
                <a:ext uri="{FF2B5EF4-FFF2-40B4-BE49-F238E27FC236}">
                  <a16:creationId xmlns:a16="http://schemas.microsoft.com/office/drawing/2014/main" id="{80F1804C-41B2-410D-AC15-52FA3D0E5F8B}"/>
                </a:ext>
              </a:extLst>
            </p:cNvPr>
            <p:cNvSpPr/>
            <p:nvPr/>
          </p:nvSpPr>
          <p:spPr>
            <a:xfrm>
              <a:off x="4808525" y="3215250"/>
              <a:ext cx="190900" cy="125550"/>
            </a:xfrm>
            <a:custGeom>
              <a:avLst/>
              <a:gdLst/>
              <a:ahLst/>
              <a:cxnLst/>
              <a:rect l="l" t="t" r="r" b="b"/>
              <a:pathLst>
                <a:path w="7636" h="5022" extrusionOk="0">
                  <a:moveTo>
                    <a:pt x="72" y="1"/>
                  </a:moveTo>
                  <a:cubicBezTo>
                    <a:pt x="31" y="35"/>
                    <a:pt x="0" y="93"/>
                    <a:pt x="0" y="144"/>
                  </a:cubicBezTo>
                  <a:lnTo>
                    <a:pt x="0" y="541"/>
                  </a:lnTo>
                  <a:cubicBezTo>
                    <a:pt x="0" y="599"/>
                    <a:pt x="41" y="673"/>
                    <a:pt x="93" y="704"/>
                  </a:cubicBezTo>
                  <a:lnTo>
                    <a:pt x="7540" y="4997"/>
                  </a:lnTo>
                  <a:cubicBezTo>
                    <a:pt x="7567" y="5015"/>
                    <a:pt x="7602" y="5022"/>
                    <a:pt x="7635" y="5022"/>
                  </a:cubicBezTo>
                  <a:lnTo>
                    <a:pt x="7635" y="4408"/>
                  </a:lnTo>
                  <a:cubicBezTo>
                    <a:pt x="7631" y="4408"/>
                    <a:pt x="7627" y="4408"/>
                    <a:pt x="7623" y="4408"/>
                  </a:cubicBezTo>
                  <a:cubicBezTo>
                    <a:pt x="7593" y="4408"/>
                    <a:pt x="7564" y="4399"/>
                    <a:pt x="7540" y="4387"/>
                  </a:cubicBezTo>
                  <a:lnTo>
                    <a:pt x="93" y="90"/>
                  </a:lnTo>
                  <a:cubicBezTo>
                    <a:pt x="52" y="66"/>
                    <a:pt x="45" y="29"/>
                    <a:pt x="72"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6714;p43">
              <a:extLst>
                <a:ext uri="{FF2B5EF4-FFF2-40B4-BE49-F238E27FC236}">
                  <a16:creationId xmlns:a16="http://schemas.microsoft.com/office/drawing/2014/main" id="{20A692BB-0D1E-4AAC-A2BE-41FD942D728E}"/>
                </a:ext>
              </a:extLst>
            </p:cNvPr>
            <p:cNvSpPr/>
            <p:nvPr/>
          </p:nvSpPr>
          <p:spPr>
            <a:xfrm>
              <a:off x="5127900" y="3226975"/>
              <a:ext cx="28350" cy="44625"/>
            </a:xfrm>
            <a:custGeom>
              <a:avLst/>
              <a:gdLst/>
              <a:ahLst/>
              <a:cxnLst/>
              <a:rect l="l" t="t" r="r" b="b"/>
              <a:pathLst>
                <a:path w="1134" h="1785" extrusionOk="0">
                  <a:moveTo>
                    <a:pt x="749" y="0"/>
                  </a:moveTo>
                  <a:cubicBezTo>
                    <a:pt x="679" y="0"/>
                    <a:pt x="603" y="22"/>
                    <a:pt x="526" y="64"/>
                  </a:cubicBezTo>
                  <a:cubicBezTo>
                    <a:pt x="294" y="201"/>
                    <a:pt x="93" y="508"/>
                    <a:pt x="0" y="846"/>
                  </a:cubicBezTo>
                  <a:cubicBezTo>
                    <a:pt x="44" y="853"/>
                    <a:pt x="99" y="860"/>
                    <a:pt x="126" y="863"/>
                  </a:cubicBezTo>
                  <a:cubicBezTo>
                    <a:pt x="212" y="566"/>
                    <a:pt x="389" y="289"/>
                    <a:pt x="588" y="174"/>
                  </a:cubicBezTo>
                  <a:cubicBezTo>
                    <a:pt x="632" y="150"/>
                    <a:pt x="690" y="126"/>
                    <a:pt x="748" y="126"/>
                  </a:cubicBezTo>
                  <a:cubicBezTo>
                    <a:pt x="782" y="126"/>
                    <a:pt x="816" y="133"/>
                    <a:pt x="847" y="150"/>
                  </a:cubicBezTo>
                  <a:cubicBezTo>
                    <a:pt x="950" y="212"/>
                    <a:pt x="1004" y="376"/>
                    <a:pt x="997" y="587"/>
                  </a:cubicBezTo>
                  <a:cubicBezTo>
                    <a:pt x="986" y="993"/>
                    <a:pt x="755" y="1450"/>
                    <a:pt x="479" y="1611"/>
                  </a:cubicBezTo>
                  <a:cubicBezTo>
                    <a:pt x="435" y="1637"/>
                    <a:pt x="379" y="1661"/>
                    <a:pt x="319" y="1661"/>
                  </a:cubicBezTo>
                  <a:cubicBezTo>
                    <a:pt x="308" y="1661"/>
                    <a:pt x="298" y="1660"/>
                    <a:pt x="287" y="1658"/>
                  </a:cubicBezTo>
                  <a:lnTo>
                    <a:pt x="151" y="1737"/>
                  </a:lnTo>
                  <a:cubicBezTo>
                    <a:pt x="151" y="1737"/>
                    <a:pt x="154" y="1740"/>
                    <a:pt x="158" y="1740"/>
                  </a:cubicBezTo>
                  <a:cubicBezTo>
                    <a:pt x="205" y="1771"/>
                    <a:pt x="260" y="1784"/>
                    <a:pt x="318" y="1784"/>
                  </a:cubicBezTo>
                  <a:cubicBezTo>
                    <a:pt x="389" y="1784"/>
                    <a:pt x="468" y="1764"/>
                    <a:pt x="543" y="1720"/>
                  </a:cubicBezTo>
                  <a:cubicBezTo>
                    <a:pt x="857" y="1539"/>
                    <a:pt x="1113" y="1044"/>
                    <a:pt x="1123" y="590"/>
                  </a:cubicBezTo>
                  <a:cubicBezTo>
                    <a:pt x="1134" y="327"/>
                    <a:pt x="1055" y="130"/>
                    <a:pt x="912" y="44"/>
                  </a:cubicBezTo>
                  <a:cubicBezTo>
                    <a:pt x="862" y="15"/>
                    <a:pt x="808" y="0"/>
                    <a:pt x="74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6715;p43">
              <a:extLst>
                <a:ext uri="{FF2B5EF4-FFF2-40B4-BE49-F238E27FC236}">
                  <a16:creationId xmlns:a16="http://schemas.microsoft.com/office/drawing/2014/main" id="{3EB41D6F-4C39-4DB2-8EB6-A67D1633F3EC}"/>
                </a:ext>
              </a:extLst>
            </p:cNvPr>
            <p:cNvSpPr/>
            <p:nvPr/>
          </p:nvSpPr>
          <p:spPr>
            <a:xfrm>
              <a:off x="4808525" y="3104600"/>
              <a:ext cx="360425" cy="216850"/>
            </a:xfrm>
            <a:custGeom>
              <a:avLst/>
              <a:gdLst/>
              <a:ahLst/>
              <a:cxnLst/>
              <a:rect l="l" t="t" r="r" b="b"/>
              <a:pathLst>
                <a:path w="14417" h="8674" extrusionOk="0">
                  <a:moveTo>
                    <a:pt x="6789" y="0"/>
                  </a:moveTo>
                  <a:lnTo>
                    <a:pt x="76" y="4099"/>
                  </a:lnTo>
                  <a:cubicBezTo>
                    <a:pt x="35" y="4124"/>
                    <a:pt x="0" y="4178"/>
                    <a:pt x="0" y="4219"/>
                  </a:cubicBezTo>
                  <a:cubicBezTo>
                    <a:pt x="0" y="4260"/>
                    <a:pt x="35" y="4311"/>
                    <a:pt x="76" y="4335"/>
                  </a:cubicBezTo>
                  <a:lnTo>
                    <a:pt x="7561" y="8656"/>
                  </a:lnTo>
                  <a:cubicBezTo>
                    <a:pt x="7581" y="8668"/>
                    <a:pt x="7608" y="8674"/>
                    <a:pt x="7636" y="8674"/>
                  </a:cubicBezTo>
                  <a:cubicBezTo>
                    <a:pt x="7663" y="8674"/>
                    <a:pt x="7690" y="8668"/>
                    <a:pt x="7711" y="8656"/>
                  </a:cubicBezTo>
                  <a:lnTo>
                    <a:pt x="14417" y="4554"/>
                  </a:lnTo>
                  <a:lnTo>
                    <a:pt x="14417" y="4406"/>
                  </a:lnTo>
                  <a:lnTo>
                    <a:pt x="6789" y="0"/>
                  </a:ln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6716;p43">
              <a:extLst>
                <a:ext uri="{FF2B5EF4-FFF2-40B4-BE49-F238E27FC236}">
                  <a16:creationId xmlns:a16="http://schemas.microsoft.com/office/drawing/2014/main" id="{22365C4A-0DC4-4D4E-8415-6B20EBB691B0}"/>
                </a:ext>
              </a:extLst>
            </p:cNvPr>
            <p:cNvSpPr/>
            <p:nvPr/>
          </p:nvSpPr>
          <p:spPr>
            <a:xfrm>
              <a:off x="4809725" y="3207075"/>
              <a:ext cx="2575" cy="7025"/>
            </a:xfrm>
            <a:custGeom>
              <a:avLst/>
              <a:gdLst/>
              <a:ahLst/>
              <a:cxnLst/>
              <a:rect l="l" t="t" r="r" b="b"/>
              <a:pathLst>
                <a:path w="103" h="281" extrusionOk="0">
                  <a:moveTo>
                    <a:pt x="28" y="0"/>
                  </a:moveTo>
                  <a:cubicBezTo>
                    <a:pt x="25" y="3"/>
                    <a:pt x="21" y="6"/>
                    <a:pt x="18" y="9"/>
                  </a:cubicBezTo>
                  <a:lnTo>
                    <a:pt x="18" y="9"/>
                  </a:lnTo>
                  <a:cubicBezTo>
                    <a:pt x="19" y="9"/>
                    <a:pt x="20" y="8"/>
                    <a:pt x="21" y="8"/>
                  </a:cubicBezTo>
                  <a:cubicBezTo>
                    <a:pt x="24" y="4"/>
                    <a:pt x="24" y="4"/>
                    <a:pt x="28" y="0"/>
                  </a:cubicBezTo>
                  <a:close/>
                  <a:moveTo>
                    <a:pt x="18" y="9"/>
                  </a:moveTo>
                  <a:lnTo>
                    <a:pt x="18" y="9"/>
                  </a:lnTo>
                  <a:cubicBezTo>
                    <a:pt x="13" y="12"/>
                    <a:pt x="9" y="15"/>
                    <a:pt x="4" y="21"/>
                  </a:cubicBezTo>
                  <a:cubicBezTo>
                    <a:pt x="8" y="17"/>
                    <a:pt x="13" y="13"/>
                    <a:pt x="18" y="9"/>
                  </a:cubicBezTo>
                  <a:close/>
                  <a:moveTo>
                    <a:pt x="1" y="216"/>
                  </a:moveTo>
                  <a:cubicBezTo>
                    <a:pt x="8" y="223"/>
                    <a:pt x="13" y="228"/>
                    <a:pt x="20" y="232"/>
                  </a:cubicBezTo>
                  <a:lnTo>
                    <a:pt x="20" y="232"/>
                  </a:lnTo>
                  <a:cubicBezTo>
                    <a:pt x="14" y="228"/>
                    <a:pt x="7" y="222"/>
                    <a:pt x="1" y="216"/>
                  </a:cubicBezTo>
                  <a:close/>
                  <a:moveTo>
                    <a:pt x="20" y="232"/>
                  </a:moveTo>
                  <a:lnTo>
                    <a:pt x="20" y="232"/>
                  </a:lnTo>
                  <a:cubicBezTo>
                    <a:pt x="23" y="235"/>
                    <a:pt x="25" y="237"/>
                    <a:pt x="28" y="239"/>
                  </a:cubicBezTo>
                  <a:lnTo>
                    <a:pt x="103" y="280"/>
                  </a:lnTo>
                  <a:lnTo>
                    <a:pt x="103" y="280"/>
                  </a:lnTo>
                  <a:lnTo>
                    <a:pt x="28" y="236"/>
                  </a:lnTo>
                  <a:cubicBezTo>
                    <a:pt x="25" y="235"/>
                    <a:pt x="22" y="234"/>
                    <a:pt x="20" y="232"/>
                  </a:cubicBezTo>
                  <a:close/>
                </a:path>
              </a:pathLst>
            </a:custGeom>
            <a:solidFill>
              <a:srgbClr val="E1E1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6717;p43">
              <a:extLst>
                <a:ext uri="{FF2B5EF4-FFF2-40B4-BE49-F238E27FC236}">
                  <a16:creationId xmlns:a16="http://schemas.microsoft.com/office/drawing/2014/main" id="{41923C31-71B3-495E-AA4D-1A2F65873A0D}"/>
                </a:ext>
              </a:extLst>
            </p:cNvPr>
            <p:cNvSpPr/>
            <p:nvPr/>
          </p:nvSpPr>
          <p:spPr>
            <a:xfrm>
              <a:off x="4812300" y="3214075"/>
              <a:ext cx="185325" cy="106925"/>
            </a:xfrm>
            <a:custGeom>
              <a:avLst/>
              <a:gdLst/>
              <a:ahLst/>
              <a:cxnLst/>
              <a:rect l="l" t="t" r="r" b="b"/>
              <a:pathLst>
                <a:path w="7413" h="4277" extrusionOk="0">
                  <a:moveTo>
                    <a:pt x="0" y="0"/>
                  </a:moveTo>
                  <a:lnTo>
                    <a:pt x="0" y="0"/>
                  </a:lnTo>
                  <a:lnTo>
                    <a:pt x="7410" y="4277"/>
                  </a:lnTo>
                  <a:lnTo>
                    <a:pt x="7413" y="4277"/>
                  </a:lnTo>
                  <a:lnTo>
                    <a:pt x="7410" y="4277"/>
                  </a:lnTo>
                  <a:close/>
                </a:path>
              </a:pathLst>
            </a:custGeom>
            <a:solidFill>
              <a:srgbClr val="E1E1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6718;p43">
              <a:extLst>
                <a:ext uri="{FF2B5EF4-FFF2-40B4-BE49-F238E27FC236}">
                  <a16:creationId xmlns:a16="http://schemas.microsoft.com/office/drawing/2014/main" id="{78AB6976-FF37-490B-9C17-F8739B52FE94}"/>
                </a:ext>
              </a:extLst>
            </p:cNvPr>
            <p:cNvSpPr/>
            <p:nvPr/>
          </p:nvSpPr>
          <p:spPr>
            <a:xfrm>
              <a:off x="4808525" y="3207250"/>
              <a:ext cx="190900" cy="114200"/>
            </a:xfrm>
            <a:custGeom>
              <a:avLst/>
              <a:gdLst/>
              <a:ahLst/>
              <a:cxnLst/>
              <a:rect l="l" t="t" r="r" b="b"/>
              <a:pathLst>
                <a:path w="7636" h="4568" extrusionOk="0">
                  <a:moveTo>
                    <a:pt x="69" y="1"/>
                  </a:moveTo>
                  <a:cubicBezTo>
                    <a:pt x="62" y="4"/>
                    <a:pt x="58" y="7"/>
                    <a:pt x="52" y="14"/>
                  </a:cubicBezTo>
                  <a:cubicBezTo>
                    <a:pt x="38" y="28"/>
                    <a:pt x="25" y="45"/>
                    <a:pt x="14" y="62"/>
                  </a:cubicBezTo>
                  <a:cubicBezTo>
                    <a:pt x="8" y="79"/>
                    <a:pt x="0" y="96"/>
                    <a:pt x="0" y="113"/>
                  </a:cubicBezTo>
                  <a:cubicBezTo>
                    <a:pt x="0" y="130"/>
                    <a:pt x="8" y="147"/>
                    <a:pt x="17" y="164"/>
                  </a:cubicBezTo>
                  <a:cubicBezTo>
                    <a:pt x="25" y="182"/>
                    <a:pt x="35" y="198"/>
                    <a:pt x="49" y="209"/>
                  </a:cubicBezTo>
                  <a:cubicBezTo>
                    <a:pt x="58" y="218"/>
                    <a:pt x="66" y="226"/>
                    <a:pt x="76" y="229"/>
                  </a:cubicBezTo>
                  <a:lnTo>
                    <a:pt x="151" y="273"/>
                  </a:lnTo>
                  <a:lnTo>
                    <a:pt x="7561" y="4550"/>
                  </a:lnTo>
                  <a:lnTo>
                    <a:pt x="7564" y="4550"/>
                  </a:lnTo>
                  <a:cubicBezTo>
                    <a:pt x="7584" y="4560"/>
                    <a:pt x="7608" y="4567"/>
                    <a:pt x="7635" y="4567"/>
                  </a:cubicBezTo>
                  <a:lnTo>
                    <a:pt x="7635" y="4416"/>
                  </a:lnTo>
                  <a:cubicBezTo>
                    <a:pt x="7608" y="4416"/>
                    <a:pt x="7581" y="4413"/>
                    <a:pt x="7561" y="4400"/>
                  </a:cubicBezTo>
                  <a:lnTo>
                    <a:pt x="76" y="79"/>
                  </a:lnTo>
                  <a:cubicBezTo>
                    <a:pt x="55" y="69"/>
                    <a:pt x="45" y="51"/>
                    <a:pt x="45" y="38"/>
                  </a:cubicBezTo>
                  <a:cubicBezTo>
                    <a:pt x="45" y="24"/>
                    <a:pt x="55" y="10"/>
                    <a:pt x="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6719;p43">
              <a:extLst>
                <a:ext uri="{FF2B5EF4-FFF2-40B4-BE49-F238E27FC236}">
                  <a16:creationId xmlns:a16="http://schemas.microsoft.com/office/drawing/2014/main" id="{39FF72B0-A31F-41E1-9AFB-77C103C6ABF8}"/>
                </a:ext>
              </a:extLst>
            </p:cNvPr>
            <p:cNvSpPr/>
            <p:nvPr/>
          </p:nvSpPr>
          <p:spPr>
            <a:xfrm>
              <a:off x="4809375" y="3104600"/>
              <a:ext cx="359575" cy="213075"/>
            </a:xfrm>
            <a:custGeom>
              <a:avLst/>
              <a:gdLst/>
              <a:ahLst/>
              <a:cxnLst/>
              <a:rect l="l" t="t" r="r" b="b"/>
              <a:pathLst>
                <a:path w="14383" h="8523" extrusionOk="0">
                  <a:moveTo>
                    <a:pt x="6755" y="0"/>
                  </a:moveTo>
                  <a:lnTo>
                    <a:pt x="42" y="4099"/>
                  </a:lnTo>
                  <a:cubicBezTo>
                    <a:pt x="1" y="4124"/>
                    <a:pt x="1" y="4165"/>
                    <a:pt x="42" y="4185"/>
                  </a:cubicBezTo>
                  <a:lnTo>
                    <a:pt x="7527" y="8506"/>
                  </a:lnTo>
                  <a:cubicBezTo>
                    <a:pt x="7547" y="8519"/>
                    <a:pt x="7574" y="8522"/>
                    <a:pt x="7601" y="8522"/>
                  </a:cubicBezTo>
                  <a:cubicBezTo>
                    <a:pt x="7629" y="8522"/>
                    <a:pt x="7656" y="8519"/>
                    <a:pt x="7677" y="8506"/>
                  </a:cubicBezTo>
                  <a:lnTo>
                    <a:pt x="14383" y="4406"/>
                  </a:lnTo>
                  <a:lnTo>
                    <a:pt x="67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6720;p43">
              <a:extLst>
                <a:ext uri="{FF2B5EF4-FFF2-40B4-BE49-F238E27FC236}">
                  <a16:creationId xmlns:a16="http://schemas.microsoft.com/office/drawing/2014/main" id="{6872D0FF-33DF-4FFE-91B5-75F394B69FAA}"/>
                </a:ext>
              </a:extLst>
            </p:cNvPr>
            <p:cNvSpPr/>
            <p:nvPr/>
          </p:nvSpPr>
          <p:spPr>
            <a:xfrm>
              <a:off x="5135250" y="3220050"/>
              <a:ext cx="31250" cy="19050"/>
            </a:xfrm>
            <a:custGeom>
              <a:avLst/>
              <a:gdLst/>
              <a:ahLst/>
              <a:cxnLst/>
              <a:rect l="l" t="t" r="r" b="b"/>
              <a:pathLst>
                <a:path w="1250" h="762" extrusionOk="0">
                  <a:moveTo>
                    <a:pt x="549" y="427"/>
                  </a:moveTo>
                  <a:lnTo>
                    <a:pt x="0" y="761"/>
                  </a:lnTo>
                  <a:lnTo>
                    <a:pt x="0" y="761"/>
                  </a:lnTo>
                  <a:lnTo>
                    <a:pt x="549" y="427"/>
                  </a:lnTo>
                  <a:lnTo>
                    <a:pt x="549" y="427"/>
                  </a:lnTo>
                  <a:close/>
                  <a:moveTo>
                    <a:pt x="1249" y="0"/>
                  </a:moveTo>
                  <a:lnTo>
                    <a:pt x="665" y="355"/>
                  </a:lnTo>
                  <a:lnTo>
                    <a:pt x="665" y="355"/>
                  </a:lnTo>
                  <a:lnTo>
                    <a:pt x="1249" y="0"/>
                  </a:lnTo>
                  <a:close/>
                </a:path>
              </a:pathLst>
            </a:custGeom>
            <a:solidFill>
              <a:srgbClr val="0A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6721;p43">
              <a:extLst>
                <a:ext uri="{FF2B5EF4-FFF2-40B4-BE49-F238E27FC236}">
                  <a16:creationId xmlns:a16="http://schemas.microsoft.com/office/drawing/2014/main" id="{D6E54ED7-27FB-46E2-BAA8-3904ED118190}"/>
                </a:ext>
              </a:extLst>
            </p:cNvPr>
            <p:cNvSpPr/>
            <p:nvPr/>
          </p:nvSpPr>
          <p:spPr>
            <a:xfrm>
              <a:off x="5000500" y="3242300"/>
              <a:ext cx="129475" cy="78950"/>
            </a:xfrm>
            <a:custGeom>
              <a:avLst/>
              <a:gdLst/>
              <a:ahLst/>
              <a:cxnLst/>
              <a:rect l="l" t="t" r="r" b="b"/>
              <a:pathLst>
                <a:path w="5179" h="3158" extrusionOk="0">
                  <a:moveTo>
                    <a:pt x="5178" y="1"/>
                  </a:moveTo>
                  <a:lnTo>
                    <a:pt x="32" y="3148"/>
                  </a:lnTo>
                  <a:cubicBezTo>
                    <a:pt x="21" y="3151"/>
                    <a:pt x="11" y="3154"/>
                    <a:pt x="1" y="3158"/>
                  </a:cubicBezTo>
                  <a:cubicBezTo>
                    <a:pt x="11" y="3154"/>
                    <a:pt x="21" y="3151"/>
                    <a:pt x="32" y="3148"/>
                  </a:cubicBezTo>
                  <a:lnTo>
                    <a:pt x="5178" y="1"/>
                  </a:lnTo>
                  <a:close/>
                </a:path>
              </a:pathLst>
            </a:custGeom>
            <a:solidFill>
              <a:srgbClr val="C8C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6722;p43">
              <a:extLst>
                <a:ext uri="{FF2B5EF4-FFF2-40B4-BE49-F238E27FC236}">
                  <a16:creationId xmlns:a16="http://schemas.microsoft.com/office/drawing/2014/main" id="{12026545-6AD8-4CB5-B78B-5EBC6021D148}"/>
                </a:ext>
              </a:extLst>
            </p:cNvPr>
            <p:cNvSpPr/>
            <p:nvPr/>
          </p:nvSpPr>
          <p:spPr>
            <a:xfrm>
              <a:off x="5129950" y="3228925"/>
              <a:ext cx="21950" cy="13400"/>
            </a:xfrm>
            <a:custGeom>
              <a:avLst/>
              <a:gdLst/>
              <a:ahLst/>
              <a:cxnLst/>
              <a:rect l="l" t="t" r="r" b="b"/>
              <a:pathLst>
                <a:path w="878" h="536" extrusionOk="0">
                  <a:moveTo>
                    <a:pt x="212" y="406"/>
                  </a:moveTo>
                  <a:lnTo>
                    <a:pt x="0" y="536"/>
                  </a:lnTo>
                  <a:lnTo>
                    <a:pt x="0" y="536"/>
                  </a:lnTo>
                  <a:lnTo>
                    <a:pt x="212" y="406"/>
                  </a:lnTo>
                  <a:lnTo>
                    <a:pt x="212" y="406"/>
                  </a:lnTo>
                  <a:close/>
                  <a:moveTo>
                    <a:pt x="877" y="0"/>
                  </a:moveTo>
                  <a:lnTo>
                    <a:pt x="761" y="72"/>
                  </a:lnTo>
                  <a:lnTo>
                    <a:pt x="761" y="72"/>
                  </a:lnTo>
                  <a:lnTo>
                    <a:pt x="877" y="0"/>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6723;p43">
              <a:extLst>
                <a:ext uri="{FF2B5EF4-FFF2-40B4-BE49-F238E27FC236}">
                  <a16:creationId xmlns:a16="http://schemas.microsoft.com/office/drawing/2014/main" id="{65D83FAB-CFDD-40BA-82DD-88EC5429C81B}"/>
                </a:ext>
              </a:extLst>
            </p:cNvPr>
            <p:cNvSpPr/>
            <p:nvPr/>
          </p:nvSpPr>
          <p:spPr>
            <a:xfrm>
              <a:off x="4999400" y="3214750"/>
              <a:ext cx="169550" cy="106700"/>
            </a:xfrm>
            <a:custGeom>
              <a:avLst/>
              <a:gdLst/>
              <a:ahLst/>
              <a:cxnLst/>
              <a:rect l="l" t="t" r="r" b="b"/>
              <a:pathLst>
                <a:path w="6782" h="4268" extrusionOk="0">
                  <a:moveTo>
                    <a:pt x="6782" y="0"/>
                  </a:moveTo>
                  <a:lnTo>
                    <a:pt x="76" y="4100"/>
                  </a:lnTo>
                  <a:cubicBezTo>
                    <a:pt x="55" y="4113"/>
                    <a:pt x="28" y="4116"/>
                    <a:pt x="0" y="4116"/>
                  </a:cubicBezTo>
                  <a:lnTo>
                    <a:pt x="0" y="4267"/>
                  </a:lnTo>
                  <a:cubicBezTo>
                    <a:pt x="14" y="4267"/>
                    <a:pt x="31" y="4264"/>
                    <a:pt x="45" y="4260"/>
                  </a:cubicBezTo>
                  <a:cubicBezTo>
                    <a:pt x="55" y="4256"/>
                    <a:pt x="65" y="4253"/>
                    <a:pt x="76" y="4250"/>
                  </a:cubicBezTo>
                  <a:lnTo>
                    <a:pt x="5222" y="1103"/>
                  </a:lnTo>
                  <a:lnTo>
                    <a:pt x="5434" y="973"/>
                  </a:lnTo>
                  <a:lnTo>
                    <a:pt x="5983" y="639"/>
                  </a:lnTo>
                  <a:lnTo>
                    <a:pt x="6099" y="567"/>
                  </a:lnTo>
                  <a:lnTo>
                    <a:pt x="6683" y="212"/>
                  </a:lnTo>
                  <a:lnTo>
                    <a:pt x="6683" y="72"/>
                  </a:lnTo>
                  <a:lnTo>
                    <a:pt x="6782" y="4"/>
                  </a:lnTo>
                  <a:lnTo>
                    <a:pt x="67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6724;p43">
              <a:extLst>
                <a:ext uri="{FF2B5EF4-FFF2-40B4-BE49-F238E27FC236}">
                  <a16:creationId xmlns:a16="http://schemas.microsoft.com/office/drawing/2014/main" id="{AC8CBF1E-3DA8-4C5D-A662-2F1FD0CE5ACA}"/>
                </a:ext>
              </a:extLst>
            </p:cNvPr>
            <p:cNvSpPr/>
            <p:nvPr/>
          </p:nvSpPr>
          <p:spPr>
            <a:xfrm>
              <a:off x="5166475" y="3214850"/>
              <a:ext cx="2475" cy="50200"/>
            </a:xfrm>
            <a:custGeom>
              <a:avLst/>
              <a:gdLst/>
              <a:ahLst/>
              <a:cxnLst/>
              <a:rect l="l" t="t" r="r" b="b"/>
              <a:pathLst>
                <a:path w="99" h="2008" extrusionOk="0">
                  <a:moveTo>
                    <a:pt x="99" y="0"/>
                  </a:moveTo>
                  <a:lnTo>
                    <a:pt x="0" y="68"/>
                  </a:lnTo>
                  <a:lnTo>
                    <a:pt x="0" y="2007"/>
                  </a:lnTo>
                  <a:lnTo>
                    <a:pt x="99" y="1949"/>
                  </a:lnTo>
                  <a:lnTo>
                    <a:pt x="99" y="0"/>
                  </a:ln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6725;p43">
              <a:extLst>
                <a:ext uri="{FF2B5EF4-FFF2-40B4-BE49-F238E27FC236}">
                  <a16:creationId xmlns:a16="http://schemas.microsoft.com/office/drawing/2014/main" id="{2F9AEA48-2695-4C57-BD41-0A51AC01756B}"/>
                </a:ext>
              </a:extLst>
            </p:cNvPr>
            <p:cNvSpPr/>
            <p:nvPr/>
          </p:nvSpPr>
          <p:spPr>
            <a:xfrm>
              <a:off x="5166475" y="3214850"/>
              <a:ext cx="2475" cy="50200"/>
            </a:xfrm>
            <a:custGeom>
              <a:avLst/>
              <a:gdLst/>
              <a:ahLst/>
              <a:cxnLst/>
              <a:rect l="l" t="t" r="r" b="b"/>
              <a:pathLst>
                <a:path w="99" h="2008" extrusionOk="0">
                  <a:moveTo>
                    <a:pt x="99" y="0"/>
                  </a:moveTo>
                  <a:lnTo>
                    <a:pt x="0" y="68"/>
                  </a:lnTo>
                  <a:lnTo>
                    <a:pt x="0" y="2007"/>
                  </a:lnTo>
                  <a:lnTo>
                    <a:pt x="99" y="1949"/>
                  </a:lnTo>
                  <a:lnTo>
                    <a:pt x="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6726;p43">
              <a:extLst>
                <a:ext uri="{FF2B5EF4-FFF2-40B4-BE49-F238E27FC236}">
                  <a16:creationId xmlns:a16="http://schemas.microsoft.com/office/drawing/2014/main" id="{577AB095-22DA-40E8-BDC1-A71CF8D32889}"/>
                </a:ext>
              </a:extLst>
            </p:cNvPr>
            <p:cNvSpPr/>
            <p:nvPr/>
          </p:nvSpPr>
          <p:spPr>
            <a:xfrm>
              <a:off x="4806825" y="3102800"/>
              <a:ext cx="357875" cy="206675"/>
            </a:xfrm>
            <a:custGeom>
              <a:avLst/>
              <a:gdLst/>
              <a:ahLst/>
              <a:cxnLst/>
              <a:rect l="l" t="t" r="r" b="b"/>
              <a:pathLst>
                <a:path w="14315" h="8267" extrusionOk="0">
                  <a:moveTo>
                    <a:pt x="6784" y="1"/>
                  </a:moveTo>
                  <a:cubicBezTo>
                    <a:pt x="6722" y="1"/>
                    <a:pt x="6661" y="15"/>
                    <a:pt x="6615" y="42"/>
                  </a:cubicBezTo>
                  <a:lnTo>
                    <a:pt x="0" y="3861"/>
                  </a:lnTo>
                  <a:lnTo>
                    <a:pt x="7632" y="8267"/>
                  </a:lnTo>
                  <a:lnTo>
                    <a:pt x="14246" y="4448"/>
                  </a:lnTo>
                  <a:cubicBezTo>
                    <a:pt x="14291" y="4421"/>
                    <a:pt x="14314" y="4387"/>
                    <a:pt x="14314" y="4349"/>
                  </a:cubicBezTo>
                  <a:lnTo>
                    <a:pt x="14314" y="4199"/>
                  </a:lnTo>
                  <a:lnTo>
                    <a:pt x="6956" y="42"/>
                  </a:lnTo>
                  <a:cubicBezTo>
                    <a:pt x="6908" y="15"/>
                    <a:pt x="6846" y="1"/>
                    <a:pt x="6784" y="1"/>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6727;p43">
              <a:extLst>
                <a:ext uri="{FF2B5EF4-FFF2-40B4-BE49-F238E27FC236}">
                  <a16:creationId xmlns:a16="http://schemas.microsoft.com/office/drawing/2014/main" id="{A4376D55-F6F6-4572-A235-853D175EF3F6}"/>
                </a:ext>
              </a:extLst>
            </p:cNvPr>
            <p:cNvSpPr/>
            <p:nvPr/>
          </p:nvSpPr>
          <p:spPr>
            <a:xfrm>
              <a:off x="5000175" y="3207850"/>
              <a:ext cx="164525" cy="100100"/>
            </a:xfrm>
            <a:custGeom>
              <a:avLst/>
              <a:gdLst/>
              <a:ahLst/>
              <a:cxnLst/>
              <a:rect l="l" t="t" r="r" b="b"/>
              <a:pathLst>
                <a:path w="6581" h="4004" extrusionOk="0">
                  <a:moveTo>
                    <a:pt x="6580" y="0"/>
                  </a:moveTo>
                  <a:cubicBezTo>
                    <a:pt x="6580" y="35"/>
                    <a:pt x="6557" y="72"/>
                    <a:pt x="6512" y="99"/>
                  </a:cubicBezTo>
                  <a:lnTo>
                    <a:pt x="0" y="3857"/>
                  </a:lnTo>
                  <a:lnTo>
                    <a:pt x="0" y="4003"/>
                  </a:lnTo>
                  <a:lnTo>
                    <a:pt x="6512" y="246"/>
                  </a:lnTo>
                  <a:cubicBezTo>
                    <a:pt x="6557" y="219"/>
                    <a:pt x="6580" y="185"/>
                    <a:pt x="6580" y="147"/>
                  </a:cubicBezTo>
                  <a:lnTo>
                    <a:pt x="6580" y="126"/>
                  </a:lnTo>
                  <a:lnTo>
                    <a:pt x="6580" y="123"/>
                  </a:lnTo>
                  <a:lnTo>
                    <a:pt x="6580" y="120"/>
                  </a:lnTo>
                  <a:lnTo>
                    <a:pt x="6580" y="117"/>
                  </a:lnTo>
                  <a:lnTo>
                    <a:pt x="6580" y="113"/>
                  </a:lnTo>
                  <a:lnTo>
                    <a:pt x="6580" y="109"/>
                  </a:lnTo>
                  <a:lnTo>
                    <a:pt x="6580" y="106"/>
                  </a:lnTo>
                  <a:lnTo>
                    <a:pt x="6580" y="103"/>
                  </a:lnTo>
                  <a:lnTo>
                    <a:pt x="6580" y="99"/>
                  </a:lnTo>
                  <a:lnTo>
                    <a:pt x="6580" y="96"/>
                  </a:lnTo>
                  <a:lnTo>
                    <a:pt x="65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6728;p43">
              <a:extLst>
                <a:ext uri="{FF2B5EF4-FFF2-40B4-BE49-F238E27FC236}">
                  <a16:creationId xmlns:a16="http://schemas.microsoft.com/office/drawing/2014/main" id="{4E23763F-B9B9-4F69-A029-BE8AA9DFA946}"/>
                </a:ext>
              </a:extLst>
            </p:cNvPr>
            <p:cNvSpPr/>
            <p:nvPr/>
          </p:nvSpPr>
          <p:spPr>
            <a:xfrm>
              <a:off x="4806825" y="3099150"/>
              <a:ext cx="358475" cy="206575"/>
            </a:xfrm>
            <a:custGeom>
              <a:avLst/>
              <a:gdLst/>
              <a:ahLst/>
              <a:cxnLst/>
              <a:rect l="l" t="t" r="r" b="b"/>
              <a:pathLst>
                <a:path w="14339" h="8263" extrusionOk="0">
                  <a:moveTo>
                    <a:pt x="6784" y="0"/>
                  </a:moveTo>
                  <a:cubicBezTo>
                    <a:pt x="6722" y="0"/>
                    <a:pt x="6661" y="14"/>
                    <a:pt x="6615" y="41"/>
                  </a:cubicBezTo>
                  <a:lnTo>
                    <a:pt x="0" y="3860"/>
                  </a:lnTo>
                  <a:lnTo>
                    <a:pt x="7632" y="8263"/>
                  </a:lnTo>
                  <a:lnTo>
                    <a:pt x="14246" y="4447"/>
                  </a:lnTo>
                  <a:cubicBezTo>
                    <a:pt x="14338" y="4393"/>
                    <a:pt x="14338" y="4304"/>
                    <a:pt x="14246" y="4249"/>
                  </a:cubicBezTo>
                  <a:lnTo>
                    <a:pt x="6956" y="41"/>
                  </a:lnTo>
                  <a:cubicBezTo>
                    <a:pt x="6908" y="14"/>
                    <a:pt x="6846" y="0"/>
                    <a:pt x="6784" y="0"/>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6729;p43">
              <a:extLst>
                <a:ext uri="{FF2B5EF4-FFF2-40B4-BE49-F238E27FC236}">
                  <a16:creationId xmlns:a16="http://schemas.microsoft.com/office/drawing/2014/main" id="{4D38D86E-713D-45B6-BE74-55EFEFB81BD2}"/>
                </a:ext>
              </a:extLst>
            </p:cNvPr>
            <p:cNvSpPr/>
            <p:nvPr/>
          </p:nvSpPr>
          <p:spPr>
            <a:xfrm>
              <a:off x="5000175" y="3203575"/>
              <a:ext cx="164525" cy="100700"/>
            </a:xfrm>
            <a:custGeom>
              <a:avLst/>
              <a:gdLst/>
              <a:ahLst/>
              <a:cxnLst/>
              <a:rect l="l" t="t" r="r" b="b"/>
              <a:pathLst>
                <a:path w="6581" h="4028" extrusionOk="0">
                  <a:moveTo>
                    <a:pt x="0" y="3093"/>
                  </a:moveTo>
                  <a:lnTo>
                    <a:pt x="0" y="3287"/>
                  </a:lnTo>
                  <a:cubicBezTo>
                    <a:pt x="27" y="3298"/>
                    <a:pt x="54" y="3304"/>
                    <a:pt x="86" y="3304"/>
                  </a:cubicBezTo>
                  <a:cubicBezTo>
                    <a:pt x="140" y="3304"/>
                    <a:pt x="205" y="3284"/>
                    <a:pt x="270" y="3250"/>
                  </a:cubicBezTo>
                  <a:lnTo>
                    <a:pt x="294" y="3260"/>
                  </a:lnTo>
                  <a:lnTo>
                    <a:pt x="0" y="3093"/>
                  </a:lnTo>
                  <a:close/>
                  <a:moveTo>
                    <a:pt x="6386" y="1"/>
                  </a:moveTo>
                  <a:lnTo>
                    <a:pt x="6386" y="124"/>
                  </a:lnTo>
                  <a:lnTo>
                    <a:pt x="6376" y="130"/>
                  </a:lnTo>
                  <a:cubicBezTo>
                    <a:pt x="6396" y="175"/>
                    <a:pt x="6379" y="226"/>
                    <a:pt x="6314" y="263"/>
                  </a:cubicBezTo>
                  <a:lnTo>
                    <a:pt x="706" y="3499"/>
                  </a:lnTo>
                  <a:lnTo>
                    <a:pt x="369" y="3304"/>
                  </a:lnTo>
                  <a:cubicBezTo>
                    <a:pt x="355" y="3314"/>
                    <a:pt x="338" y="3322"/>
                    <a:pt x="325" y="3328"/>
                  </a:cubicBezTo>
                  <a:cubicBezTo>
                    <a:pt x="243" y="3376"/>
                    <a:pt x="161" y="3400"/>
                    <a:pt x="86" y="3400"/>
                  </a:cubicBezTo>
                  <a:cubicBezTo>
                    <a:pt x="54" y="3400"/>
                    <a:pt x="27" y="3396"/>
                    <a:pt x="0" y="3390"/>
                  </a:cubicBezTo>
                  <a:lnTo>
                    <a:pt x="0" y="4028"/>
                  </a:lnTo>
                  <a:lnTo>
                    <a:pt x="6512" y="270"/>
                  </a:lnTo>
                  <a:cubicBezTo>
                    <a:pt x="6557" y="243"/>
                    <a:pt x="6580" y="206"/>
                    <a:pt x="6580" y="171"/>
                  </a:cubicBezTo>
                  <a:cubicBezTo>
                    <a:pt x="6580" y="134"/>
                    <a:pt x="6557" y="99"/>
                    <a:pt x="6512" y="72"/>
                  </a:cubicBezTo>
                  <a:lnTo>
                    <a:pt x="63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6730;p43">
              <a:extLst>
                <a:ext uri="{FF2B5EF4-FFF2-40B4-BE49-F238E27FC236}">
                  <a16:creationId xmlns:a16="http://schemas.microsoft.com/office/drawing/2014/main" id="{4405F299-624D-4A67-8C83-5F9B23AA491C}"/>
                </a:ext>
              </a:extLst>
            </p:cNvPr>
            <p:cNvSpPr/>
            <p:nvPr/>
          </p:nvSpPr>
          <p:spPr>
            <a:xfrm>
              <a:off x="4827050" y="3098975"/>
              <a:ext cx="333050" cy="192075"/>
            </a:xfrm>
            <a:custGeom>
              <a:avLst/>
              <a:gdLst/>
              <a:ahLst/>
              <a:cxnLst/>
              <a:rect l="l" t="t" r="r" b="b"/>
              <a:pathLst>
                <a:path w="13322" h="7683" extrusionOk="0">
                  <a:moveTo>
                    <a:pt x="5781" y="0"/>
                  </a:moveTo>
                  <a:cubicBezTo>
                    <a:pt x="5719" y="0"/>
                    <a:pt x="5657" y="14"/>
                    <a:pt x="5612" y="41"/>
                  </a:cubicBezTo>
                  <a:lnTo>
                    <a:pt x="713" y="2867"/>
                  </a:lnTo>
                  <a:lnTo>
                    <a:pt x="1" y="2457"/>
                  </a:lnTo>
                  <a:lnTo>
                    <a:pt x="1" y="3280"/>
                  </a:lnTo>
                  <a:lnTo>
                    <a:pt x="7631" y="7683"/>
                  </a:lnTo>
                  <a:lnTo>
                    <a:pt x="13239" y="4447"/>
                  </a:lnTo>
                  <a:cubicBezTo>
                    <a:pt x="13304" y="4410"/>
                    <a:pt x="13321" y="4359"/>
                    <a:pt x="13301" y="4314"/>
                  </a:cubicBezTo>
                  <a:lnTo>
                    <a:pt x="13311" y="4308"/>
                  </a:lnTo>
                  <a:lnTo>
                    <a:pt x="13311" y="3553"/>
                  </a:lnTo>
                  <a:lnTo>
                    <a:pt x="12676" y="3922"/>
                  </a:lnTo>
                  <a:lnTo>
                    <a:pt x="5952" y="41"/>
                  </a:lnTo>
                  <a:cubicBezTo>
                    <a:pt x="5905" y="14"/>
                    <a:pt x="5843" y="0"/>
                    <a:pt x="5781"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6731;p43">
              <a:extLst>
                <a:ext uri="{FF2B5EF4-FFF2-40B4-BE49-F238E27FC236}">
                  <a16:creationId xmlns:a16="http://schemas.microsoft.com/office/drawing/2014/main" id="{4C0327E6-AB2F-4099-B10A-41206E491274}"/>
                </a:ext>
              </a:extLst>
            </p:cNvPr>
            <p:cNvSpPr/>
            <p:nvPr/>
          </p:nvSpPr>
          <p:spPr>
            <a:xfrm>
              <a:off x="4827050" y="3078400"/>
              <a:ext cx="333375" cy="192100"/>
            </a:xfrm>
            <a:custGeom>
              <a:avLst/>
              <a:gdLst/>
              <a:ahLst/>
              <a:cxnLst/>
              <a:rect l="l" t="t" r="r" b="b"/>
              <a:pathLst>
                <a:path w="13335" h="7684" extrusionOk="0">
                  <a:moveTo>
                    <a:pt x="5781" y="0"/>
                  </a:moveTo>
                  <a:cubicBezTo>
                    <a:pt x="5719" y="0"/>
                    <a:pt x="5657" y="14"/>
                    <a:pt x="5612" y="42"/>
                  </a:cubicBezTo>
                  <a:lnTo>
                    <a:pt x="1" y="3280"/>
                  </a:lnTo>
                  <a:lnTo>
                    <a:pt x="7631" y="7683"/>
                  </a:lnTo>
                  <a:lnTo>
                    <a:pt x="13239" y="4448"/>
                  </a:lnTo>
                  <a:cubicBezTo>
                    <a:pt x="13335" y="4394"/>
                    <a:pt x="13335" y="4304"/>
                    <a:pt x="13239" y="4250"/>
                  </a:cubicBezTo>
                  <a:lnTo>
                    <a:pt x="5952" y="42"/>
                  </a:lnTo>
                  <a:cubicBezTo>
                    <a:pt x="5905" y="14"/>
                    <a:pt x="5843" y="0"/>
                    <a:pt x="578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6732;p43">
              <a:extLst>
                <a:ext uri="{FF2B5EF4-FFF2-40B4-BE49-F238E27FC236}">
                  <a16:creationId xmlns:a16="http://schemas.microsoft.com/office/drawing/2014/main" id="{2FB22DC8-E52B-4869-A829-DCAE0711A903}"/>
                </a:ext>
              </a:extLst>
            </p:cNvPr>
            <p:cNvSpPr/>
            <p:nvPr/>
          </p:nvSpPr>
          <p:spPr>
            <a:xfrm>
              <a:off x="4827050" y="3160400"/>
              <a:ext cx="190800" cy="130650"/>
            </a:xfrm>
            <a:custGeom>
              <a:avLst/>
              <a:gdLst/>
              <a:ahLst/>
              <a:cxnLst/>
              <a:rect l="l" t="t" r="r" b="b"/>
              <a:pathLst>
                <a:path w="7632" h="5226" extrusionOk="0">
                  <a:moveTo>
                    <a:pt x="1" y="0"/>
                  </a:moveTo>
                  <a:lnTo>
                    <a:pt x="1" y="823"/>
                  </a:lnTo>
                  <a:lnTo>
                    <a:pt x="7631" y="5226"/>
                  </a:lnTo>
                  <a:lnTo>
                    <a:pt x="7631" y="4403"/>
                  </a:lnTo>
                  <a:lnTo>
                    <a:pt x="1"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6733;p43">
              <a:extLst>
                <a:ext uri="{FF2B5EF4-FFF2-40B4-BE49-F238E27FC236}">
                  <a16:creationId xmlns:a16="http://schemas.microsoft.com/office/drawing/2014/main" id="{09E1B6EB-E03C-427E-942C-6E24F2BBF5F0}"/>
                </a:ext>
              </a:extLst>
            </p:cNvPr>
            <p:cNvSpPr/>
            <p:nvPr/>
          </p:nvSpPr>
          <p:spPr>
            <a:xfrm>
              <a:off x="5014000" y="3259100"/>
              <a:ext cx="7775" cy="4000"/>
            </a:xfrm>
            <a:custGeom>
              <a:avLst/>
              <a:gdLst/>
              <a:ahLst/>
              <a:cxnLst/>
              <a:rect l="l" t="t" r="r" b="b"/>
              <a:pathLst>
                <a:path w="311" h="160" extrusionOk="0">
                  <a:moveTo>
                    <a:pt x="137" y="1"/>
                  </a:moveTo>
                  <a:cubicBezTo>
                    <a:pt x="104" y="1"/>
                    <a:pt x="74" y="7"/>
                    <a:pt x="51" y="22"/>
                  </a:cubicBezTo>
                  <a:cubicBezTo>
                    <a:pt x="45" y="22"/>
                    <a:pt x="41" y="25"/>
                    <a:pt x="41" y="28"/>
                  </a:cubicBezTo>
                  <a:cubicBezTo>
                    <a:pt x="0" y="60"/>
                    <a:pt x="7" y="100"/>
                    <a:pt x="65" y="135"/>
                  </a:cubicBezTo>
                  <a:cubicBezTo>
                    <a:pt x="82" y="145"/>
                    <a:pt x="103" y="151"/>
                    <a:pt x="126" y="155"/>
                  </a:cubicBezTo>
                  <a:cubicBezTo>
                    <a:pt x="142" y="158"/>
                    <a:pt x="157" y="160"/>
                    <a:pt x="173" y="160"/>
                  </a:cubicBezTo>
                  <a:cubicBezTo>
                    <a:pt x="192" y="160"/>
                    <a:pt x="211" y="157"/>
                    <a:pt x="229" y="151"/>
                  </a:cubicBezTo>
                  <a:cubicBezTo>
                    <a:pt x="239" y="151"/>
                    <a:pt x="249" y="148"/>
                    <a:pt x="259" y="141"/>
                  </a:cubicBezTo>
                  <a:cubicBezTo>
                    <a:pt x="311" y="114"/>
                    <a:pt x="304" y="63"/>
                    <a:pt x="246" y="28"/>
                  </a:cubicBezTo>
                  <a:cubicBezTo>
                    <a:pt x="218" y="15"/>
                    <a:pt x="188" y="5"/>
                    <a:pt x="157" y="1"/>
                  </a:cubicBezTo>
                  <a:cubicBezTo>
                    <a:pt x="150" y="1"/>
                    <a:pt x="143" y="1"/>
                    <a:pt x="1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6734;p43">
              <a:extLst>
                <a:ext uri="{FF2B5EF4-FFF2-40B4-BE49-F238E27FC236}">
                  <a16:creationId xmlns:a16="http://schemas.microsoft.com/office/drawing/2014/main" id="{5C9050AB-EB23-41BE-B5D3-6EB04552C442}"/>
                </a:ext>
              </a:extLst>
            </p:cNvPr>
            <p:cNvSpPr/>
            <p:nvPr/>
          </p:nvSpPr>
          <p:spPr>
            <a:xfrm>
              <a:off x="4993950" y="3256325"/>
              <a:ext cx="25775" cy="32275"/>
            </a:xfrm>
            <a:custGeom>
              <a:avLst/>
              <a:gdLst/>
              <a:ahLst/>
              <a:cxnLst/>
              <a:rect l="l" t="t" r="r" b="b"/>
              <a:pathLst>
                <a:path w="1031" h="1291" extrusionOk="0">
                  <a:moveTo>
                    <a:pt x="713" y="0"/>
                  </a:moveTo>
                  <a:cubicBezTo>
                    <a:pt x="635" y="0"/>
                    <a:pt x="557" y="24"/>
                    <a:pt x="475" y="71"/>
                  </a:cubicBezTo>
                  <a:cubicBezTo>
                    <a:pt x="208" y="221"/>
                    <a:pt x="0" y="583"/>
                    <a:pt x="0" y="891"/>
                  </a:cubicBezTo>
                  <a:cubicBezTo>
                    <a:pt x="0" y="1007"/>
                    <a:pt x="31" y="1102"/>
                    <a:pt x="89" y="1174"/>
                  </a:cubicBezTo>
                  <a:cubicBezTo>
                    <a:pt x="147" y="1249"/>
                    <a:pt x="235" y="1290"/>
                    <a:pt x="335" y="1290"/>
                  </a:cubicBezTo>
                  <a:cubicBezTo>
                    <a:pt x="410" y="1290"/>
                    <a:pt x="492" y="1266"/>
                    <a:pt x="574" y="1218"/>
                  </a:cubicBezTo>
                  <a:cubicBezTo>
                    <a:pt x="587" y="1212"/>
                    <a:pt x="604" y="1204"/>
                    <a:pt x="618" y="1194"/>
                  </a:cubicBezTo>
                  <a:lnTo>
                    <a:pt x="519" y="1140"/>
                  </a:lnTo>
                  <a:cubicBezTo>
                    <a:pt x="453" y="1176"/>
                    <a:pt x="391" y="1194"/>
                    <a:pt x="336" y="1194"/>
                  </a:cubicBezTo>
                  <a:cubicBezTo>
                    <a:pt x="196" y="1194"/>
                    <a:pt x="99" y="1082"/>
                    <a:pt x="99" y="891"/>
                  </a:cubicBezTo>
                  <a:cubicBezTo>
                    <a:pt x="99" y="621"/>
                    <a:pt x="290" y="290"/>
                    <a:pt x="522" y="157"/>
                  </a:cubicBezTo>
                  <a:cubicBezTo>
                    <a:pt x="589" y="117"/>
                    <a:pt x="654" y="98"/>
                    <a:pt x="711" y="98"/>
                  </a:cubicBezTo>
                  <a:cubicBezTo>
                    <a:pt x="762" y="98"/>
                    <a:pt x="807" y="113"/>
                    <a:pt x="843" y="139"/>
                  </a:cubicBezTo>
                  <a:cubicBezTo>
                    <a:pt x="881" y="167"/>
                    <a:pt x="911" y="208"/>
                    <a:pt x="928" y="266"/>
                  </a:cubicBezTo>
                  <a:cubicBezTo>
                    <a:pt x="944" y="269"/>
                    <a:pt x="959" y="271"/>
                    <a:pt x="975" y="271"/>
                  </a:cubicBezTo>
                  <a:cubicBezTo>
                    <a:pt x="994" y="271"/>
                    <a:pt x="1013" y="268"/>
                    <a:pt x="1031" y="262"/>
                  </a:cubicBezTo>
                  <a:cubicBezTo>
                    <a:pt x="1017" y="205"/>
                    <a:pt x="993" y="153"/>
                    <a:pt x="959" y="112"/>
                  </a:cubicBezTo>
                  <a:cubicBezTo>
                    <a:pt x="901" y="41"/>
                    <a:pt x="815" y="0"/>
                    <a:pt x="71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6735;p43">
              <a:extLst>
                <a:ext uri="{FF2B5EF4-FFF2-40B4-BE49-F238E27FC236}">
                  <a16:creationId xmlns:a16="http://schemas.microsoft.com/office/drawing/2014/main" id="{F6AB7DB2-9FDD-47BA-B961-B789B861C620}"/>
                </a:ext>
              </a:extLst>
            </p:cNvPr>
            <p:cNvSpPr/>
            <p:nvPr/>
          </p:nvSpPr>
          <p:spPr>
            <a:xfrm>
              <a:off x="5000100" y="3178675"/>
              <a:ext cx="164600" cy="84125"/>
            </a:xfrm>
            <a:custGeom>
              <a:avLst/>
              <a:gdLst/>
              <a:ahLst/>
              <a:cxnLst/>
              <a:rect l="l" t="t" r="r" b="b"/>
              <a:pathLst>
                <a:path w="6584" h="3365" extrusionOk="0">
                  <a:moveTo>
                    <a:pt x="6583" y="0"/>
                  </a:moveTo>
                  <a:lnTo>
                    <a:pt x="0" y="3215"/>
                  </a:lnTo>
                  <a:lnTo>
                    <a:pt x="0" y="3365"/>
                  </a:lnTo>
                  <a:lnTo>
                    <a:pt x="6498" y="256"/>
                  </a:lnTo>
                  <a:cubicBezTo>
                    <a:pt x="6546" y="229"/>
                    <a:pt x="6583" y="161"/>
                    <a:pt x="6583" y="106"/>
                  </a:cubicBezTo>
                  <a:lnTo>
                    <a:pt x="6583" y="0"/>
                  </a:ln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6736;p43">
              <a:extLst>
                <a:ext uri="{FF2B5EF4-FFF2-40B4-BE49-F238E27FC236}">
                  <a16:creationId xmlns:a16="http://schemas.microsoft.com/office/drawing/2014/main" id="{4E798005-644B-4BD9-A762-6D1C316EBE0B}"/>
                </a:ext>
              </a:extLst>
            </p:cNvPr>
            <p:cNvSpPr/>
            <p:nvPr/>
          </p:nvSpPr>
          <p:spPr>
            <a:xfrm>
              <a:off x="5000175" y="3178675"/>
              <a:ext cx="164525" cy="84125"/>
            </a:xfrm>
            <a:custGeom>
              <a:avLst/>
              <a:gdLst/>
              <a:ahLst/>
              <a:cxnLst/>
              <a:rect l="l" t="t" r="r" b="b"/>
              <a:pathLst>
                <a:path w="6581" h="3365" extrusionOk="0">
                  <a:moveTo>
                    <a:pt x="6580" y="0"/>
                  </a:moveTo>
                  <a:cubicBezTo>
                    <a:pt x="6580" y="34"/>
                    <a:pt x="6557" y="71"/>
                    <a:pt x="6512" y="99"/>
                  </a:cubicBezTo>
                  <a:lnTo>
                    <a:pt x="0" y="3222"/>
                  </a:lnTo>
                  <a:lnTo>
                    <a:pt x="0" y="3365"/>
                  </a:lnTo>
                  <a:lnTo>
                    <a:pt x="6495" y="256"/>
                  </a:lnTo>
                  <a:cubicBezTo>
                    <a:pt x="6543" y="229"/>
                    <a:pt x="6580" y="161"/>
                    <a:pt x="6580" y="106"/>
                  </a:cubicBezTo>
                  <a:lnTo>
                    <a:pt x="65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6737;p43">
              <a:extLst>
                <a:ext uri="{FF2B5EF4-FFF2-40B4-BE49-F238E27FC236}">
                  <a16:creationId xmlns:a16="http://schemas.microsoft.com/office/drawing/2014/main" id="{DA59177B-6F44-4F3A-812D-7A0893F032E8}"/>
                </a:ext>
              </a:extLst>
            </p:cNvPr>
            <p:cNvSpPr/>
            <p:nvPr/>
          </p:nvSpPr>
          <p:spPr>
            <a:xfrm>
              <a:off x="4806825" y="3069950"/>
              <a:ext cx="358475" cy="190575"/>
            </a:xfrm>
            <a:custGeom>
              <a:avLst/>
              <a:gdLst/>
              <a:ahLst/>
              <a:cxnLst/>
              <a:rect l="l" t="t" r="r" b="b"/>
              <a:pathLst>
                <a:path w="14339" h="7623" extrusionOk="0">
                  <a:moveTo>
                    <a:pt x="6784" y="1"/>
                  </a:moveTo>
                  <a:cubicBezTo>
                    <a:pt x="6722" y="1"/>
                    <a:pt x="6661" y="15"/>
                    <a:pt x="6615" y="42"/>
                  </a:cubicBezTo>
                  <a:lnTo>
                    <a:pt x="0" y="3216"/>
                  </a:lnTo>
                  <a:lnTo>
                    <a:pt x="7632" y="7622"/>
                  </a:lnTo>
                  <a:lnTo>
                    <a:pt x="14246" y="4448"/>
                  </a:lnTo>
                  <a:cubicBezTo>
                    <a:pt x="14338" y="4393"/>
                    <a:pt x="14338" y="4305"/>
                    <a:pt x="14246" y="4250"/>
                  </a:cubicBezTo>
                  <a:lnTo>
                    <a:pt x="6956" y="42"/>
                  </a:lnTo>
                  <a:cubicBezTo>
                    <a:pt x="6908" y="15"/>
                    <a:pt x="6846" y="1"/>
                    <a:pt x="67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6738;p43">
              <a:extLst>
                <a:ext uri="{FF2B5EF4-FFF2-40B4-BE49-F238E27FC236}">
                  <a16:creationId xmlns:a16="http://schemas.microsoft.com/office/drawing/2014/main" id="{32B5ADAB-48F3-402C-A569-A00998A0274C}"/>
                </a:ext>
              </a:extLst>
            </p:cNvPr>
            <p:cNvSpPr/>
            <p:nvPr/>
          </p:nvSpPr>
          <p:spPr>
            <a:xfrm>
              <a:off x="4806825" y="3150250"/>
              <a:ext cx="190800" cy="159225"/>
            </a:xfrm>
            <a:custGeom>
              <a:avLst/>
              <a:gdLst/>
              <a:ahLst/>
              <a:cxnLst/>
              <a:rect l="l" t="t" r="r" b="b"/>
              <a:pathLst>
                <a:path w="7632" h="6369" extrusionOk="0">
                  <a:moveTo>
                    <a:pt x="0" y="0"/>
                  </a:moveTo>
                  <a:lnTo>
                    <a:pt x="0" y="1963"/>
                  </a:lnTo>
                  <a:lnTo>
                    <a:pt x="7632" y="6369"/>
                  </a:lnTo>
                  <a:lnTo>
                    <a:pt x="7632" y="4410"/>
                  </a:lnTo>
                  <a:lnTo>
                    <a:pt x="0" y="0"/>
                  </a:ln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6739;p43">
              <a:extLst>
                <a:ext uri="{FF2B5EF4-FFF2-40B4-BE49-F238E27FC236}">
                  <a16:creationId xmlns:a16="http://schemas.microsoft.com/office/drawing/2014/main" id="{0731884D-ACAA-4B9D-8647-6741F28ABC07}"/>
                </a:ext>
              </a:extLst>
            </p:cNvPr>
            <p:cNvSpPr/>
            <p:nvPr/>
          </p:nvSpPr>
          <p:spPr>
            <a:xfrm>
              <a:off x="4806825" y="3150350"/>
              <a:ext cx="190800" cy="159125"/>
            </a:xfrm>
            <a:custGeom>
              <a:avLst/>
              <a:gdLst/>
              <a:ahLst/>
              <a:cxnLst/>
              <a:rect l="l" t="t" r="r" b="b"/>
              <a:pathLst>
                <a:path w="7632" h="6365" extrusionOk="0">
                  <a:moveTo>
                    <a:pt x="0" y="0"/>
                  </a:moveTo>
                  <a:lnTo>
                    <a:pt x="0" y="1959"/>
                  </a:lnTo>
                  <a:lnTo>
                    <a:pt x="7632" y="6365"/>
                  </a:lnTo>
                  <a:lnTo>
                    <a:pt x="7632" y="4877"/>
                  </a:lnTo>
                  <a:lnTo>
                    <a:pt x="7632" y="4645"/>
                  </a:lnTo>
                  <a:lnTo>
                    <a:pt x="7632" y="4406"/>
                  </a:lnTo>
                  <a:lnTo>
                    <a:pt x="5843" y="3372"/>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6740;p43">
              <a:extLst>
                <a:ext uri="{FF2B5EF4-FFF2-40B4-BE49-F238E27FC236}">
                  <a16:creationId xmlns:a16="http://schemas.microsoft.com/office/drawing/2014/main" id="{5910B7EC-9B5B-43C8-A095-AF0FF6541959}"/>
                </a:ext>
              </a:extLst>
            </p:cNvPr>
            <p:cNvSpPr/>
            <p:nvPr/>
          </p:nvSpPr>
          <p:spPr>
            <a:xfrm>
              <a:off x="4942150" y="3245650"/>
              <a:ext cx="26225" cy="32350"/>
            </a:xfrm>
            <a:custGeom>
              <a:avLst/>
              <a:gdLst/>
              <a:ahLst/>
              <a:cxnLst/>
              <a:rect l="l" t="t" r="r" b="b"/>
              <a:pathLst>
                <a:path w="1049" h="1294" extrusionOk="0">
                  <a:moveTo>
                    <a:pt x="335" y="0"/>
                  </a:moveTo>
                  <a:cubicBezTo>
                    <a:pt x="137" y="0"/>
                    <a:pt x="0" y="161"/>
                    <a:pt x="0" y="403"/>
                  </a:cubicBezTo>
                  <a:cubicBezTo>
                    <a:pt x="0" y="710"/>
                    <a:pt x="209" y="1069"/>
                    <a:pt x="475" y="1222"/>
                  </a:cubicBezTo>
                  <a:cubicBezTo>
                    <a:pt x="557" y="1270"/>
                    <a:pt x="639" y="1294"/>
                    <a:pt x="713" y="1294"/>
                  </a:cubicBezTo>
                  <a:cubicBezTo>
                    <a:pt x="813" y="1294"/>
                    <a:pt x="901" y="1253"/>
                    <a:pt x="959" y="1177"/>
                  </a:cubicBezTo>
                  <a:cubicBezTo>
                    <a:pt x="1017" y="1106"/>
                    <a:pt x="1048" y="1007"/>
                    <a:pt x="1048" y="891"/>
                  </a:cubicBezTo>
                  <a:cubicBezTo>
                    <a:pt x="1048" y="584"/>
                    <a:pt x="840" y="226"/>
                    <a:pt x="573" y="72"/>
                  </a:cubicBezTo>
                  <a:cubicBezTo>
                    <a:pt x="491" y="24"/>
                    <a:pt x="410" y="0"/>
                    <a:pt x="33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6741;p43">
              <a:extLst>
                <a:ext uri="{FF2B5EF4-FFF2-40B4-BE49-F238E27FC236}">
                  <a16:creationId xmlns:a16="http://schemas.microsoft.com/office/drawing/2014/main" id="{2DFF9810-E82B-4A60-B034-A14C6E199355}"/>
                </a:ext>
              </a:extLst>
            </p:cNvPr>
            <p:cNvSpPr/>
            <p:nvPr/>
          </p:nvSpPr>
          <p:spPr>
            <a:xfrm>
              <a:off x="4944625" y="3248100"/>
              <a:ext cx="21275" cy="27425"/>
            </a:xfrm>
            <a:custGeom>
              <a:avLst/>
              <a:gdLst/>
              <a:ahLst/>
              <a:cxnLst/>
              <a:rect l="l" t="t" r="r" b="b"/>
              <a:pathLst>
                <a:path w="851" h="1097" extrusionOk="0">
                  <a:moveTo>
                    <a:pt x="236" y="1"/>
                  </a:moveTo>
                  <a:cubicBezTo>
                    <a:pt x="97" y="1"/>
                    <a:pt x="0" y="113"/>
                    <a:pt x="0" y="305"/>
                  </a:cubicBezTo>
                  <a:cubicBezTo>
                    <a:pt x="0" y="575"/>
                    <a:pt x="192" y="903"/>
                    <a:pt x="427" y="1038"/>
                  </a:cubicBezTo>
                  <a:cubicBezTo>
                    <a:pt x="494" y="1078"/>
                    <a:pt x="558" y="1097"/>
                    <a:pt x="614" y="1097"/>
                  </a:cubicBezTo>
                  <a:cubicBezTo>
                    <a:pt x="754" y="1097"/>
                    <a:pt x="850" y="984"/>
                    <a:pt x="850" y="793"/>
                  </a:cubicBezTo>
                  <a:cubicBezTo>
                    <a:pt x="850" y="523"/>
                    <a:pt x="659" y="196"/>
                    <a:pt x="424" y="59"/>
                  </a:cubicBezTo>
                  <a:cubicBezTo>
                    <a:pt x="357" y="20"/>
                    <a:pt x="293" y="1"/>
                    <a:pt x="236"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6742;p43">
              <a:extLst>
                <a:ext uri="{FF2B5EF4-FFF2-40B4-BE49-F238E27FC236}">
                  <a16:creationId xmlns:a16="http://schemas.microsoft.com/office/drawing/2014/main" id="{9807472E-67A4-4E5F-8F29-B0B92927DB1F}"/>
                </a:ext>
              </a:extLst>
            </p:cNvPr>
            <p:cNvSpPr/>
            <p:nvPr/>
          </p:nvSpPr>
          <p:spPr>
            <a:xfrm>
              <a:off x="4821425" y="3173825"/>
              <a:ext cx="106000" cy="81550"/>
            </a:xfrm>
            <a:custGeom>
              <a:avLst/>
              <a:gdLst/>
              <a:ahLst/>
              <a:cxnLst/>
              <a:rect l="l" t="t" r="r" b="b"/>
              <a:pathLst>
                <a:path w="4240" h="3262" extrusionOk="0">
                  <a:moveTo>
                    <a:pt x="257" y="0"/>
                  </a:moveTo>
                  <a:cubicBezTo>
                    <a:pt x="105" y="0"/>
                    <a:pt x="0" y="123"/>
                    <a:pt x="0" y="334"/>
                  </a:cubicBezTo>
                  <a:lnTo>
                    <a:pt x="0" y="481"/>
                  </a:lnTo>
                  <a:cubicBezTo>
                    <a:pt x="0" y="777"/>
                    <a:pt x="208" y="1139"/>
                    <a:pt x="464" y="1286"/>
                  </a:cubicBezTo>
                  <a:lnTo>
                    <a:pt x="3772" y="3198"/>
                  </a:lnTo>
                  <a:cubicBezTo>
                    <a:pt x="3847" y="3241"/>
                    <a:pt x="3917" y="3262"/>
                    <a:pt x="3980" y="3262"/>
                  </a:cubicBezTo>
                  <a:cubicBezTo>
                    <a:pt x="4134" y="3262"/>
                    <a:pt x="4239" y="3139"/>
                    <a:pt x="4239" y="2927"/>
                  </a:cubicBezTo>
                  <a:lnTo>
                    <a:pt x="4239" y="2781"/>
                  </a:lnTo>
                  <a:cubicBezTo>
                    <a:pt x="4239" y="2484"/>
                    <a:pt x="4030" y="2122"/>
                    <a:pt x="3772" y="1972"/>
                  </a:cubicBezTo>
                  <a:lnTo>
                    <a:pt x="464" y="65"/>
                  </a:lnTo>
                  <a:cubicBezTo>
                    <a:pt x="390" y="21"/>
                    <a:pt x="319" y="0"/>
                    <a:pt x="25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6743;p43">
              <a:extLst>
                <a:ext uri="{FF2B5EF4-FFF2-40B4-BE49-F238E27FC236}">
                  <a16:creationId xmlns:a16="http://schemas.microsoft.com/office/drawing/2014/main" id="{F220B556-A3D7-480F-9476-D36E81350241}"/>
                </a:ext>
              </a:extLst>
            </p:cNvPr>
            <p:cNvSpPr/>
            <p:nvPr/>
          </p:nvSpPr>
          <p:spPr>
            <a:xfrm>
              <a:off x="4997625" y="3259200"/>
              <a:ext cx="2575" cy="50275"/>
            </a:xfrm>
            <a:custGeom>
              <a:avLst/>
              <a:gdLst/>
              <a:ahLst/>
              <a:cxnLst/>
              <a:rect l="l" t="t" r="r" b="b"/>
              <a:pathLst>
                <a:path w="103" h="2011" extrusionOk="0">
                  <a:moveTo>
                    <a:pt x="102" y="1"/>
                  </a:moveTo>
                  <a:lnTo>
                    <a:pt x="0" y="52"/>
                  </a:lnTo>
                  <a:lnTo>
                    <a:pt x="0" y="2011"/>
                  </a:lnTo>
                  <a:lnTo>
                    <a:pt x="102" y="1953"/>
                  </a:lnTo>
                  <a:lnTo>
                    <a:pt x="102" y="1"/>
                  </a:ln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6744;p43">
              <a:extLst>
                <a:ext uri="{FF2B5EF4-FFF2-40B4-BE49-F238E27FC236}">
                  <a16:creationId xmlns:a16="http://schemas.microsoft.com/office/drawing/2014/main" id="{A600F26B-DBD8-4A92-BEA6-F121B993F823}"/>
                </a:ext>
              </a:extLst>
            </p:cNvPr>
            <p:cNvSpPr/>
            <p:nvPr/>
          </p:nvSpPr>
          <p:spPr>
            <a:xfrm>
              <a:off x="4997625" y="3259200"/>
              <a:ext cx="2575" cy="50275"/>
            </a:xfrm>
            <a:custGeom>
              <a:avLst/>
              <a:gdLst/>
              <a:ahLst/>
              <a:cxnLst/>
              <a:rect l="l" t="t" r="r" b="b"/>
              <a:pathLst>
                <a:path w="103" h="2011" extrusionOk="0">
                  <a:moveTo>
                    <a:pt x="102" y="1"/>
                  </a:moveTo>
                  <a:lnTo>
                    <a:pt x="65" y="21"/>
                  </a:lnTo>
                  <a:lnTo>
                    <a:pt x="0" y="52"/>
                  </a:lnTo>
                  <a:lnTo>
                    <a:pt x="0" y="2011"/>
                  </a:lnTo>
                  <a:lnTo>
                    <a:pt x="102" y="1953"/>
                  </a:lnTo>
                  <a:lnTo>
                    <a:pt x="102" y="315"/>
                  </a:lnTo>
                  <a:lnTo>
                    <a:pt x="102" y="147"/>
                  </a:lnTo>
                  <a:lnTo>
                    <a:pt x="1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6745;p43">
              <a:extLst>
                <a:ext uri="{FF2B5EF4-FFF2-40B4-BE49-F238E27FC236}">
                  <a16:creationId xmlns:a16="http://schemas.microsoft.com/office/drawing/2014/main" id="{AD7DAA44-B62B-4627-B577-7CD813E50558}"/>
                </a:ext>
              </a:extLst>
            </p:cNvPr>
            <p:cNvSpPr/>
            <p:nvPr/>
          </p:nvSpPr>
          <p:spPr>
            <a:xfrm>
              <a:off x="4808525" y="3051950"/>
              <a:ext cx="360425" cy="199200"/>
            </a:xfrm>
            <a:custGeom>
              <a:avLst/>
              <a:gdLst/>
              <a:ahLst/>
              <a:cxnLst/>
              <a:rect l="l" t="t" r="r" b="b"/>
              <a:pathLst>
                <a:path w="14417" h="7968" extrusionOk="0">
                  <a:moveTo>
                    <a:pt x="6789" y="0"/>
                  </a:moveTo>
                  <a:lnTo>
                    <a:pt x="76" y="3393"/>
                  </a:lnTo>
                  <a:cubicBezTo>
                    <a:pt x="35" y="3417"/>
                    <a:pt x="0" y="3472"/>
                    <a:pt x="0" y="3513"/>
                  </a:cubicBezTo>
                  <a:cubicBezTo>
                    <a:pt x="0" y="3554"/>
                    <a:pt x="35" y="3609"/>
                    <a:pt x="76" y="3632"/>
                  </a:cubicBezTo>
                  <a:lnTo>
                    <a:pt x="7561" y="7950"/>
                  </a:lnTo>
                  <a:cubicBezTo>
                    <a:pt x="7581" y="7962"/>
                    <a:pt x="7608" y="7968"/>
                    <a:pt x="7636" y="7968"/>
                  </a:cubicBezTo>
                  <a:cubicBezTo>
                    <a:pt x="7663" y="7968"/>
                    <a:pt x="7690" y="7962"/>
                    <a:pt x="7711" y="7950"/>
                  </a:cubicBezTo>
                  <a:lnTo>
                    <a:pt x="14417" y="4554"/>
                  </a:lnTo>
                  <a:lnTo>
                    <a:pt x="14417" y="4407"/>
                  </a:lnTo>
                  <a:lnTo>
                    <a:pt x="6789" y="0"/>
                  </a:ln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6746;p43">
              <a:extLst>
                <a:ext uri="{FF2B5EF4-FFF2-40B4-BE49-F238E27FC236}">
                  <a16:creationId xmlns:a16="http://schemas.microsoft.com/office/drawing/2014/main" id="{DC1AB867-C591-4542-AAA1-0A604C0E542C}"/>
                </a:ext>
              </a:extLst>
            </p:cNvPr>
            <p:cNvSpPr/>
            <p:nvPr/>
          </p:nvSpPr>
          <p:spPr>
            <a:xfrm>
              <a:off x="4809800" y="3136775"/>
              <a:ext cx="625" cy="525"/>
            </a:xfrm>
            <a:custGeom>
              <a:avLst/>
              <a:gdLst/>
              <a:ahLst/>
              <a:cxnLst/>
              <a:rect l="l" t="t" r="r" b="b"/>
              <a:pathLst>
                <a:path w="25" h="21" extrusionOk="0">
                  <a:moveTo>
                    <a:pt x="24" y="0"/>
                  </a:moveTo>
                  <a:cubicBezTo>
                    <a:pt x="22" y="3"/>
                    <a:pt x="20" y="5"/>
                    <a:pt x="18" y="7"/>
                  </a:cubicBezTo>
                  <a:lnTo>
                    <a:pt x="18" y="7"/>
                  </a:lnTo>
                  <a:cubicBezTo>
                    <a:pt x="18" y="7"/>
                    <a:pt x="18" y="7"/>
                    <a:pt x="18" y="7"/>
                  </a:cubicBezTo>
                  <a:lnTo>
                    <a:pt x="24" y="0"/>
                  </a:lnTo>
                  <a:close/>
                  <a:moveTo>
                    <a:pt x="18" y="7"/>
                  </a:moveTo>
                  <a:cubicBezTo>
                    <a:pt x="11" y="11"/>
                    <a:pt x="7" y="14"/>
                    <a:pt x="1" y="21"/>
                  </a:cubicBezTo>
                  <a:cubicBezTo>
                    <a:pt x="7" y="16"/>
                    <a:pt x="13" y="11"/>
                    <a:pt x="18" y="7"/>
                  </a:cubicBezTo>
                  <a:close/>
                </a:path>
              </a:pathLst>
            </a:custGeom>
            <a:solidFill>
              <a:srgbClr val="E1E1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6747;p43">
              <a:extLst>
                <a:ext uri="{FF2B5EF4-FFF2-40B4-BE49-F238E27FC236}">
                  <a16:creationId xmlns:a16="http://schemas.microsoft.com/office/drawing/2014/main" id="{A1941207-68B9-4A7B-975F-381492E42517}"/>
                </a:ext>
              </a:extLst>
            </p:cNvPr>
            <p:cNvSpPr/>
            <p:nvPr/>
          </p:nvSpPr>
          <p:spPr>
            <a:xfrm>
              <a:off x="4816025" y="3145900"/>
              <a:ext cx="181600" cy="104800"/>
            </a:xfrm>
            <a:custGeom>
              <a:avLst/>
              <a:gdLst/>
              <a:ahLst/>
              <a:cxnLst/>
              <a:rect l="l" t="t" r="r" b="b"/>
              <a:pathLst>
                <a:path w="7264" h="4192" extrusionOk="0">
                  <a:moveTo>
                    <a:pt x="1" y="0"/>
                  </a:moveTo>
                  <a:lnTo>
                    <a:pt x="1" y="0"/>
                  </a:lnTo>
                  <a:lnTo>
                    <a:pt x="7261" y="4192"/>
                  </a:lnTo>
                  <a:lnTo>
                    <a:pt x="7264" y="4192"/>
                  </a:lnTo>
                  <a:lnTo>
                    <a:pt x="7261" y="4192"/>
                  </a:lnTo>
                  <a:close/>
                </a:path>
              </a:pathLst>
            </a:custGeom>
            <a:solidFill>
              <a:srgbClr val="23C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6748;p43">
              <a:extLst>
                <a:ext uri="{FF2B5EF4-FFF2-40B4-BE49-F238E27FC236}">
                  <a16:creationId xmlns:a16="http://schemas.microsoft.com/office/drawing/2014/main" id="{DF80ADF4-72A6-49B2-B446-D9DE053C8A26}"/>
                </a:ext>
              </a:extLst>
            </p:cNvPr>
            <p:cNvSpPr/>
            <p:nvPr/>
          </p:nvSpPr>
          <p:spPr>
            <a:xfrm>
              <a:off x="4808525" y="3136925"/>
              <a:ext cx="190900" cy="114200"/>
            </a:xfrm>
            <a:custGeom>
              <a:avLst/>
              <a:gdLst/>
              <a:ahLst/>
              <a:cxnLst/>
              <a:rect l="l" t="t" r="r" b="b"/>
              <a:pathLst>
                <a:path w="7636" h="4568" extrusionOk="0">
                  <a:moveTo>
                    <a:pt x="69" y="1"/>
                  </a:moveTo>
                  <a:cubicBezTo>
                    <a:pt x="62" y="5"/>
                    <a:pt x="58" y="8"/>
                    <a:pt x="52" y="15"/>
                  </a:cubicBezTo>
                  <a:cubicBezTo>
                    <a:pt x="38" y="29"/>
                    <a:pt x="25" y="46"/>
                    <a:pt x="14" y="62"/>
                  </a:cubicBezTo>
                  <a:cubicBezTo>
                    <a:pt x="8" y="79"/>
                    <a:pt x="0" y="97"/>
                    <a:pt x="0" y="114"/>
                  </a:cubicBezTo>
                  <a:cubicBezTo>
                    <a:pt x="0" y="131"/>
                    <a:pt x="8" y="148"/>
                    <a:pt x="17" y="165"/>
                  </a:cubicBezTo>
                  <a:cubicBezTo>
                    <a:pt x="25" y="182"/>
                    <a:pt x="35" y="199"/>
                    <a:pt x="49" y="210"/>
                  </a:cubicBezTo>
                  <a:cubicBezTo>
                    <a:pt x="58" y="219"/>
                    <a:pt x="66" y="226"/>
                    <a:pt x="76" y="233"/>
                  </a:cubicBezTo>
                  <a:lnTo>
                    <a:pt x="301" y="359"/>
                  </a:lnTo>
                  <a:lnTo>
                    <a:pt x="7561" y="4551"/>
                  </a:lnTo>
                  <a:lnTo>
                    <a:pt x="7564" y="4551"/>
                  </a:lnTo>
                  <a:cubicBezTo>
                    <a:pt x="7584" y="4561"/>
                    <a:pt x="7608" y="4567"/>
                    <a:pt x="7635" y="4567"/>
                  </a:cubicBezTo>
                  <a:lnTo>
                    <a:pt x="7635" y="4417"/>
                  </a:lnTo>
                  <a:cubicBezTo>
                    <a:pt x="7608" y="4417"/>
                    <a:pt x="7581" y="4414"/>
                    <a:pt x="7561" y="4400"/>
                  </a:cubicBezTo>
                  <a:lnTo>
                    <a:pt x="76" y="83"/>
                  </a:lnTo>
                  <a:cubicBezTo>
                    <a:pt x="55" y="69"/>
                    <a:pt x="45" y="56"/>
                    <a:pt x="45" y="38"/>
                  </a:cubicBezTo>
                  <a:cubicBezTo>
                    <a:pt x="45" y="25"/>
                    <a:pt x="55" y="11"/>
                    <a:pt x="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6749;p43">
              <a:extLst>
                <a:ext uri="{FF2B5EF4-FFF2-40B4-BE49-F238E27FC236}">
                  <a16:creationId xmlns:a16="http://schemas.microsoft.com/office/drawing/2014/main" id="{CCCE5360-32BB-49BA-AF74-15BEE54361E1}"/>
                </a:ext>
              </a:extLst>
            </p:cNvPr>
            <p:cNvSpPr/>
            <p:nvPr/>
          </p:nvSpPr>
          <p:spPr>
            <a:xfrm>
              <a:off x="4810250" y="3134125"/>
              <a:ext cx="5450" cy="2825"/>
            </a:xfrm>
            <a:custGeom>
              <a:avLst/>
              <a:gdLst/>
              <a:ahLst/>
              <a:cxnLst/>
              <a:rect l="l" t="t" r="r" b="b"/>
              <a:pathLst>
                <a:path w="218" h="113" extrusionOk="0">
                  <a:moveTo>
                    <a:pt x="218" y="0"/>
                  </a:moveTo>
                  <a:lnTo>
                    <a:pt x="7" y="106"/>
                  </a:lnTo>
                  <a:lnTo>
                    <a:pt x="7" y="106"/>
                  </a:lnTo>
                  <a:lnTo>
                    <a:pt x="7" y="106"/>
                  </a:lnTo>
                  <a:lnTo>
                    <a:pt x="0" y="113"/>
                  </a:lnTo>
                  <a:lnTo>
                    <a:pt x="7" y="106"/>
                  </a:lnTo>
                  <a:lnTo>
                    <a:pt x="218" y="0"/>
                  </a:lnTo>
                  <a:close/>
                </a:path>
              </a:pathLst>
            </a:custGeom>
            <a:solidFill>
              <a:srgbClr val="7D7D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6750;p43">
              <a:extLst>
                <a:ext uri="{FF2B5EF4-FFF2-40B4-BE49-F238E27FC236}">
                  <a16:creationId xmlns:a16="http://schemas.microsoft.com/office/drawing/2014/main" id="{674DE91A-9563-40DC-8A73-1C4FB61472AC}"/>
                </a:ext>
              </a:extLst>
            </p:cNvPr>
            <p:cNvSpPr/>
            <p:nvPr/>
          </p:nvSpPr>
          <p:spPr>
            <a:xfrm>
              <a:off x="4809650" y="3134125"/>
              <a:ext cx="356575" cy="113250"/>
            </a:xfrm>
            <a:custGeom>
              <a:avLst/>
              <a:gdLst/>
              <a:ahLst/>
              <a:cxnLst/>
              <a:rect l="l" t="t" r="r" b="b"/>
              <a:pathLst>
                <a:path w="14263" h="4530" extrusionOk="0">
                  <a:moveTo>
                    <a:pt x="242" y="0"/>
                  </a:moveTo>
                  <a:lnTo>
                    <a:pt x="31" y="106"/>
                  </a:lnTo>
                  <a:lnTo>
                    <a:pt x="24" y="113"/>
                  </a:lnTo>
                  <a:cubicBezTo>
                    <a:pt x="10" y="123"/>
                    <a:pt x="0" y="137"/>
                    <a:pt x="0" y="150"/>
                  </a:cubicBezTo>
                  <a:cubicBezTo>
                    <a:pt x="0" y="168"/>
                    <a:pt x="10" y="181"/>
                    <a:pt x="31" y="195"/>
                  </a:cubicBezTo>
                  <a:lnTo>
                    <a:pt x="7516" y="4512"/>
                  </a:lnTo>
                  <a:cubicBezTo>
                    <a:pt x="7536" y="4526"/>
                    <a:pt x="7563" y="4529"/>
                    <a:pt x="7590" y="4529"/>
                  </a:cubicBezTo>
                  <a:cubicBezTo>
                    <a:pt x="7618" y="4529"/>
                    <a:pt x="7645" y="4526"/>
                    <a:pt x="7666" y="4512"/>
                  </a:cubicBezTo>
                  <a:lnTo>
                    <a:pt x="14263" y="1174"/>
                  </a:lnTo>
                  <a:lnTo>
                    <a:pt x="13707" y="854"/>
                  </a:lnTo>
                  <a:cubicBezTo>
                    <a:pt x="13601" y="1083"/>
                    <a:pt x="13444" y="1277"/>
                    <a:pt x="13273" y="1376"/>
                  </a:cubicBezTo>
                  <a:cubicBezTo>
                    <a:pt x="13198" y="1420"/>
                    <a:pt x="13119" y="1444"/>
                    <a:pt x="13048" y="1444"/>
                  </a:cubicBezTo>
                  <a:cubicBezTo>
                    <a:pt x="12990" y="1444"/>
                    <a:pt x="12935" y="1427"/>
                    <a:pt x="12888" y="1400"/>
                  </a:cubicBezTo>
                  <a:cubicBezTo>
                    <a:pt x="12884" y="1396"/>
                    <a:pt x="12881" y="1396"/>
                    <a:pt x="12881" y="1393"/>
                  </a:cubicBezTo>
                  <a:lnTo>
                    <a:pt x="13017" y="1314"/>
                  </a:lnTo>
                  <a:cubicBezTo>
                    <a:pt x="13028" y="1314"/>
                    <a:pt x="13037" y="1318"/>
                    <a:pt x="13048" y="1318"/>
                  </a:cubicBezTo>
                  <a:cubicBezTo>
                    <a:pt x="13109" y="1318"/>
                    <a:pt x="13168" y="1294"/>
                    <a:pt x="13209" y="1267"/>
                  </a:cubicBezTo>
                  <a:cubicBezTo>
                    <a:pt x="13362" y="1178"/>
                    <a:pt x="13499" y="1001"/>
                    <a:pt x="13598" y="788"/>
                  </a:cubicBezTo>
                  <a:lnTo>
                    <a:pt x="13368" y="659"/>
                  </a:lnTo>
                  <a:lnTo>
                    <a:pt x="13368" y="1110"/>
                  </a:lnTo>
                  <a:lnTo>
                    <a:pt x="7683" y="4188"/>
                  </a:lnTo>
                  <a:cubicBezTo>
                    <a:pt x="7659" y="4202"/>
                    <a:pt x="7625" y="4208"/>
                    <a:pt x="7590" y="4208"/>
                  </a:cubicBezTo>
                  <a:cubicBezTo>
                    <a:pt x="7573" y="4208"/>
                    <a:pt x="7553" y="4205"/>
                    <a:pt x="7536" y="4202"/>
                  </a:cubicBezTo>
                  <a:cubicBezTo>
                    <a:pt x="7522" y="4198"/>
                    <a:pt x="7508" y="4195"/>
                    <a:pt x="7495" y="4188"/>
                  </a:cubicBezTo>
                  <a:lnTo>
                    <a:pt x="2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6751;p43">
              <a:extLst>
                <a:ext uri="{FF2B5EF4-FFF2-40B4-BE49-F238E27FC236}">
                  <a16:creationId xmlns:a16="http://schemas.microsoft.com/office/drawing/2014/main" id="{4C91EED0-BB9A-4A58-BB06-DFC61612CE00}"/>
                </a:ext>
              </a:extLst>
            </p:cNvPr>
            <p:cNvSpPr/>
            <p:nvPr/>
          </p:nvSpPr>
          <p:spPr>
            <a:xfrm>
              <a:off x="5156225" y="3165775"/>
              <a:ext cx="12725" cy="6500"/>
            </a:xfrm>
            <a:custGeom>
              <a:avLst/>
              <a:gdLst/>
              <a:ahLst/>
              <a:cxnLst/>
              <a:rect l="l" t="t" r="r" b="b"/>
              <a:pathLst>
                <a:path w="509" h="260" extrusionOk="0">
                  <a:moveTo>
                    <a:pt x="509" y="1"/>
                  </a:moveTo>
                  <a:lnTo>
                    <a:pt x="1" y="260"/>
                  </a:lnTo>
                  <a:lnTo>
                    <a:pt x="1" y="260"/>
                  </a:lnTo>
                  <a:close/>
                </a:path>
              </a:pathLst>
            </a:custGeom>
            <a:solidFill>
              <a:srgbClr val="3748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6752;p43">
              <a:extLst>
                <a:ext uri="{FF2B5EF4-FFF2-40B4-BE49-F238E27FC236}">
                  <a16:creationId xmlns:a16="http://schemas.microsoft.com/office/drawing/2014/main" id="{00B88CD7-987E-40C7-A145-B978495E792B}"/>
                </a:ext>
              </a:extLst>
            </p:cNvPr>
            <p:cNvSpPr/>
            <p:nvPr/>
          </p:nvSpPr>
          <p:spPr>
            <a:xfrm>
              <a:off x="5000500" y="3250675"/>
              <a:ext cx="800" cy="275"/>
            </a:xfrm>
            <a:custGeom>
              <a:avLst/>
              <a:gdLst/>
              <a:ahLst/>
              <a:cxnLst/>
              <a:rect l="l" t="t" r="r" b="b"/>
              <a:pathLst>
                <a:path w="32" h="11" extrusionOk="0">
                  <a:moveTo>
                    <a:pt x="32" y="1"/>
                  </a:moveTo>
                  <a:lnTo>
                    <a:pt x="32" y="1"/>
                  </a:lnTo>
                  <a:cubicBezTo>
                    <a:pt x="21" y="4"/>
                    <a:pt x="11" y="7"/>
                    <a:pt x="1" y="11"/>
                  </a:cubicBezTo>
                  <a:cubicBezTo>
                    <a:pt x="14" y="7"/>
                    <a:pt x="25" y="4"/>
                    <a:pt x="32" y="1"/>
                  </a:cubicBezTo>
                  <a:close/>
                </a:path>
              </a:pathLst>
            </a:custGeom>
            <a:solidFill>
              <a:srgbClr val="1FB2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6753;p43">
              <a:extLst>
                <a:ext uri="{FF2B5EF4-FFF2-40B4-BE49-F238E27FC236}">
                  <a16:creationId xmlns:a16="http://schemas.microsoft.com/office/drawing/2014/main" id="{2AD12715-C8D0-4620-B4C4-4A5C2E7568AE}"/>
                </a:ext>
              </a:extLst>
            </p:cNvPr>
            <p:cNvSpPr/>
            <p:nvPr/>
          </p:nvSpPr>
          <p:spPr>
            <a:xfrm>
              <a:off x="4999400" y="3162125"/>
              <a:ext cx="169550" cy="89000"/>
            </a:xfrm>
            <a:custGeom>
              <a:avLst/>
              <a:gdLst/>
              <a:ahLst/>
              <a:cxnLst/>
              <a:rect l="l" t="t" r="r" b="b"/>
              <a:pathLst>
                <a:path w="6782" h="3560" extrusionOk="0">
                  <a:moveTo>
                    <a:pt x="6782" y="0"/>
                  </a:moveTo>
                  <a:lnTo>
                    <a:pt x="6683" y="58"/>
                  </a:lnTo>
                  <a:lnTo>
                    <a:pt x="6673" y="54"/>
                  </a:lnTo>
                  <a:lnTo>
                    <a:pt x="76" y="3392"/>
                  </a:lnTo>
                  <a:cubicBezTo>
                    <a:pt x="55" y="3406"/>
                    <a:pt x="28" y="3409"/>
                    <a:pt x="0" y="3409"/>
                  </a:cubicBezTo>
                  <a:lnTo>
                    <a:pt x="0" y="3559"/>
                  </a:lnTo>
                  <a:cubicBezTo>
                    <a:pt x="17" y="3559"/>
                    <a:pt x="31" y="3556"/>
                    <a:pt x="45" y="3553"/>
                  </a:cubicBezTo>
                  <a:cubicBezTo>
                    <a:pt x="55" y="3549"/>
                    <a:pt x="65" y="3546"/>
                    <a:pt x="76" y="3543"/>
                  </a:cubicBezTo>
                  <a:lnTo>
                    <a:pt x="6274" y="406"/>
                  </a:lnTo>
                  <a:lnTo>
                    <a:pt x="6782" y="147"/>
                  </a:lnTo>
                  <a:lnTo>
                    <a:pt x="67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6754;p43">
              <a:extLst>
                <a:ext uri="{FF2B5EF4-FFF2-40B4-BE49-F238E27FC236}">
                  <a16:creationId xmlns:a16="http://schemas.microsoft.com/office/drawing/2014/main" id="{71F7BD63-FC56-4C3D-BD78-86C58F721921}"/>
                </a:ext>
              </a:extLst>
            </p:cNvPr>
            <p:cNvSpPr/>
            <p:nvPr/>
          </p:nvSpPr>
          <p:spPr>
            <a:xfrm>
              <a:off x="4975600" y="3004425"/>
              <a:ext cx="190900" cy="159150"/>
            </a:xfrm>
            <a:custGeom>
              <a:avLst/>
              <a:gdLst/>
              <a:ahLst/>
              <a:cxnLst/>
              <a:rect l="l" t="t" r="r" b="b"/>
              <a:pathLst>
                <a:path w="7636" h="6366" extrusionOk="0">
                  <a:moveTo>
                    <a:pt x="0" y="1"/>
                  </a:moveTo>
                  <a:lnTo>
                    <a:pt x="0" y="1963"/>
                  </a:lnTo>
                  <a:lnTo>
                    <a:pt x="7635" y="6366"/>
                  </a:lnTo>
                  <a:lnTo>
                    <a:pt x="7635" y="4428"/>
                  </a:lnTo>
                  <a:lnTo>
                    <a:pt x="0" y="1"/>
                  </a:ln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6755;p43">
              <a:extLst>
                <a:ext uri="{FF2B5EF4-FFF2-40B4-BE49-F238E27FC236}">
                  <a16:creationId xmlns:a16="http://schemas.microsoft.com/office/drawing/2014/main" id="{46017166-5D35-4D50-9D5A-A6DE5376A77D}"/>
                </a:ext>
              </a:extLst>
            </p:cNvPr>
            <p:cNvSpPr/>
            <p:nvPr/>
          </p:nvSpPr>
          <p:spPr>
            <a:xfrm>
              <a:off x="5133525" y="3118600"/>
              <a:ext cx="32975" cy="44975"/>
            </a:xfrm>
            <a:custGeom>
              <a:avLst/>
              <a:gdLst/>
              <a:ahLst/>
              <a:cxnLst/>
              <a:rect l="l" t="t" r="r" b="b"/>
              <a:pathLst>
                <a:path w="1319" h="1799" extrusionOk="0">
                  <a:moveTo>
                    <a:pt x="618" y="427"/>
                  </a:moveTo>
                  <a:lnTo>
                    <a:pt x="69" y="762"/>
                  </a:lnTo>
                  <a:cubicBezTo>
                    <a:pt x="45" y="802"/>
                    <a:pt x="21" y="840"/>
                    <a:pt x="0" y="881"/>
                  </a:cubicBezTo>
                  <a:lnTo>
                    <a:pt x="413" y="1119"/>
                  </a:lnTo>
                  <a:lnTo>
                    <a:pt x="413" y="1280"/>
                  </a:lnTo>
                  <a:lnTo>
                    <a:pt x="643" y="1409"/>
                  </a:lnTo>
                  <a:cubicBezTo>
                    <a:pt x="717" y="1239"/>
                    <a:pt x="769" y="1045"/>
                    <a:pt x="772" y="864"/>
                  </a:cubicBezTo>
                  <a:cubicBezTo>
                    <a:pt x="779" y="652"/>
                    <a:pt x="725" y="488"/>
                    <a:pt x="622" y="431"/>
                  </a:cubicBezTo>
                  <a:lnTo>
                    <a:pt x="618" y="427"/>
                  </a:lnTo>
                  <a:close/>
                  <a:moveTo>
                    <a:pt x="1318" y="1"/>
                  </a:moveTo>
                  <a:lnTo>
                    <a:pt x="734" y="355"/>
                  </a:lnTo>
                  <a:cubicBezTo>
                    <a:pt x="847" y="454"/>
                    <a:pt x="909" y="639"/>
                    <a:pt x="898" y="867"/>
                  </a:cubicBezTo>
                  <a:cubicBezTo>
                    <a:pt x="895" y="1072"/>
                    <a:pt x="840" y="1283"/>
                    <a:pt x="752" y="1475"/>
                  </a:cubicBezTo>
                  <a:lnTo>
                    <a:pt x="1318" y="1799"/>
                  </a:lnTo>
                  <a:lnTo>
                    <a:pt x="1318" y="1792"/>
                  </a:lnTo>
                  <a:lnTo>
                    <a:pt x="131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6756;p43">
              <a:extLst>
                <a:ext uri="{FF2B5EF4-FFF2-40B4-BE49-F238E27FC236}">
                  <a16:creationId xmlns:a16="http://schemas.microsoft.com/office/drawing/2014/main" id="{DCADF7F1-332B-4F76-8247-E901C94FA104}"/>
                </a:ext>
              </a:extLst>
            </p:cNvPr>
            <p:cNvSpPr/>
            <p:nvPr/>
          </p:nvSpPr>
          <p:spPr>
            <a:xfrm>
              <a:off x="4808525" y="3036425"/>
              <a:ext cx="335350" cy="202925"/>
            </a:xfrm>
            <a:custGeom>
              <a:avLst/>
              <a:gdLst/>
              <a:ahLst/>
              <a:cxnLst/>
              <a:rect l="l" t="t" r="r" b="b"/>
              <a:pathLst>
                <a:path w="13414" h="8117" extrusionOk="0">
                  <a:moveTo>
                    <a:pt x="5782" y="0"/>
                  </a:moveTo>
                  <a:lnTo>
                    <a:pt x="96" y="3079"/>
                  </a:lnTo>
                  <a:cubicBezTo>
                    <a:pt x="41" y="3110"/>
                    <a:pt x="0" y="3181"/>
                    <a:pt x="0" y="3239"/>
                  </a:cubicBezTo>
                  <a:lnTo>
                    <a:pt x="0" y="3636"/>
                  </a:lnTo>
                  <a:cubicBezTo>
                    <a:pt x="0" y="3697"/>
                    <a:pt x="41" y="3768"/>
                    <a:pt x="96" y="3800"/>
                  </a:cubicBezTo>
                  <a:lnTo>
                    <a:pt x="7544" y="8096"/>
                  </a:lnTo>
                  <a:cubicBezTo>
                    <a:pt x="7569" y="8110"/>
                    <a:pt x="7602" y="8117"/>
                    <a:pt x="7635" y="8117"/>
                  </a:cubicBezTo>
                  <a:cubicBezTo>
                    <a:pt x="7669" y="8117"/>
                    <a:pt x="7702" y="8110"/>
                    <a:pt x="7728" y="8096"/>
                  </a:cubicBezTo>
                  <a:lnTo>
                    <a:pt x="13413" y="5018"/>
                  </a:lnTo>
                  <a:lnTo>
                    <a:pt x="13413" y="4406"/>
                  </a:lnTo>
                  <a:lnTo>
                    <a:pt x="5782"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6757;p43">
              <a:extLst>
                <a:ext uri="{FF2B5EF4-FFF2-40B4-BE49-F238E27FC236}">
                  <a16:creationId xmlns:a16="http://schemas.microsoft.com/office/drawing/2014/main" id="{1887E8AB-032A-492A-9434-EE8FB41A7595}"/>
                </a:ext>
              </a:extLst>
            </p:cNvPr>
            <p:cNvSpPr/>
            <p:nvPr/>
          </p:nvSpPr>
          <p:spPr>
            <a:xfrm>
              <a:off x="4809550" y="3036425"/>
              <a:ext cx="334325" cy="187625"/>
            </a:xfrm>
            <a:custGeom>
              <a:avLst/>
              <a:gdLst/>
              <a:ahLst/>
              <a:cxnLst/>
              <a:rect l="l" t="t" r="r" b="b"/>
              <a:pathLst>
                <a:path w="13373" h="7505" extrusionOk="0">
                  <a:moveTo>
                    <a:pt x="5741" y="0"/>
                  </a:moveTo>
                  <a:lnTo>
                    <a:pt x="55" y="3079"/>
                  </a:lnTo>
                  <a:cubicBezTo>
                    <a:pt x="0" y="3110"/>
                    <a:pt x="0" y="3157"/>
                    <a:pt x="55" y="3185"/>
                  </a:cubicBezTo>
                  <a:lnTo>
                    <a:pt x="7503" y="7481"/>
                  </a:lnTo>
                  <a:cubicBezTo>
                    <a:pt x="7528" y="7497"/>
                    <a:pt x="7561" y="7505"/>
                    <a:pt x="7594" y="7505"/>
                  </a:cubicBezTo>
                  <a:cubicBezTo>
                    <a:pt x="7628" y="7505"/>
                    <a:pt x="7661" y="7497"/>
                    <a:pt x="7687" y="7481"/>
                  </a:cubicBezTo>
                  <a:lnTo>
                    <a:pt x="13372" y="4406"/>
                  </a:lnTo>
                  <a:lnTo>
                    <a:pt x="5741"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6758;p43">
              <a:extLst>
                <a:ext uri="{FF2B5EF4-FFF2-40B4-BE49-F238E27FC236}">
                  <a16:creationId xmlns:a16="http://schemas.microsoft.com/office/drawing/2014/main" id="{FB25FE04-3738-4E7F-997D-A457F3522A72}"/>
                </a:ext>
              </a:extLst>
            </p:cNvPr>
            <p:cNvSpPr/>
            <p:nvPr/>
          </p:nvSpPr>
          <p:spPr>
            <a:xfrm>
              <a:off x="5124225" y="3144500"/>
              <a:ext cx="7700" cy="4025"/>
            </a:xfrm>
            <a:custGeom>
              <a:avLst/>
              <a:gdLst/>
              <a:ahLst/>
              <a:cxnLst/>
              <a:rect l="l" t="t" r="r" b="b"/>
              <a:pathLst>
                <a:path w="308" h="161" extrusionOk="0">
                  <a:moveTo>
                    <a:pt x="136" y="1"/>
                  </a:moveTo>
                  <a:cubicBezTo>
                    <a:pt x="104" y="1"/>
                    <a:pt x="71" y="8"/>
                    <a:pt x="48" y="22"/>
                  </a:cubicBezTo>
                  <a:cubicBezTo>
                    <a:pt x="45" y="22"/>
                    <a:pt x="42" y="25"/>
                    <a:pt x="38" y="29"/>
                  </a:cubicBezTo>
                  <a:cubicBezTo>
                    <a:pt x="1" y="60"/>
                    <a:pt x="7" y="101"/>
                    <a:pt x="62" y="135"/>
                  </a:cubicBezTo>
                  <a:cubicBezTo>
                    <a:pt x="83" y="142"/>
                    <a:pt x="103" y="152"/>
                    <a:pt x="127" y="156"/>
                  </a:cubicBezTo>
                  <a:cubicBezTo>
                    <a:pt x="141" y="159"/>
                    <a:pt x="156" y="160"/>
                    <a:pt x="171" y="160"/>
                  </a:cubicBezTo>
                  <a:cubicBezTo>
                    <a:pt x="190" y="160"/>
                    <a:pt x="209" y="158"/>
                    <a:pt x="226" y="152"/>
                  </a:cubicBezTo>
                  <a:cubicBezTo>
                    <a:pt x="240" y="152"/>
                    <a:pt x="250" y="148"/>
                    <a:pt x="257" y="142"/>
                  </a:cubicBezTo>
                  <a:cubicBezTo>
                    <a:pt x="308" y="115"/>
                    <a:pt x="305" y="63"/>
                    <a:pt x="243" y="29"/>
                  </a:cubicBezTo>
                  <a:cubicBezTo>
                    <a:pt x="219" y="16"/>
                    <a:pt x="188" y="5"/>
                    <a:pt x="155" y="2"/>
                  </a:cubicBezTo>
                  <a:cubicBezTo>
                    <a:pt x="148" y="1"/>
                    <a:pt x="142" y="1"/>
                    <a:pt x="13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6759;p43">
              <a:extLst>
                <a:ext uri="{FF2B5EF4-FFF2-40B4-BE49-F238E27FC236}">
                  <a16:creationId xmlns:a16="http://schemas.microsoft.com/office/drawing/2014/main" id="{2DD32766-4D89-4D34-B615-EC6583503536}"/>
                </a:ext>
              </a:extLst>
            </p:cNvPr>
            <p:cNvSpPr/>
            <p:nvPr/>
          </p:nvSpPr>
          <p:spPr>
            <a:xfrm>
              <a:off x="4808525" y="3113800"/>
              <a:ext cx="190900" cy="125550"/>
            </a:xfrm>
            <a:custGeom>
              <a:avLst/>
              <a:gdLst/>
              <a:ahLst/>
              <a:cxnLst/>
              <a:rect l="l" t="t" r="r" b="b"/>
              <a:pathLst>
                <a:path w="7636" h="5022" extrusionOk="0">
                  <a:moveTo>
                    <a:pt x="72" y="1"/>
                  </a:moveTo>
                  <a:cubicBezTo>
                    <a:pt x="31" y="35"/>
                    <a:pt x="0" y="97"/>
                    <a:pt x="0" y="144"/>
                  </a:cubicBezTo>
                  <a:lnTo>
                    <a:pt x="0" y="544"/>
                  </a:lnTo>
                  <a:cubicBezTo>
                    <a:pt x="0" y="602"/>
                    <a:pt x="41" y="673"/>
                    <a:pt x="93" y="705"/>
                  </a:cubicBezTo>
                  <a:lnTo>
                    <a:pt x="7540" y="5001"/>
                  </a:lnTo>
                  <a:cubicBezTo>
                    <a:pt x="7567" y="5015"/>
                    <a:pt x="7602" y="5021"/>
                    <a:pt x="7635" y="5021"/>
                  </a:cubicBezTo>
                  <a:lnTo>
                    <a:pt x="7635" y="4407"/>
                  </a:lnTo>
                  <a:cubicBezTo>
                    <a:pt x="7630" y="4408"/>
                    <a:pt x="7625" y="4408"/>
                    <a:pt x="7620" y="4408"/>
                  </a:cubicBezTo>
                  <a:cubicBezTo>
                    <a:pt x="7592" y="4408"/>
                    <a:pt x="7563" y="4398"/>
                    <a:pt x="7540" y="4386"/>
                  </a:cubicBezTo>
                  <a:lnTo>
                    <a:pt x="93" y="90"/>
                  </a:lnTo>
                  <a:cubicBezTo>
                    <a:pt x="52" y="66"/>
                    <a:pt x="45" y="29"/>
                    <a:pt x="72"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6760;p43">
              <a:extLst>
                <a:ext uri="{FF2B5EF4-FFF2-40B4-BE49-F238E27FC236}">
                  <a16:creationId xmlns:a16="http://schemas.microsoft.com/office/drawing/2014/main" id="{B08BA347-AC07-45D4-925C-0EBE958E1091}"/>
                </a:ext>
              </a:extLst>
            </p:cNvPr>
            <p:cNvSpPr/>
            <p:nvPr/>
          </p:nvSpPr>
          <p:spPr>
            <a:xfrm>
              <a:off x="5127900" y="3125500"/>
              <a:ext cx="28350" cy="44725"/>
            </a:xfrm>
            <a:custGeom>
              <a:avLst/>
              <a:gdLst/>
              <a:ahLst/>
              <a:cxnLst/>
              <a:rect l="l" t="t" r="r" b="b"/>
              <a:pathLst>
                <a:path w="1134" h="1789" extrusionOk="0">
                  <a:moveTo>
                    <a:pt x="749" y="1"/>
                  </a:moveTo>
                  <a:cubicBezTo>
                    <a:pt x="678" y="1"/>
                    <a:pt x="603" y="22"/>
                    <a:pt x="526" y="65"/>
                  </a:cubicBezTo>
                  <a:cubicBezTo>
                    <a:pt x="294" y="202"/>
                    <a:pt x="93" y="509"/>
                    <a:pt x="0" y="847"/>
                  </a:cubicBezTo>
                  <a:cubicBezTo>
                    <a:pt x="44" y="854"/>
                    <a:pt x="99" y="861"/>
                    <a:pt x="126" y="864"/>
                  </a:cubicBezTo>
                  <a:cubicBezTo>
                    <a:pt x="212" y="567"/>
                    <a:pt x="389" y="291"/>
                    <a:pt x="588" y="178"/>
                  </a:cubicBezTo>
                  <a:cubicBezTo>
                    <a:pt x="632" y="151"/>
                    <a:pt x="690" y="127"/>
                    <a:pt x="748" y="127"/>
                  </a:cubicBezTo>
                  <a:cubicBezTo>
                    <a:pt x="782" y="127"/>
                    <a:pt x="816" y="134"/>
                    <a:pt x="847" y="155"/>
                  </a:cubicBezTo>
                  <a:cubicBezTo>
                    <a:pt x="950" y="212"/>
                    <a:pt x="1004" y="376"/>
                    <a:pt x="997" y="588"/>
                  </a:cubicBezTo>
                  <a:cubicBezTo>
                    <a:pt x="986" y="994"/>
                    <a:pt x="755" y="1455"/>
                    <a:pt x="479" y="1612"/>
                  </a:cubicBezTo>
                  <a:cubicBezTo>
                    <a:pt x="435" y="1638"/>
                    <a:pt x="379" y="1662"/>
                    <a:pt x="319" y="1662"/>
                  </a:cubicBezTo>
                  <a:cubicBezTo>
                    <a:pt x="308" y="1662"/>
                    <a:pt x="298" y="1661"/>
                    <a:pt x="287" y="1659"/>
                  </a:cubicBezTo>
                  <a:lnTo>
                    <a:pt x="151" y="1738"/>
                  </a:lnTo>
                  <a:cubicBezTo>
                    <a:pt x="151" y="1741"/>
                    <a:pt x="154" y="1741"/>
                    <a:pt x="158" y="1745"/>
                  </a:cubicBezTo>
                  <a:cubicBezTo>
                    <a:pt x="205" y="1772"/>
                    <a:pt x="260" y="1789"/>
                    <a:pt x="318" y="1789"/>
                  </a:cubicBezTo>
                  <a:cubicBezTo>
                    <a:pt x="389" y="1789"/>
                    <a:pt x="468" y="1765"/>
                    <a:pt x="543" y="1721"/>
                  </a:cubicBezTo>
                  <a:cubicBezTo>
                    <a:pt x="857" y="1540"/>
                    <a:pt x="1113" y="1045"/>
                    <a:pt x="1123" y="591"/>
                  </a:cubicBezTo>
                  <a:cubicBezTo>
                    <a:pt x="1134" y="328"/>
                    <a:pt x="1055" y="130"/>
                    <a:pt x="912" y="45"/>
                  </a:cubicBezTo>
                  <a:cubicBezTo>
                    <a:pt x="862" y="16"/>
                    <a:pt x="807" y="1"/>
                    <a:pt x="74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6761;p43">
              <a:extLst>
                <a:ext uri="{FF2B5EF4-FFF2-40B4-BE49-F238E27FC236}">
                  <a16:creationId xmlns:a16="http://schemas.microsoft.com/office/drawing/2014/main" id="{946B35A1-1779-41D1-8CF3-67D39A0A65B3}"/>
                </a:ext>
              </a:extLst>
            </p:cNvPr>
            <p:cNvSpPr/>
            <p:nvPr/>
          </p:nvSpPr>
          <p:spPr>
            <a:xfrm>
              <a:off x="4808525" y="3003150"/>
              <a:ext cx="360425" cy="216850"/>
            </a:xfrm>
            <a:custGeom>
              <a:avLst/>
              <a:gdLst/>
              <a:ahLst/>
              <a:cxnLst/>
              <a:rect l="l" t="t" r="r" b="b"/>
              <a:pathLst>
                <a:path w="14417" h="8674" extrusionOk="0">
                  <a:moveTo>
                    <a:pt x="6789" y="0"/>
                  </a:moveTo>
                  <a:lnTo>
                    <a:pt x="76" y="4103"/>
                  </a:lnTo>
                  <a:cubicBezTo>
                    <a:pt x="35" y="4127"/>
                    <a:pt x="0" y="4178"/>
                    <a:pt x="0" y="4219"/>
                  </a:cubicBezTo>
                  <a:cubicBezTo>
                    <a:pt x="0" y="4260"/>
                    <a:pt x="35" y="4315"/>
                    <a:pt x="76" y="4338"/>
                  </a:cubicBezTo>
                  <a:lnTo>
                    <a:pt x="7561" y="8656"/>
                  </a:lnTo>
                  <a:cubicBezTo>
                    <a:pt x="7581" y="8668"/>
                    <a:pt x="7608" y="8674"/>
                    <a:pt x="7636" y="8674"/>
                  </a:cubicBezTo>
                  <a:cubicBezTo>
                    <a:pt x="7663" y="8674"/>
                    <a:pt x="7690" y="8668"/>
                    <a:pt x="7711" y="8656"/>
                  </a:cubicBezTo>
                  <a:lnTo>
                    <a:pt x="14417" y="4557"/>
                  </a:lnTo>
                  <a:lnTo>
                    <a:pt x="14417" y="4406"/>
                  </a:lnTo>
                  <a:lnTo>
                    <a:pt x="6789" y="0"/>
                  </a:ln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6762;p43">
              <a:extLst>
                <a:ext uri="{FF2B5EF4-FFF2-40B4-BE49-F238E27FC236}">
                  <a16:creationId xmlns:a16="http://schemas.microsoft.com/office/drawing/2014/main" id="{F0221912-5D3A-4446-863E-8C8F89E4F894}"/>
                </a:ext>
              </a:extLst>
            </p:cNvPr>
            <p:cNvSpPr/>
            <p:nvPr/>
          </p:nvSpPr>
          <p:spPr>
            <a:xfrm>
              <a:off x="4809800" y="3105625"/>
              <a:ext cx="625" cy="525"/>
            </a:xfrm>
            <a:custGeom>
              <a:avLst/>
              <a:gdLst/>
              <a:ahLst/>
              <a:cxnLst/>
              <a:rect l="l" t="t" r="r" b="b"/>
              <a:pathLst>
                <a:path w="25" h="21" extrusionOk="0">
                  <a:moveTo>
                    <a:pt x="25" y="0"/>
                  </a:moveTo>
                  <a:lnTo>
                    <a:pt x="25" y="0"/>
                  </a:lnTo>
                  <a:cubicBezTo>
                    <a:pt x="24" y="1"/>
                    <a:pt x="23" y="2"/>
                    <a:pt x="22" y="3"/>
                  </a:cubicBezTo>
                  <a:lnTo>
                    <a:pt x="22" y="3"/>
                  </a:lnTo>
                  <a:cubicBezTo>
                    <a:pt x="23" y="2"/>
                    <a:pt x="24" y="1"/>
                    <a:pt x="25" y="0"/>
                  </a:cubicBezTo>
                  <a:close/>
                  <a:moveTo>
                    <a:pt x="22" y="3"/>
                  </a:moveTo>
                  <a:cubicBezTo>
                    <a:pt x="20" y="5"/>
                    <a:pt x="17" y="7"/>
                    <a:pt x="14" y="10"/>
                  </a:cubicBezTo>
                  <a:lnTo>
                    <a:pt x="14" y="10"/>
                  </a:lnTo>
                  <a:cubicBezTo>
                    <a:pt x="15" y="9"/>
                    <a:pt x="17" y="8"/>
                    <a:pt x="18" y="8"/>
                  </a:cubicBezTo>
                  <a:cubicBezTo>
                    <a:pt x="18" y="8"/>
                    <a:pt x="20" y="5"/>
                    <a:pt x="22" y="3"/>
                  </a:cubicBezTo>
                  <a:close/>
                  <a:moveTo>
                    <a:pt x="14" y="10"/>
                  </a:moveTo>
                  <a:lnTo>
                    <a:pt x="14" y="10"/>
                  </a:lnTo>
                  <a:cubicBezTo>
                    <a:pt x="8" y="13"/>
                    <a:pt x="4" y="18"/>
                    <a:pt x="1" y="21"/>
                  </a:cubicBezTo>
                  <a:cubicBezTo>
                    <a:pt x="5" y="17"/>
                    <a:pt x="9" y="13"/>
                    <a:pt x="14" y="10"/>
                  </a:cubicBezTo>
                  <a:close/>
                </a:path>
              </a:pathLst>
            </a:custGeom>
            <a:solidFill>
              <a:srgbClr val="E1E1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6763;p43">
              <a:extLst>
                <a:ext uri="{FF2B5EF4-FFF2-40B4-BE49-F238E27FC236}">
                  <a16:creationId xmlns:a16="http://schemas.microsoft.com/office/drawing/2014/main" id="{C8D1BE26-2082-474A-8DCD-5B553FDD8E09}"/>
                </a:ext>
              </a:extLst>
            </p:cNvPr>
            <p:cNvSpPr/>
            <p:nvPr/>
          </p:nvSpPr>
          <p:spPr>
            <a:xfrm>
              <a:off x="4812300" y="3112625"/>
              <a:ext cx="185325" cy="106925"/>
            </a:xfrm>
            <a:custGeom>
              <a:avLst/>
              <a:gdLst/>
              <a:ahLst/>
              <a:cxnLst/>
              <a:rect l="l" t="t" r="r" b="b"/>
              <a:pathLst>
                <a:path w="7413" h="4277" extrusionOk="0">
                  <a:moveTo>
                    <a:pt x="0" y="0"/>
                  </a:moveTo>
                  <a:lnTo>
                    <a:pt x="0" y="0"/>
                  </a:lnTo>
                  <a:lnTo>
                    <a:pt x="7410" y="4277"/>
                  </a:lnTo>
                  <a:lnTo>
                    <a:pt x="7413" y="4277"/>
                  </a:lnTo>
                  <a:lnTo>
                    <a:pt x="7410" y="4277"/>
                  </a:lnTo>
                  <a:close/>
                </a:path>
              </a:pathLst>
            </a:custGeom>
            <a:solidFill>
              <a:srgbClr val="E1E1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6764;p43">
              <a:extLst>
                <a:ext uri="{FF2B5EF4-FFF2-40B4-BE49-F238E27FC236}">
                  <a16:creationId xmlns:a16="http://schemas.microsoft.com/office/drawing/2014/main" id="{7922DD07-A185-47EF-8994-69FC456F7DBF}"/>
                </a:ext>
              </a:extLst>
            </p:cNvPr>
            <p:cNvSpPr/>
            <p:nvPr/>
          </p:nvSpPr>
          <p:spPr>
            <a:xfrm>
              <a:off x="4808525" y="3105800"/>
              <a:ext cx="190900" cy="114200"/>
            </a:xfrm>
            <a:custGeom>
              <a:avLst/>
              <a:gdLst/>
              <a:ahLst/>
              <a:cxnLst/>
              <a:rect l="l" t="t" r="r" b="b"/>
              <a:pathLst>
                <a:path w="7636" h="4568" extrusionOk="0">
                  <a:moveTo>
                    <a:pt x="69" y="1"/>
                  </a:moveTo>
                  <a:lnTo>
                    <a:pt x="69" y="1"/>
                  </a:lnTo>
                  <a:cubicBezTo>
                    <a:pt x="62" y="4"/>
                    <a:pt x="55" y="10"/>
                    <a:pt x="52" y="14"/>
                  </a:cubicBezTo>
                  <a:cubicBezTo>
                    <a:pt x="35" y="28"/>
                    <a:pt x="25" y="45"/>
                    <a:pt x="14" y="62"/>
                  </a:cubicBezTo>
                  <a:cubicBezTo>
                    <a:pt x="8" y="78"/>
                    <a:pt x="0" y="96"/>
                    <a:pt x="0" y="113"/>
                  </a:cubicBezTo>
                  <a:cubicBezTo>
                    <a:pt x="0" y="130"/>
                    <a:pt x="8" y="147"/>
                    <a:pt x="17" y="168"/>
                  </a:cubicBezTo>
                  <a:cubicBezTo>
                    <a:pt x="25" y="181"/>
                    <a:pt x="35" y="198"/>
                    <a:pt x="49" y="209"/>
                  </a:cubicBezTo>
                  <a:cubicBezTo>
                    <a:pt x="58" y="219"/>
                    <a:pt x="66" y="226"/>
                    <a:pt x="76" y="232"/>
                  </a:cubicBezTo>
                  <a:lnTo>
                    <a:pt x="151" y="273"/>
                  </a:lnTo>
                  <a:lnTo>
                    <a:pt x="7561" y="4550"/>
                  </a:lnTo>
                  <a:lnTo>
                    <a:pt x="7564" y="4550"/>
                  </a:lnTo>
                  <a:cubicBezTo>
                    <a:pt x="7584" y="4560"/>
                    <a:pt x="7608" y="4567"/>
                    <a:pt x="7635" y="4567"/>
                  </a:cubicBezTo>
                  <a:lnTo>
                    <a:pt x="7635" y="4416"/>
                  </a:lnTo>
                  <a:cubicBezTo>
                    <a:pt x="7608" y="4416"/>
                    <a:pt x="7581" y="4413"/>
                    <a:pt x="7561" y="4399"/>
                  </a:cubicBezTo>
                  <a:lnTo>
                    <a:pt x="76" y="83"/>
                  </a:lnTo>
                  <a:cubicBezTo>
                    <a:pt x="55" y="69"/>
                    <a:pt x="45" y="55"/>
                    <a:pt x="45" y="37"/>
                  </a:cubicBezTo>
                  <a:cubicBezTo>
                    <a:pt x="45" y="24"/>
                    <a:pt x="52" y="10"/>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6765;p43">
              <a:extLst>
                <a:ext uri="{FF2B5EF4-FFF2-40B4-BE49-F238E27FC236}">
                  <a16:creationId xmlns:a16="http://schemas.microsoft.com/office/drawing/2014/main" id="{43B782AD-54DA-4943-87CE-02BC0C832E4B}"/>
                </a:ext>
              </a:extLst>
            </p:cNvPr>
            <p:cNvSpPr/>
            <p:nvPr/>
          </p:nvSpPr>
          <p:spPr>
            <a:xfrm>
              <a:off x="4809375" y="3003150"/>
              <a:ext cx="359575" cy="213075"/>
            </a:xfrm>
            <a:custGeom>
              <a:avLst/>
              <a:gdLst/>
              <a:ahLst/>
              <a:cxnLst/>
              <a:rect l="l" t="t" r="r" b="b"/>
              <a:pathLst>
                <a:path w="14383" h="8523" extrusionOk="0">
                  <a:moveTo>
                    <a:pt x="6755" y="0"/>
                  </a:moveTo>
                  <a:lnTo>
                    <a:pt x="42" y="4099"/>
                  </a:lnTo>
                  <a:cubicBezTo>
                    <a:pt x="1" y="4123"/>
                    <a:pt x="1" y="4164"/>
                    <a:pt x="42" y="4189"/>
                  </a:cubicBezTo>
                  <a:lnTo>
                    <a:pt x="7527" y="8505"/>
                  </a:lnTo>
                  <a:cubicBezTo>
                    <a:pt x="7547" y="8519"/>
                    <a:pt x="7574" y="8522"/>
                    <a:pt x="7601" y="8522"/>
                  </a:cubicBezTo>
                  <a:cubicBezTo>
                    <a:pt x="7629" y="8522"/>
                    <a:pt x="7656" y="8519"/>
                    <a:pt x="7677" y="8505"/>
                  </a:cubicBezTo>
                  <a:lnTo>
                    <a:pt x="14383" y="4406"/>
                  </a:lnTo>
                  <a:lnTo>
                    <a:pt x="675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6766;p43">
              <a:extLst>
                <a:ext uri="{FF2B5EF4-FFF2-40B4-BE49-F238E27FC236}">
                  <a16:creationId xmlns:a16="http://schemas.microsoft.com/office/drawing/2014/main" id="{70B9E118-8561-4D72-B11D-7C063D74BD58}"/>
                </a:ext>
              </a:extLst>
            </p:cNvPr>
            <p:cNvSpPr/>
            <p:nvPr/>
          </p:nvSpPr>
          <p:spPr>
            <a:xfrm>
              <a:off x="5135250" y="3118600"/>
              <a:ext cx="31250" cy="19050"/>
            </a:xfrm>
            <a:custGeom>
              <a:avLst/>
              <a:gdLst/>
              <a:ahLst/>
              <a:cxnLst/>
              <a:rect l="l" t="t" r="r" b="b"/>
              <a:pathLst>
                <a:path w="1250" h="762" extrusionOk="0">
                  <a:moveTo>
                    <a:pt x="549" y="427"/>
                  </a:moveTo>
                  <a:lnTo>
                    <a:pt x="0" y="762"/>
                  </a:lnTo>
                  <a:lnTo>
                    <a:pt x="0" y="762"/>
                  </a:lnTo>
                  <a:lnTo>
                    <a:pt x="549" y="427"/>
                  </a:lnTo>
                  <a:lnTo>
                    <a:pt x="549" y="427"/>
                  </a:lnTo>
                  <a:close/>
                  <a:moveTo>
                    <a:pt x="1249" y="1"/>
                  </a:moveTo>
                  <a:lnTo>
                    <a:pt x="665" y="355"/>
                  </a:lnTo>
                  <a:lnTo>
                    <a:pt x="665" y="355"/>
                  </a:lnTo>
                  <a:lnTo>
                    <a:pt x="1249" y="1"/>
                  </a:lnTo>
                  <a:close/>
                </a:path>
              </a:pathLst>
            </a:custGeom>
            <a:solidFill>
              <a:srgbClr val="0A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6767;p43">
              <a:extLst>
                <a:ext uri="{FF2B5EF4-FFF2-40B4-BE49-F238E27FC236}">
                  <a16:creationId xmlns:a16="http://schemas.microsoft.com/office/drawing/2014/main" id="{A1AD94E2-1FF9-4A8D-81A9-67FF4F75878F}"/>
                </a:ext>
              </a:extLst>
            </p:cNvPr>
            <p:cNvSpPr/>
            <p:nvPr/>
          </p:nvSpPr>
          <p:spPr>
            <a:xfrm>
              <a:off x="5000500" y="3219550"/>
              <a:ext cx="800" cy="250"/>
            </a:xfrm>
            <a:custGeom>
              <a:avLst/>
              <a:gdLst/>
              <a:ahLst/>
              <a:cxnLst/>
              <a:rect l="l" t="t" r="r" b="b"/>
              <a:pathLst>
                <a:path w="32" h="10" extrusionOk="0">
                  <a:moveTo>
                    <a:pt x="32" y="0"/>
                  </a:moveTo>
                  <a:lnTo>
                    <a:pt x="32" y="0"/>
                  </a:lnTo>
                  <a:cubicBezTo>
                    <a:pt x="21" y="3"/>
                    <a:pt x="11" y="7"/>
                    <a:pt x="1" y="10"/>
                  </a:cubicBezTo>
                  <a:cubicBezTo>
                    <a:pt x="11" y="10"/>
                    <a:pt x="25" y="3"/>
                    <a:pt x="32" y="0"/>
                  </a:cubicBezTo>
                  <a:close/>
                </a:path>
              </a:pathLst>
            </a:custGeom>
            <a:solidFill>
              <a:srgbClr val="C8C8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6768;p43">
              <a:extLst>
                <a:ext uri="{FF2B5EF4-FFF2-40B4-BE49-F238E27FC236}">
                  <a16:creationId xmlns:a16="http://schemas.microsoft.com/office/drawing/2014/main" id="{850BB6AC-CF24-41A2-AF66-39E62B3C6E17}"/>
                </a:ext>
              </a:extLst>
            </p:cNvPr>
            <p:cNvSpPr/>
            <p:nvPr/>
          </p:nvSpPr>
          <p:spPr>
            <a:xfrm>
              <a:off x="5129950" y="3127475"/>
              <a:ext cx="21950" cy="13400"/>
            </a:xfrm>
            <a:custGeom>
              <a:avLst/>
              <a:gdLst/>
              <a:ahLst/>
              <a:cxnLst/>
              <a:rect l="l" t="t" r="r" b="b"/>
              <a:pathLst>
                <a:path w="878" h="536" extrusionOk="0">
                  <a:moveTo>
                    <a:pt x="212" y="407"/>
                  </a:moveTo>
                  <a:lnTo>
                    <a:pt x="0" y="536"/>
                  </a:lnTo>
                  <a:lnTo>
                    <a:pt x="0" y="536"/>
                  </a:lnTo>
                  <a:lnTo>
                    <a:pt x="212" y="407"/>
                  </a:lnTo>
                  <a:lnTo>
                    <a:pt x="212" y="407"/>
                  </a:lnTo>
                  <a:close/>
                  <a:moveTo>
                    <a:pt x="877" y="0"/>
                  </a:moveTo>
                  <a:lnTo>
                    <a:pt x="761" y="72"/>
                  </a:lnTo>
                  <a:lnTo>
                    <a:pt x="761" y="72"/>
                  </a:lnTo>
                  <a:lnTo>
                    <a:pt x="877" y="0"/>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6769;p43">
              <a:extLst>
                <a:ext uri="{FF2B5EF4-FFF2-40B4-BE49-F238E27FC236}">
                  <a16:creationId xmlns:a16="http://schemas.microsoft.com/office/drawing/2014/main" id="{4CFB09F2-5B2B-42DF-8DFC-55D9172983C7}"/>
                </a:ext>
              </a:extLst>
            </p:cNvPr>
            <p:cNvSpPr/>
            <p:nvPr/>
          </p:nvSpPr>
          <p:spPr>
            <a:xfrm>
              <a:off x="4999400" y="3113300"/>
              <a:ext cx="169550" cy="106700"/>
            </a:xfrm>
            <a:custGeom>
              <a:avLst/>
              <a:gdLst/>
              <a:ahLst/>
              <a:cxnLst/>
              <a:rect l="l" t="t" r="r" b="b"/>
              <a:pathLst>
                <a:path w="6782" h="4268" extrusionOk="0">
                  <a:moveTo>
                    <a:pt x="6782" y="0"/>
                  </a:moveTo>
                  <a:lnTo>
                    <a:pt x="76" y="4099"/>
                  </a:lnTo>
                  <a:cubicBezTo>
                    <a:pt x="55" y="4113"/>
                    <a:pt x="28" y="4116"/>
                    <a:pt x="0" y="4116"/>
                  </a:cubicBezTo>
                  <a:lnTo>
                    <a:pt x="0" y="4267"/>
                  </a:lnTo>
                  <a:cubicBezTo>
                    <a:pt x="14" y="4267"/>
                    <a:pt x="31" y="4263"/>
                    <a:pt x="45" y="4260"/>
                  </a:cubicBezTo>
                  <a:cubicBezTo>
                    <a:pt x="55" y="4257"/>
                    <a:pt x="65" y="4253"/>
                    <a:pt x="76" y="4250"/>
                  </a:cubicBezTo>
                  <a:lnTo>
                    <a:pt x="5222" y="1103"/>
                  </a:lnTo>
                  <a:lnTo>
                    <a:pt x="5434" y="974"/>
                  </a:lnTo>
                  <a:lnTo>
                    <a:pt x="5983" y="639"/>
                  </a:lnTo>
                  <a:lnTo>
                    <a:pt x="6099" y="567"/>
                  </a:lnTo>
                  <a:lnTo>
                    <a:pt x="6683" y="213"/>
                  </a:lnTo>
                  <a:lnTo>
                    <a:pt x="6683" y="73"/>
                  </a:lnTo>
                  <a:lnTo>
                    <a:pt x="6782" y="4"/>
                  </a:lnTo>
                  <a:lnTo>
                    <a:pt x="67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6770;p43">
              <a:extLst>
                <a:ext uri="{FF2B5EF4-FFF2-40B4-BE49-F238E27FC236}">
                  <a16:creationId xmlns:a16="http://schemas.microsoft.com/office/drawing/2014/main" id="{A94041BE-FE7C-456D-838E-3EFBB1D080DA}"/>
                </a:ext>
              </a:extLst>
            </p:cNvPr>
            <p:cNvSpPr/>
            <p:nvPr/>
          </p:nvSpPr>
          <p:spPr>
            <a:xfrm>
              <a:off x="5166475" y="3113375"/>
              <a:ext cx="2475" cy="50200"/>
            </a:xfrm>
            <a:custGeom>
              <a:avLst/>
              <a:gdLst/>
              <a:ahLst/>
              <a:cxnLst/>
              <a:rect l="l" t="t" r="r" b="b"/>
              <a:pathLst>
                <a:path w="99" h="2008" extrusionOk="0">
                  <a:moveTo>
                    <a:pt x="99" y="1"/>
                  </a:moveTo>
                  <a:lnTo>
                    <a:pt x="0" y="70"/>
                  </a:lnTo>
                  <a:lnTo>
                    <a:pt x="0" y="2008"/>
                  </a:lnTo>
                  <a:lnTo>
                    <a:pt x="99" y="1950"/>
                  </a:lnTo>
                  <a:lnTo>
                    <a:pt x="99" y="1"/>
                  </a:ln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6771;p43">
              <a:extLst>
                <a:ext uri="{FF2B5EF4-FFF2-40B4-BE49-F238E27FC236}">
                  <a16:creationId xmlns:a16="http://schemas.microsoft.com/office/drawing/2014/main" id="{1FB10505-29CE-4BD7-9DCB-2A396343BD88}"/>
                </a:ext>
              </a:extLst>
            </p:cNvPr>
            <p:cNvSpPr/>
            <p:nvPr/>
          </p:nvSpPr>
          <p:spPr>
            <a:xfrm>
              <a:off x="5166475" y="3113375"/>
              <a:ext cx="2475" cy="50200"/>
            </a:xfrm>
            <a:custGeom>
              <a:avLst/>
              <a:gdLst/>
              <a:ahLst/>
              <a:cxnLst/>
              <a:rect l="l" t="t" r="r" b="b"/>
              <a:pathLst>
                <a:path w="99" h="2008" extrusionOk="0">
                  <a:moveTo>
                    <a:pt x="99" y="1"/>
                  </a:moveTo>
                  <a:lnTo>
                    <a:pt x="0" y="70"/>
                  </a:lnTo>
                  <a:lnTo>
                    <a:pt x="0" y="2008"/>
                  </a:lnTo>
                  <a:lnTo>
                    <a:pt x="99" y="1950"/>
                  </a:lnTo>
                  <a:lnTo>
                    <a:pt x="9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6772;p43">
              <a:extLst>
                <a:ext uri="{FF2B5EF4-FFF2-40B4-BE49-F238E27FC236}">
                  <a16:creationId xmlns:a16="http://schemas.microsoft.com/office/drawing/2014/main" id="{15A29A6E-68A9-47C5-B99D-FB57C8F4D362}"/>
                </a:ext>
              </a:extLst>
            </p:cNvPr>
            <p:cNvSpPr/>
            <p:nvPr/>
          </p:nvSpPr>
          <p:spPr>
            <a:xfrm>
              <a:off x="4806825" y="3001350"/>
              <a:ext cx="357875" cy="206675"/>
            </a:xfrm>
            <a:custGeom>
              <a:avLst/>
              <a:gdLst/>
              <a:ahLst/>
              <a:cxnLst/>
              <a:rect l="l" t="t" r="r" b="b"/>
              <a:pathLst>
                <a:path w="14315" h="8267" extrusionOk="0">
                  <a:moveTo>
                    <a:pt x="6784" y="1"/>
                  </a:moveTo>
                  <a:cubicBezTo>
                    <a:pt x="6722" y="1"/>
                    <a:pt x="6661" y="15"/>
                    <a:pt x="6615" y="42"/>
                  </a:cubicBezTo>
                  <a:lnTo>
                    <a:pt x="0" y="3861"/>
                  </a:lnTo>
                  <a:lnTo>
                    <a:pt x="7632" y="8267"/>
                  </a:lnTo>
                  <a:lnTo>
                    <a:pt x="14246" y="4448"/>
                  </a:lnTo>
                  <a:cubicBezTo>
                    <a:pt x="14291" y="4420"/>
                    <a:pt x="14314" y="4387"/>
                    <a:pt x="14314" y="4349"/>
                  </a:cubicBezTo>
                  <a:lnTo>
                    <a:pt x="14314" y="4199"/>
                  </a:lnTo>
                  <a:lnTo>
                    <a:pt x="6956" y="42"/>
                  </a:lnTo>
                  <a:cubicBezTo>
                    <a:pt x="6908" y="15"/>
                    <a:pt x="6846" y="1"/>
                    <a:pt x="6784" y="1"/>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6773;p43">
              <a:extLst>
                <a:ext uri="{FF2B5EF4-FFF2-40B4-BE49-F238E27FC236}">
                  <a16:creationId xmlns:a16="http://schemas.microsoft.com/office/drawing/2014/main" id="{DA0B4026-5705-49F4-848A-50D94129876F}"/>
                </a:ext>
              </a:extLst>
            </p:cNvPr>
            <p:cNvSpPr/>
            <p:nvPr/>
          </p:nvSpPr>
          <p:spPr>
            <a:xfrm>
              <a:off x="5000175" y="3106400"/>
              <a:ext cx="164525" cy="100100"/>
            </a:xfrm>
            <a:custGeom>
              <a:avLst/>
              <a:gdLst/>
              <a:ahLst/>
              <a:cxnLst/>
              <a:rect l="l" t="t" r="r" b="b"/>
              <a:pathLst>
                <a:path w="6581" h="4004" extrusionOk="0">
                  <a:moveTo>
                    <a:pt x="6580" y="0"/>
                  </a:moveTo>
                  <a:cubicBezTo>
                    <a:pt x="6580" y="34"/>
                    <a:pt x="6557" y="72"/>
                    <a:pt x="6512" y="99"/>
                  </a:cubicBezTo>
                  <a:lnTo>
                    <a:pt x="0" y="3857"/>
                  </a:lnTo>
                  <a:lnTo>
                    <a:pt x="0" y="4003"/>
                  </a:lnTo>
                  <a:lnTo>
                    <a:pt x="6512" y="246"/>
                  </a:lnTo>
                  <a:cubicBezTo>
                    <a:pt x="6557" y="218"/>
                    <a:pt x="6580" y="185"/>
                    <a:pt x="6580" y="147"/>
                  </a:cubicBezTo>
                  <a:lnTo>
                    <a:pt x="6580" y="127"/>
                  </a:lnTo>
                  <a:lnTo>
                    <a:pt x="6580" y="120"/>
                  </a:lnTo>
                  <a:lnTo>
                    <a:pt x="6580" y="116"/>
                  </a:lnTo>
                  <a:lnTo>
                    <a:pt x="6580" y="113"/>
                  </a:lnTo>
                  <a:lnTo>
                    <a:pt x="6580" y="109"/>
                  </a:lnTo>
                  <a:lnTo>
                    <a:pt x="6580" y="106"/>
                  </a:lnTo>
                  <a:lnTo>
                    <a:pt x="6580" y="103"/>
                  </a:lnTo>
                  <a:lnTo>
                    <a:pt x="6580" y="99"/>
                  </a:lnTo>
                  <a:lnTo>
                    <a:pt x="6580" y="95"/>
                  </a:lnTo>
                  <a:lnTo>
                    <a:pt x="6580" y="0"/>
                  </a:lnTo>
                  <a:close/>
                </a:path>
              </a:pathLst>
            </a:custGeom>
            <a:solidFill>
              <a:srgbClr val="1FB2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6774;p43">
              <a:extLst>
                <a:ext uri="{FF2B5EF4-FFF2-40B4-BE49-F238E27FC236}">
                  <a16:creationId xmlns:a16="http://schemas.microsoft.com/office/drawing/2014/main" id="{192B2BFF-9500-4866-8381-0F6E9DDE2915}"/>
                </a:ext>
              </a:extLst>
            </p:cNvPr>
            <p:cNvSpPr/>
            <p:nvPr/>
          </p:nvSpPr>
          <p:spPr>
            <a:xfrm>
              <a:off x="4806825" y="2997700"/>
              <a:ext cx="358475" cy="206575"/>
            </a:xfrm>
            <a:custGeom>
              <a:avLst/>
              <a:gdLst/>
              <a:ahLst/>
              <a:cxnLst/>
              <a:rect l="l" t="t" r="r" b="b"/>
              <a:pathLst>
                <a:path w="14339" h="8263" extrusionOk="0">
                  <a:moveTo>
                    <a:pt x="6784" y="0"/>
                  </a:moveTo>
                  <a:cubicBezTo>
                    <a:pt x="6722" y="0"/>
                    <a:pt x="6661" y="14"/>
                    <a:pt x="6615" y="41"/>
                  </a:cubicBezTo>
                  <a:lnTo>
                    <a:pt x="0" y="3860"/>
                  </a:lnTo>
                  <a:lnTo>
                    <a:pt x="7632" y="8263"/>
                  </a:lnTo>
                  <a:lnTo>
                    <a:pt x="14246" y="4447"/>
                  </a:lnTo>
                  <a:cubicBezTo>
                    <a:pt x="14338" y="4393"/>
                    <a:pt x="14338" y="4304"/>
                    <a:pt x="14246" y="4249"/>
                  </a:cubicBezTo>
                  <a:lnTo>
                    <a:pt x="6956" y="41"/>
                  </a:lnTo>
                  <a:cubicBezTo>
                    <a:pt x="6908" y="14"/>
                    <a:pt x="6846" y="0"/>
                    <a:pt x="6784" y="0"/>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6775;p43">
              <a:extLst>
                <a:ext uri="{FF2B5EF4-FFF2-40B4-BE49-F238E27FC236}">
                  <a16:creationId xmlns:a16="http://schemas.microsoft.com/office/drawing/2014/main" id="{BD6B7CDC-D977-495E-BC2D-CD2967F1F00F}"/>
                </a:ext>
              </a:extLst>
            </p:cNvPr>
            <p:cNvSpPr/>
            <p:nvPr/>
          </p:nvSpPr>
          <p:spPr>
            <a:xfrm>
              <a:off x="5000175" y="3102125"/>
              <a:ext cx="164525" cy="100700"/>
            </a:xfrm>
            <a:custGeom>
              <a:avLst/>
              <a:gdLst/>
              <a:ahLst/>
              <a:cxnLst/>
              <a:rect l="l" t="t" r="r" b="b"/>
              <a:pathLst>
                <a:path w="6581" h="4028" extrusionOk="0">
                  <a:moveTo>
                    <a:pt x="0" y="3092"/>
                  </a:moveTo>
                  <a:lnTo>
                    <a:pt x="0" y="3287"/>
                  </a:lnTo>
                  <a:cubicBezTo>
                    <a:pt x="27" y="3297"/>
                    <a:pt x="54" y="3305"/>
                    <a:pt x="86" y="3305"/>
                  </a:cubicBezTo>
                  <a:cubicBezTo>
                    <a:pt x="140" y="3305"/>
                    <a:pt x="205" y="3287"/>
                    <a:pt x="270" y="3250"/>
                  </a:cubicBezTo>
                  <a:lnTo>
                    <a:pt x="270" y="3250"/>
                  </a:lnTo>
                  <a:lnTo>
                    <a:pt x="294" y="3264"/>
                  </a:lnTo>
                  <a:lnTo>
                    <a:pt x="270" y="3250"/>
                  </a:lnTo>
                  <a:cubicBezTo>
                    <a:pt x="270" y="3250"/>
                    <a:pt x="270" y="3250"/>
                    <a:pt x="270" y="3250"/>
                  </a:cubicBezTo>
                  <a:lnTo>
                    <a:pt x="270" y="3250"/>
                  </a:lnTo>
                  <a:lnTo>
                    <a:pt x="0" y="3092"/>
                  </a:lnTo>
                  <a:close/>
                  <a:moveTo>
                    <a:pt x="6386" y="0"/>
                  </a:moveTo>
                  <a:lnTo>
                    <a:pt x="6386" y="123"/>
                  </a:lnTo>
                  <a:lnTo>
                    <a:pt x="6376" y="130"/>
                  </a:lnTo>
                  <a:cubicBezTo>
                    <a:pt x="6396" y="178"/>
                    <a:pt x="6379" y="230"/>
                    <a:pt x="6314" y="263"/>
                  </a:cubicBezTo>
                  <a:lnTo>
                    <a:pt x="706" y="3502"/>
                  </a:lnTo>
                  <a:lnTo>
                    <a:pt x="369" y="3305"/>
                  </a:lnTo>
                  <a:cubicBezTo>
                    <a:pt x="355" y="3314"/>
                    <a:pt x="338" y="3322"/>
                    <a:pt x="325" y="3332"/>
                  </a:cubicBezTo>
                  <a:cubicBezTo>
                    <a:pt x="243" y="3376"/>
                    <a:pt x="161" y="3400"/>
                    <a:pt x="86" y="3400"/>
                  </a:cubicBezTo>
                  <a:cubicBezTo>
                    <a:pt x="54" y="3400"/>
                    <a:pt x="27" y="3396"/>
                    <a:pt x="0" y="3390"/>
                  </a:cubicBezTo>
                  <a:lnTo>
                    <a:pt x="0" y="4028"/>
                  </a:lnTo>
                  <a:lnTo>
                    <a:pt x="6512" y="270"/>
                  </a:lnTo>
                  <a:cubicBezTo>
                    <a:pt x="6557" y="243"/>
                    <a:pt x="6580" y="205"/>
                    <a:pt x="6580" y="171"/>
                  </a:cubicBezTo>
                  <a:cubicBezTo>
                    <a:pt x="6580" y="134"/>
                    <a:pt x="6557" y="99"/>
                    <a:pt x="6512" y="72"/>
                  </a:cubicBezTo>
                  <a:lnTo>
                    <a:pt x="63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6776;p43">
              <a:extLst>
                <a:ext uri="{FF2B5EF4-FFF2-40B4-BE49-F238E27FC236}">
                  <a16:creationId xmlns:a16="http://schemas.microsoft.com/office/drawing/2014/main" id="{13968325-FDB2-43A4-8CE3-A1D0B93915A3}"/>
                </a:ext>
              </a:extLst>
            </p:cNvPr>
            <p:cNvSpPr/>
            <p:nvPr/>
          </p:nvSpPr>
          <p:spPr>
            <a:xfrm>
              <a:off x="4827050" y="2997600"/>
              <a:ext cx="333050" cy="192075"/>
            </a:xfrm>
            <a:custGeom>
              <a:avLst/>
              <a:gdLst/>
              <a:ahLst/>
              <a:cxnLst/>
              <a:rect l="l" t="t" r="r" b="b"/>
              <a:pathLst>
                <a:path w="13322" h="7683" extrusionOk="0">
                  <a:moveTo>
                    <a:pt x="5781" y="1"/>
                  </a:moveTo>
                  <a:cubicBezTo>
                    <a:pt x="5719" y="1"/>
                    <a:pt x="5657" y="14"/>
                    <a:pt x="5612" y="41"/>
                  </a:cubicBezTo>
                  <a:lnTo>
                    <a:pt x="713" y="2867"/>
                  </a:lnTo>
                  <a:lnTo>
                    <a:pt x="1" y="2454"/>
                  </a:lnTo>
                  <a:lnTo>
                    <a:pt x="1" y="3277"/>
                  </a:lnTo>
                  <a:lnTo>
                    <a:pt x="7631" y="7683"/>
                  </a:lnTo>
                  <a:lnTo>
                    <a:pt x="13239" y="4444"/>
                  </a:lnTo>
                  <a:cubicBezTo>
                    <a:pt x="13304" y="4411"/>
                    <a:pt x="13321" y="4359"/>
                    <a:pt x="13301" y="4311"/>
                  </a:cubicBezTo>
                  <a:lnTo>
                    <a:pt x="13311" y="4304"/>
                  </a:lnTo>
                  <a:lnTo>
                    <a:pt x="13311" y="3550"/>
                  </a:lnTo>
                  <a:lnTo>
                    <a:pt x="12676" y="3922"/>
                  </a:lnTo>
                  <a:lnTo>
                    <a:pt x="5952" y="41"/>
                  </a:lnTo>
                  <a:cubicBezTo>
                    <a:pt x="5905" y="14"/>
                    <a:pt x="5843" y="1"/>
                    <a:pt x="5781"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6777;p43">
              <a:extLst>
                <a:ext uri="{FF2B5EF4-FFF2-40B4-BE49-F238E27FC236}">
                  <a16:creationId xmlns:a16="http://schemas.microsoft.com/office/drawing/2014/main" id="{F60E5719-9CC1-473A-A8D0-F6CADB60AD13}"/>
                </a:ext>
              </a:extLst>
            </p:cNvPr>
            <p:cNvSpPr/>
            <p:nvPr/>
          </p:nvSpPr>
          <p:spPr>
            <a:xfrm>
              <a:off x="4827050" y="2976950"/>
              <a:ext cx="333375" cy="192100"/>
            </a:xfrm>
            <a:custGeom>
              <a:avLst/>
              <a:gdLst/>
              <a:ahLst/>
              <a:cxnLst/>
              <a:rect l="l" t="t" r="r" b="b"/>
              <a:pathLst>
                <a:path w="13335" h="7684" extrusionOk="0">
                  <a:moveTo>
                    <a:pt x="5781" y="1"/>
                  </a:moveTo>
                  <a:cubicBezTo>
                    <a:pt x="5719" y="1"/>
                    <a:pt x="5657" y="14"/>
                    <a:pt x="5612" y="42"/>
                  </a:cubicBezTo>
                  <a:lnTo>
                    <a:pt x="1" y="3280"/>
                  </a:lnTo>
                  <a:lnTo>
                    <a:pt x="7631" y="7683"/>
                  </a:lnTo>
                  <a:lnTo>
                    <a:pt x="13239" y="4448"/>
                  </a:lnTo>
                  <a:cubicBezTo>
                    <a:pt x="13335" y="4393"/>
                    <a:pt x="13335" y="4304"/>
                    <a:pt x="13239" y="4250"/>
                  </a:cubicBezTo>
                  <a:lnTo>
                    <a:pt x="5952" y="42"/>
                  </a:lnTo>
                  <a:cubicBezTo>
                    <a:pt x="5905" y="14"/>
                    <a:pt x="5843" y="1"/>
                    <a:pt x="578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6778;p43">
              <a:extLst>
                <a:ext uri="{FF2B5EF4-FFF2-40B4-BE49-F238E27FC236}">
                  <a16:creationId xmlns:a16="http://schemas.microsoft.com/office/drawing/2014/main" id="{AA6FD011-CB6F-45E0-9D62-BE36A0052948}"/>
                </a:ext>
              </a:extLst>
            </p:cNvPr>
            <p:cNvSpPr/>
            <p:nvPr/>
          </p:nvSpPr>
          <p:spPr>
            <a:xfrm>
              <a:off x="4827050" y="3058950"/>
              <a:ext cx="190800" cy="130725"/>
            </a:xfrm>
            <a:custGeom>
              <a:avLst/>
              <a:gdLst/>
              <a:ahLst/>
              <a:cxnLst/>
              <a:rect l="l" t="t" r="r" b="b"/>
              <a:pathLst>
                <a:path w="7632" h="5229" extrusionOk="0">
                  <a:moveTo>
                    <a:pt x="1" y="0"/>
                  </a:moveTo>
                  <a:lnTo>
                    <a:pt x="1" y="823"/>
                  </a:lnTo>
                  <a:lnTo>
                    <a:pt x="7631" y="5229"/>
                  </a:lnTo>
                  <a:lnTo>
                    <a:pt x="7631" y="4403"/>
                  </a:lnTo>
                  <a:lnTo>
                    <a:pt x="1" y="0"/>
                  </a:ln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6779;p43">
              <a:extLst>
                <a:ext uri="{FF2B5EF4-FFF2-40B4-BE49-F238E27FC236}">
                  <a16:creationId xmlns:a16="http://schemas.microsoft.com/office/drawing/2014/main" id="{5BD9BF23-9951-4E52-9E96-6D5F685A63F7}"/>
                </a:ext>
              </a:extLst>
            </p:cNvPr>
            <p:cNvSpPr/>
            <p:nvPr/>
          </p:nvSpPr>
          <p:spPr>
            <a:xfrm>
              <a:off x="5014000" y="3157700"/>
              <a:ext cx="7775" cy="4025"/>
            </a:xfrm>
            <a:custGeom>
              <a:avLst/>
              <a:gdLst/>
              <a:ahLst/>
              <a:cxnLst/>
              <a:rect l="l" t="t" r="r" b="b"/>
              <a:pathLst>
                <a:path w="311" h="161" extrusionOk="0">
                  <a:moveTo>
                    <a:pt x="126" y="0"/>
                  </a:moveTo>
                  <a:cubicBezTo>
                    <a:pt x="98" y="0"/>
                    <a:pt x="72" y="7"/>
                    <a:pt x="51" y="20"/>
                  </a:cubicBezTo>
                  <a:cubicBezTo>
                    <a:pt x="45" y="20"/>
                    <a:pt x="41" y="23"/>
                    <a:pt x="41" y="26"/>
                  </a:cubicBezTo>
                  <a:cubicBezTo>
                    <a:pt x="0" y="58"/>
                    <a:pt x="7" y="102"/>
                    <a:pt x="65" y="132"/>
                  </a:cubicBezTo>
                  <a:cubicBezTo>
                    <a:pt x="82" y="143"/>
                    <a:pt x="103" y="149"/>
                    <a:pt x="126" y="153"/>
                  </a:cubicBezTo>
                  <a:cubicBezTo>
                    <a:pt x="144" y="158"/>
                    <a:pt x="161" y="161"/>
                    <a:pt x="179" y="161"/>
                  </a:cubicBezTo>
                  <a:cubicBezTo>
                    <a:pt x="196" y="161"/>
                    <a:pt x="213" y="158"/>
                    <a:pt x="229" y="153"/>
                  </a:cubicBezTo>
                  <a:cubicBezTo>
                    <a:pt x="239" y="149"/>
                    <a:pt x="249" y="146"/>
                    <a:pt x="259" y="140"/>
                  </a:cubicBezTo>
                  <a:cubicBezTo>
                    <a:pt x="311" y="112"/>
                    <a:pt x="304" y="61"/>
                    <a:pt x="246" y="26"/>
                  </a:cubicBezTo>
                  <a:cubicBezTo>
                    <a:pt x="218" y="13"/>
                    <a:pt x="188" y="3"/>
                    <a:pt x="157" y="3"/>
                  </a:cubicBezTo>
                  <a:cubicBezTo>
                    <a:pt x="146" y="1"/>
                    <a:pt x="136" y="0"/>
                    <a:pt x="1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780;p43">
              <a:extLst>
                <a:ext uri="{FF2B5EF4-FFF2-40B4-BE49-F238E27FC236}">
                  <a16:creationId xmlns:a16="http://schemas.microsoft.com/office/drawing/2014/main" id="{1CAAB8DE-B86B-48F9-81E2-8DBB0EC0D9B3}"/>
                </a:ext>
              </a:extLst>
            </p:cNvPr>
            <p:cNvSpPr/>
            <p:nvPr/>
          </p:nvSpPr>
          <p:spPr>
            <a:xfrm>
              <a:off x="4993950" y="3154850"/>
              <a:ext cx="25775" cy="32275"/>
            </a:xfrm>
            <a:custGeom>
              <a:avLst/>
              <a:gdLst/>
              <a:ahLst/>
              <a:cxnLst/>
              <a:rect l="l" t="t" r="r" b="b"/>
              <a:pathLst>
                <a:path w="1031" h="1291" extrusionOk="0">
                  <a:moveTo>
                    <a:pt x="713" y="0"/>
                  </a:moveTo>
                  <a:cubicBezTo>
                    <a:pt x="635" y="0"/>
                    <a:pt x="557" y="25"/>
                    <a:pt x="475" y="72"/>
                  </a:cubicBezTo>
                  <a:cubicBezTo>
                    <a:pt x="208" y="226"/>
                    <a:pt x="0" y="584"/>
                    <a:pt x="0" y="892"/>
                  </a:cubicBezTo>
                  <a:cubicBezTo>
                    <a:pt x="0" y="1008"/>
                    <a:pt x="31" y="1103"/>
                    <a:pt x="89" y="1175"/>
                  </a:cubicBezTo>
                  <a:cubicBezTo>
                    <a:pt x="147" y="1250"/>
                    <a:pt x="235" y="1291"/>
                    <a:pt x="335" y="1291"/>
                  </a:cubicBezTo>
                  <a:cubicBezTo>
                    <a:pt x="410" y="1291"/>
                    <a:pt x="492" y="1267"/>
                    <a:pt x="574" y="1223"/>
                  </a:cubicBezTo>
                  <a:cubicBezTo>
                    <a:pt x="587" y="1213"/>
                    <a:pt x="604" y="1205"/>
                    <a:pt x="618" y="1196"/>
                  </a:cubicBezTo>
                  <a:lnTo>
                    <a:pt x="519" y="1141"/>
                  </a:lnTo>
                  <a:cubicBezTo>
                    <a:pt x="453" y="1177"/>
                    <a:pt x="390" y="1195"/>
                    <a:pt x="335" y="1195"/>
                  </a:cubicBezTo>
                  <a:cubicBezTo>
                    <a:pt x="195" y="1195"/>
                    <a:pt x="99" y="1084"/>
                    <a:pt x="99" y="892"/>
                  </a:cubicBezTo>
                  <a:cubicBezTo>
                    <a:pt x="99" y="622"/>
                    <a:pt x="290" y="291"/>
                    <a:pt x="522" y="158"/>
                  </a:cubicBezTo>
                  <a:cubicBezTo>
                    <a:pt x="589" y="118"/>
                    <a:pt x="654" y="99"/>
                    <a:pt x="711" y="99"/>
                  </a:cubicBezTo>
                  <a:cubicBezTo>
                    <a:pt x="761" y="99"/>
                    <a:pt x="806" y="113"/>
                    <a:pt x="843" y="140"/>
                  </a:cubicBezTo>
                  <a:cubicBezTo>
                    <a:pt x="881" y="168"/>
                    <a:pt x="911" y="209"/>
                    <a:pt x="928" y="267"/>
                  </a:cubicBezTo>
                  <a:cubicBezTo>
                    <a:pt x="946" y="272"/>
                    <a:pt x="963" y="275"/>
                    <a:pt x="981" y="275"/>
                  </a:cubicBezTo>
                  <a:cubicBezTo>
                    <a:pt x="998" y="275"/>
                    <a:pt x="1015" y="272"/>
                    <a:pt x="1031" y="267"/>
                  </a:cubicBezTo>
                  <a:cubicBezTo>
                    <a:pt x="1017" y="205"/>
                    <a:pt x="993" y="154"/>
                    <a:pt x="959" y="117"/>
                  </a:cubicBezTo>
                  <a:cubicBezTo>
                    <a:pt x="901" y="41"/>
                    <a:pt x="815" y="0"/>
                    <a:pt x="71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781;p43">
              <a:extLst>
                <a:ext uri="{FF2B5EF4-FFF2-40B4-BE49-F238E27FC236}">
                  <a16:creationId xmlns:a16="http://schemas.microsoft.com/office/drawing/2014/main" id="{3EF28B32-12F3-4C25-8952-A87A9FE386EB}"/>
                </a:ext>
              </a:extLst>
            </p:cNvPr>
            <p:cNvSpPr/>
            <p:nvPr/>
          </p:nvSpPr>
          <p:spPr>
            <a:xfrm>
              <a:off x="5000100" y="3077225"/>
              <a:ext cx="164600" cy="84150"/>
            </a:xfrm>
            <a:custGeom>
              <a:avLst/>
              <a:gdLst/>
              <a:ahLst/>
              <a:cxnLst/>
              <a:rect l="l" t="t" r="r" b="b"/>
              <a:pathLst>
                <a:path w="6584" h="3366" extrusionOk="0">
                  <a:moveTo>
                    <a:pt x="6583" y="0"/>
                  </a:moveTo>
                  <a:lnTo>
                    <a:pt x="0" y="3218"/>
                  </a:lnTo>
                  <a:lnTo>
                    <a:pt x="0" y="3365"/>
                  </a:lnTo>
                  <a:lnTo>
                    <a:pt x="6498" y="256"/>
                  </a:lnTo>
                  <a:cubicBezTo>
                    <a:pt x="6546" y="229"/>
                    <a:pt x="6583" y="161"/>
                    <a:pt x="6583" y="106"/>
                  </a:cubicBezTo>
                  <a:lnTo>
                    <a:pt x="6583" y="0"/>
                  </a:ln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6782;p43">
              <a:extLst>
                <a:ext uri="{FF2B5EF4-FFF2-40B4-BE49-F238E27FC236}">
                  <a16:creationId xmlns:a16="http://schemas.microsoft.com/office/drawing/2014/main" id="{9C9D8353-3C86-4002-BD5B-A1A3F4CB0B7A}"/>
                </a:ext>
              </a:extLst>
            </p:cNvPr>
            <p:cNvSpPr/>
            <p:nvPr/>
          </p:nvSpPr>
          <p:spPr>
            <a:xfrm>
              <a:off x="5000175" y="3077225"/>
              <a:ext cx="164525" cy="84150"/>
            </a:xfrm>
            <a:custGeom>
              <a:avLst/>
              <a:gdLst/>
              <a:ahLst/>
              <a:cxnLst/>
              <a:rect l="l" t="t" r="r" b="b"/>
              <a:pathLst>
                <a:path w="6581" h="3366" extrusionOk="0">
                  <a:moveTo>
                    <a:pt x="6580" y="0"/>
                  </a:moveTo>
                  <a:cubicBezTo>
                    <a:pt x="6580" y="34"/>
                    <a:pt x="6557" y="71"/>
                    <a:pt x="6512" y="99"/>
                  </a:cubicBezTo>
                  <a:lnTo>
                    <a:pt x="0" y="3222"/>
                  </a:lnTo>
                  <a:lnTo>
                    <a:pt x="0" y="3365"/>
                  </a:lnTo>
                  <a:lnTo>
                    <a:pt x="6495" y="256"/>
                  </a:lnTo>
                  <a:cubicBezTo>
                    <a:pt x="6543" y="229"/>
                    <a:pt x="6580" y="161"/>
                    <a:pt x="6580" y="106"/>
                  </a:cubicBezTo>
                  <a:lnTo>
                    <a:pt x="658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6783;p43">
              <a:extLst>
                <a:ext uri="{FF2B5EF4-FFF2-40B4-BE49-F238E27FC236}">
                  <a16:creationId xmlns:a16="http://schemas.microsoft.com/office/drawing/2014/main" id="{DED0A746-F3B6-411E-8459-68C8229B9FC9}"/>
                </a:ext>
              </a:extLst>
            </p:cNvPr>
            <p:cNvSpPr/>
            <p:nvPr/>
          </p:nvSpPr>
          <p:spPr>
            <a:xfrm>
              <a:off x="4806825" y="2968500"/>
              <a:ext cx="358475" cy="190575"/>
            </a:xfrm>
            <a:custGeom>
              <a:avLst/>
              <a:gdLst/>
              <a:ahLst/>
              <a:cxnLst/>
              <a:rect l="l" t="t" r="r" b="b"/>
              <a:pathLst>
                <a:path w="14339" h="7623" extrusionOk="0">
                  <a:moveTo>
                    <a:pt x="6784" y="1"/>
                  </a:moveTo>
                  <a:cubicBezTo>
                    <a:pt x="6722" y="1"/>
                    <a:pt x="6661" y="14"/>
                    <a:pt x="6615" y="41"/>
                  </a:cubicBezTo>
                  <a:lnTo>
                    <a:pt x="0" y="3215"/>
                  </a:lnTo>
                  <a:lnTo>
                    <a:pt x="7632" y="7622"/>
                  </a:lnTo>
                  <a:lnTo>
                    <a:pt x="14246" y="4448"/>
                  </a:lnTo>
                  <a:cubicBezTo>
                    <a:pt x="14338" y="4393"/>
                    <a:pt x="14338" y="4305"/>
                    <a:pt x="14246" y="4250"/>
                  </a:cubicBezTo>
                  <a:lnTo>
                    <a:pt x="6956" y="41"/>
                  </a:lnTo>
                  <a:cubicBezTo>
                    <a:pt x="6908" y="14"/>
                    <a:pt x="6846" y="1"/>
                    <a:pt x="67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6784;p43">
              <a:extLst>
                <a:ext uri="{FF2B5EF4-FFF2-40B4-BE49-F238E27FC236}">
                  <a16:creationId xmlns:a16="http://schemas.microsoft.com/office/drawing/2014/main" id="{AABB03FC-1987-42B6-ACE9-59AF129A7E6A}"/>
                </a:ext>
              </a:extLst>
            </p:cNvPr>
            <p:cNvSpPr/>
            <p:nvPr/>
          </p:nvSpPr>
          <p:spPr>
            <a:xfrm>
              <a:off x="4806825" y="3048875"/>
              <a:ext cx="190800" cy="159150"/>
            </a:xfrm>
            <a:custGeom>
              <a:avLst/>
              <a:gdLst/>
              <a:ahLst/>
              <a:cxnLst/>
              <a:rect l="l" t="t" r="r" b="b"/>
              <a:pathLst>
                <a:path w="7632" h="6366" extrusionOk="0">
                  <a:moveTo>
                    <a:pt x="0" y="0"/>
                  </a:moveTo>
                  <a:lnTo>
                    <a:pt x="0" y="1960"/>
                  </a:lnTo>
                  <a:lnTo>
                    <a:pt x="7632" y="6366"/>
                  </a:lnTo>
                  <a:lnTo>
                    <a:pt x="7632" y="4407"/>
                  </a:lnTo>
                  <a:lnTo>
                    <a:pt x="0" y="0"/>
                  </a:ln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6785;p43">
              <a:extLst>
                <a:ext uri="{FF2B5EF4-FFF2-40B4-BE49-F238E27FC236}">
                  <a16:creationId xmlns:a16="http://schemas.microsoft.com/office/drawing/2014/main" id="{24E9DA1E-7BD3-4A36-A1E2-5C736745E512}"/>
                </a:ext>
              </a:extLst>
            </p:cNvPr>
            <p:cNvSpPr/>
            <p:nvPr/>
          </p:nvSpPr>
          <p:spPr>
            <a:xfrm>
              <a:off x="4806825" y="3048875"/>
              <a:ext cx="190800" cy="159150"/>
            </a:xfrm>
            <a:custGeom>
              <a:avLst/>
              <a:gdLst/>
              <a:ahLst/>
              <a:cxnLst/>
              <a:rect l="l" t="t" r="r" b="b"/>
              <a:pathLst>
                <a:path w="7632" h="6366" extrusionOk="0">
                  <a:moveTo>
                    <a:pt x="0" y="0"/>
                  </a:moveTo>
                  <a:lnTo>
                    <a:pt x="0" y="1960"/>
                  </a:lnTo>
                  <a:lnTo>
                    <a:pt x="7632" y="6366"/>
                  </a:lnTo>
                  <a:lnTo>
                    <a:pt x="7632" y="4878"/>
                  </a:lnTo>
                  <a:lnTo>
                    <a:pt x="7632" y="4646"/>
                  </a:lnTo>
                  <a:lnTo>
                    <a:pt x="7632" y="4407"/>
                  </a:lnTo>
                  <a:lnTo>
                    <a:pt x="5792" y="3346"/>
                  </a:lnTo>
                  <a:lnTo>
                    <a:pt x="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6786;p43">
              <a:extLst>
                <a:ext uri="{FF2B5EF4-FFF2-40B4-BE49-F238E27FC236}">
                  <a16:creationId xmlns:a16="http://schemas.microsoft.com/office/drawing/2014/main" id="{3B8877C4-693A-4945-A8A7-2329B67CDB0A}"/>
                </a:ext>
              </a:extLst>
            </p:cNvPr>
            <p:cNvSpPr/>
            <p:nvPr/>
          </p:nvSpPr>
          <p:spPr>
            <a:xfrm>
              <a:off x="4942150" y="3144200"/>
              <a:ext cx="26225" cy="32350"/>
            </a:xfrm>
            <a:custGeom>
              <a:avLst/>
              <a:gdLst/>
              <a:ahLst/>
              <a:cxnLst/>
              <a:rect l="l" t="t" r="r" b="b"/>
              <a:pathLst>
                <a:path w="1049" h="1294" extrusionOk="0">
                  <a:moveTo>
                    <a:pt x="335" y="0"/>
                  </a:moveTo>
                  <a:cubicBezTo>
                    <a:pt x="137" y="0"/>
                    <a:pt x="0" y="164"/>
                    <a:pt x="0" y="403"/>
                  </a:cubicBezTo>
                  <a:cubicBezTo>
                    <a:pt x="0" y="710"/>
                    <a:pt x="209" y="1069"/>
                    <a:pt x="475" y="1222"/>
                  </a:cubicBezTo>
                  <a:cubicBezTo>
                    <a:pt x="557" y="1270"/>
                    <a:pt x="639" y="1294"/>
                    <a:pt x="713" y="1294"/>
                  </a:cubicBezTo>
                  <a:cubicBezTo>
                    <a:pt x="813" y="1294"/>
                    <a:pt x="901" y="1253"/>
                    <a:pt x="959" y="1178"/>
                  </a:cubicBezTo>
                  <a:cubicBezTo>
                    <a:pt x="1017" y="1106"/>
                    <a:pt x="1048" y="1007"/>
                    <a:pt x="1048" y="891"/>
                  </a:cubicBezTo>
                  <a:cubicBezTo>
                    <a:pt x="1048" y="587"/>
                    <a:pt x="840" y="226"/>
                    <a:pt x="573" y="72"/>
                  </a:cubicBezTo>
                  <a:cubicBezTo>
                    <a:pt x="491" y="24"/>
                    <a:pt x="410" y="0"/>
                    <a:pt x="33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6787;p43">
              <a:extLst>
                <a:ext uri="{FF2B5EF4-FFF2-40B4-BE49-F238E27FC236}">
                  <a16:creationId xmlns:a16="http://schemas.microsoft.com/office/drawing/2014/main" id="{96BBB5EE-7E2C-40C1-945C-F901F409742D}"/>
                </a:ext>
              </a:extLst>
            </p:cNvPr>
            <p:cNvSpPr/>
            <p:nvPr/>
          </p:nvSpPr>
          <p:spPr>
            <a:xfrm>
              <a:off x="4944625" y="3146700"/>
              <a:ext cx="21275" cy="27400"/>
            </a:xfrm>
            <a:custGeom>
              <a:avLst/>
              <a:gdLst/>
              <a:ahLst/>
              <a:cxnLst/>
              <a:rect l="l" t="t" r="r" b="b"/>
              <a:pathLst>
                <a:path w="851" h="1096" extrusionOk="0">
                  <a:moveTo>
                    <a:pt x="237" y="0"/>
                  </a:moveTo>
                  <a:cubicBezTo>
                    <a:pt x="97" y="0"/>
                    <a:pt x="0" y="111"/>
                    <a:pt x="0" y="303"/>
                  </a:cubicBezTo>
                  <a:cubicBezTo>
                    <a:pt x="0" y="572"/>
                    <a:pt x="192" y="904"/>
                    <a:pt x="427" y="1037"/>
                  </a:cubicBezTo>
                  <a:cubicBezTo>
                    <a:pt x="495" y="1077"/>
                    <a:pt x="559" y="1095"/>
                    <a:pt x="616" y="1095"/>
                  </a:cubicBezTo>
                  <a:cubicBezTo>
                    <a:pt x="754" y="1095"/>
                    <a:pt x="850" y="984"/>
                    <a:pt x="850" y="791"/>
                  </a:cubicBezTo>
                  <a:cubicBezTo>
                    <a:pt x="850" y="521"/>
                    <a:pt x="659" y="194"/>
                    <a:pt x="424" y="57"/>
                  </a:cubicBezTo>
                  <a:cubicBezTo>
                    <a:pt x="357" y="19"/>
                    <a:pt x="293" y="0"/>
                    <a:pt x="23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6788;p43">
              <a:extLst>
                <a:ext uri="{FF2B5EF4-FFF2-40B4-BE49-F238E27FC236}">
                  <a16:creationId xmlns:a16="http://schemas.microsoft.com/office/drawing/2014/main" id="{382B7142-9DE7-4F06-BB3D-9DDE7DDC97EA}"/>
                </a:ext>
              </a:extLst>
            </p:cNvPr>
            <p:cNvSpPr/>
            <p:nvPr/>
          </p:nvSpPr>
          <p:spPr>
            <a:xfrm>
              <a:off x="4821425" y="3072400"/>
              <a:ext cx="106000" cy="81525"/>
            </a:xfrm>
            <a:custGeom>
              <a:avLst/>
              <a:gdLst/>
              <a:ahLst/>
              <a:cxnLst/>
              <a:rect l="l" t="t" r="r" b="b"/>
              <a:pathLst>
                <a:path w="4240" h="3261" extrusionOk="0">
                  <a:moveTo>
                    <a:pt x="258" y="0"/>
                  </a:moveTo>
                  <a:cubicBezTo>
                    <a:pt x="105" y="0"/>
                    <a:pt x="0" y="122"/>
                    <a:pt x="0" y="333"/>
                  </a:cubicBezTo>
                  <a:lnTo>
                    <a:pt x="0" y="480"/>
                  </a:lnTo>
                  <a:cubicBezTo>
                    <a:pt x="0" y="776"/>
                    <a:pt x="208" y="1138"/>
                    <a:pt x="464" y="1288"/>
                  </a:cubicBezTo>
                  <a:lnTo>
                    <a:pt x="3772" y="3196"/>
                  </a:lnTo>
                  <a:cubicBezTo>
                    <a:pt x="3847" y="3240"/>
                    <a:pt x="3918" y="3261"/>
                    <a:pt x="3981" y="3261"/>
                  </a:cubicBezTo>
                  <a:cubicBezTo>
                    <a:pt x="4134" y="3261"/>
                    <a:pt x="4239" y="3137"/>
                    <a:pt x="4239" y="2927"/>
                  </a:cubicBezTo>
                  <a:lnTo>
                    <a:pt x="4239" y="2780"/>
                  </a:lnTo>
                  <a:cubicBezTo>
                    <a:pt x="4239" y="2483"/>
                    <a:pt x="4030" y="2121"/>
                    <a:pt x="3772" y="1975"/>
                  </a:cubicBezTo>
                  <a:lnTo>
                    <a:pt x="464" y="63"/>
                  </a:lnTo>
                  <a:cubicBezTo>
                    <a:pt x="390" y="20"/>
                    <a:pt x="320" y="0"/>
                    <a:pt x="258"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6789;p43">
              <a:extLst>
                <a:ext uri="{FF2B5EF4-FFF2-40B4-BE49-F238E27FC236}">
                  <a16:creationId xmlns:a16="http://schemas.microsoft.com/office/drawing/2014/main" id="{ED3FCBE5-CE28-4D1C-9288-38A249ED25FB}"/>
                </a:ext>
              </a:extLst>
            </p:cNvPr>
            <p:cNvSpPr/>
            <p:nvPr/>
          </p:nvSpPr>
          <p:spPr>
            <a:xfrm>
              <a:off x="4997625" y="3157750"/>
              <a:ext cx="2575" cy="50275"/>
            </a:xfrm>
            <a:custGeom>
              <a:avLst/>
              <a:gdLst/>
              <a:ahLst/>
              <a:cxnLst/>
              <a:rect l="l" t="t" r="r" b="b"/>
              <a:pathLst>
                <a:path w="103" h="2011" extrusionOk="0">
                  <a:moveTo>
                    <a:pt x="102" y="1"/>
                  </a:moveTo>
                  <a:lnTo>
                    <a:pt x="0" y="52"/>
                  </a:lnTo>
                  <a:lnTo>
                    <a:pt x="0" y="2011"/>
                  </a:lnTo>
                  <a:lnTo>
                    <a:pt x="102" y="1953"/>
                  </a:lnTo>
                  <a:lnTo>
                    <a:pt x="102" y="1"/>
                  </a:ln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6790;p43">
              <a:extLst>
                <a:ext uri="{FF2B5EF4-FFF2-40B4-BE49-F238E27FC236}">
                  <a16:creationId xmlns:a16="http://schemas.microsoft.com/office/drawing/2014/main" id="{2818570A-EBC0-4DDE-A102-3A69C09589C9}"/>
                </a:ext>
              </a:extLst>
            </p:cNvPr>
            <p:cNvSpPr/>
            <p:nvPr/>
          </p:nvSpPr>
          <p:spPr>
            <a:xfrm>
              <a:off x="4997625" y="3157750"/>
              <a:ext cx="2575" cy="50275"/>
            </a:xfrm>
            <a:custGeom>
              <a:avLst/>
              <a:gdLst/>
              <a:ahLst/>
              <a:cxnLst/>
              <a:rect l="l" t="t" r="r" b="b"/>
              <a:pathLst>
                <a:path w="103" h="2011" extrusionOk="0">
                  <a:moveTo>
                    <a:pt x="102" y="1"/>
                  </a:moveTo>
                  <a:lnTo>
                    <a:pt x="65" y="21"/>
                  </a:lnTo>
                  <a:lnTo>
                    <a:pt x="0" y="52"/>
                  </a:lnTo>
                  <a:lnTo>
                    <a:pt x="0" y="2011"/>
                  </a:lnTo>
                  <a:lnTo>
                    <a:pt x="102" y="1953"/>
                  </a:lnTo>
                  <a:lnTo>
                    <a:pt x="102" y="314"/>
                  </a:lnTo>
                  <a:lnTo>
                    <a:pt x="102" y="147"/>
                  </a:lnTo>
                  <a:lnTo>
                    <a:pt x="1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6791;p43">
              <a:extLst>
                <a:ext uri="{FF2B5EF4-FFF2-40B4-BE49-F238E27FC236}">
                  <a16:creationId xmlns:a16="http://schemas.microsoft.com/office/drawing/2014/main" id="{2B199C9F-0E44-478F-B433-4711CA3B9CBD}"/>
                </a:ext>
              </a:extLst>
            </p:cNvPr>
            <p:cNvSpPr/>
            <p:nvPr/>
          </p:nvSpPr>
          <p:spPr>
            <a:xfrm>
              <a:off x="4869275" y="2622425"/>
              <a:ext cx="334750" cy="386225"/>
            </a:xfrm>
            <a:custGeom>
              <a:avLst/>
              <a:gdLst/>
              <a:ahLst/>
              <a:cxnLst/>
              <a:rect l="l" t="t" r="r" b="b"/>
              <a:pathLst>
                <a:path w="13390" h="15449" extrusionOk="0">
                  <a:moveTo>
                    <a:pt x="4287" y="0"/>
                  </a:moveTo>
                  <a:cubicBezTo>
                    <a:pt x="3134" y="76"/>
                    <a:pt x="1793" y="1038"/>
                    <a:pt x="1455" y="2311"/>
                  </a:cubicBezTo>
                  <a:cubicBezTo>
                    <a:pt x="1065" y="3765"/>
                    <a:pt x="1" y="9663"/>
                    <a:pt x="21" y="10383"/>
                  </a:cubicBezTo>
                  <a:cubicBezTo>
                    <a:pt x="45" y="11154"/>
                    <a:pt x="530" y="11359"/>
                    <a:pt x="1424" y="11649"/>
                  </a:cubicBezTo>
                  <a:cubicBezTo>
                    <a:pt x="2710" y="12066"/>
                    <a:pt x="6943" y="13250"/>
                    <a:pt x="8127" y="13594"/>
                  </a:cubicBezTo>
                  <a:cubicBezTo>
                    <a:pt x="8127" y="13594"/>
                    <a:pt x="8745" y="13960"/>
                    <a:pt x="9113" y="14171"/>
                  </a:cubicBezTo>
                  <a:cubicBezTo>
                    <a:pt x="9549" y="14418"/>
                    <a:pt x="9996" y="14463"/>
                    <a:pt x="10265" y="14463"/>
                  </a:cubicBezTo>
                  <a:cubicBezTo>
                    <a:pt x="10421" y="14463"/>
                    <a:pt x="10516" y="14448"/>
                    <a:pt x="10516" y="14448"/>
                  </a:cubicBezTo>
                  <a:cubicBezTo>
                    <a:pt x="10516" y="14448"/>
                    <a:pt x="10854" y="14769"/>
                    <a:pt x="11164" y="14984"/>
                  </a:cubicBezTo>
                  <a:cubicBezTo>
                    <a:pt x="11535" y="15239"/>
                    <a:pt x="11907" y="15449"/>
                    <a:pt x="12328" y="15449"/>
                  </a:cubicBezTo>
                  <a:cubicBezTo>
                    <a:pt x="12458" y="15449"/>
                    <a:pt x="12593" y="15429"/>
                    <a:pt x="12735" y="15383"/>
                  </a:cubicBezTo>
                  <a:cubicBezTo>
                    <a:pt x="13390" y="15179"/>
                    <a:pt x="12929" y="14530"/>
                    <a:pt x="12735" y="14209"/>
                  </a:cubicBezTo>
                  <a:cubicBezTo>
                    <a:pt x="12544" y="13892"/>
                    <a:pt x="11547" y="12783"/>
                    <a:pt x="11339" y="12591"/>
                  </a:cubicBezTo>
                  <a:cubicBezTo>
                    <a:pt x="11131" y="12400"/>
                    <a:pt x="10154" y="12144"/>
                    <a:pt x="9611" y="12086"/>
                  </a:cubicBezTo>
                  <a:cubicBezTo>
                    <a:pt x="8929" y="12014"/>
                    <a:pt x="7779" y="11639"/>
                    <a:pt x="6922" y="11226"/>
                  </a:cubicBezTo>
                  <a:cubicBezTo>
                    <a:pt x="5202" y="10397"/>
                    <a:pt x="3035" y="9270"/>
                    <a:pt x="3035" y="9270"/>
                  </a:cubicBezTo>
                  <a:cubicBezTo>
                    <a:pt x="3035" y="9270"/>
                    <a:pt x="3475" y="6547"/>
                    <a:pt x="3850" y="5049"/>
                  </a:cubicBezTo>
                  <a:cubicBezTo>
                    <a:pt x="4865" y="4151"/>
                    <a:pt x="4670" y="1277"/>
                    <a:pt x="4287"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6792;p43">
              <a:extLst>
                <a:ext uri="{FF2B5EF4-FFF2-40B4-BE49-F238E27FC236}">
                  <a16:creationId xmlns:a16="http://schemas.microsoft.com/office/drawing/2014/main" id="{D864CECF-AF5D-471D-9313-629E11632A28}"/>
                </a:ext>
              </a:extLst>
            </p:cNvPr>
            <p:cNvSpPr/>
            <p:nvPr/>
          </p:nvSpPr>
          <p:spPr>
            <a:xfrm>
              <a:off x="5305100" y="2720275"/>
              <a:ext cx="326750" cy="433800"/>
            </a:xfrm>
            <a:custGeom>
              <a:avLst/>
              <a:gdLst/>
              <a:ahLst/>
              <a:cxnLst/>
              <a:rect l="l" t="t" r="r" b="b"/>
              <a:pathLst>
                <a:path w="13070" h="17352" extrusionOk="0">
                  <a:moveTo>
                    <a:pt x="12227" y="0"/>
                  </a:moveTo>
                  <a:cubicBezTo>
                    <a:pt x="12058" y="0"/>
                    <a:pt x="11884" y="39"/>
                    <a:pt x="11749" y="117"/>
                  </a:cubicBezTo>
                  <a:lnTo>
                    <a:pt x="1322" y="6138"/>
                  </a:lnTo>
                  <a:cubicBezTo>
                    <a:pt x="1066" y="6284"/>
                    <a:pt x="837" y="6646"/>
                    <a:pt x="813" y="6944"/>
                  </a:cubicBezTo>
                  <a:lnTo>
                    <a:pt x="29" y="16466"/>
                  </a:lnTo>
                  <a:cubicBezTo>
                    <a:pt x="1" y="16759"/>
                    <a:pt x="179" y="17114"/>
                    <a:pt x="421" y="17254"/>
                  </a:cubicBezTo>
                  <a:cubicBezTo>
                    <a:pt x="535" y="17319"/>
                    <a:pt x="688" y="17352"/>
                    <a:pt x="844" y="17352"/>
                  </a:cubicBezTo>
                  <a:cubicBezTo>
                    <a:pt x="1014" y="17352"/>
                    <a:pt x="1188" y="17313"/>
                    <a:pt x="1322" y="17237"/>
                  </a:cubicBezTo>
                  <a:lnTo>
                    <a:pt x="11749" y="11216"/>
                  </a:lnTo>
                  <a:cubicBezTo>
                    <a:pt x="12008" y="11066"/>
                    <a:pt x="12237" y="10708"/>
                    <a:pt x="12261" y="10411"/>
                  </a:cubicBezTo>
                  <a:lnTo>
                    <a:pt x="13045" y="889"/>
                  </a:lnTo>
                  <a:cubicBezTo>
                    <a:pt x="13070" y="591"/>
                    <a:pt x="12895" y="240"/>
                    <a:pt x="12653" y="100"/>
                  </a:cubicBezTo>
                  <a:cubicBezTo>
                    <a:pt x="12537" y="33"/>
                    <a:pt x="12384" y="0"/>
                    <a:pt x="1222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6793;p43">
              <a:extLst>
                <a:ext uri="{FF2B5EF4-FFF2-40B4-BE49-F238E27FC236}">
                  <a16:creationId xmlns:a16="http://schemas.microsoft.com/office/drawing/2014/main" id="{EBF717E4-A92C-4E8E-A324-A06C9D92D32F}"/>
                </a:ext>
              </a:extLst>
            </p:cNvPr>
            <p:cNvSpPr/>
            <p:nvPr/>
          </p:nvSpPr>
          <p:spPr>
            <a:xfrm>
              <a:off x="5329675" y="2720275"/>
              <a:ext cx="302175" cy="412425"/>
            </a:xfrm>
            <a:custGeom>
              <a:avLst/>
              <a:gdLst/>
              <a:ahLst/>
              <a:cxnLst/>
              <a:rect l="l" t="t" r="r" b="b"/>
              <a:pathLst>
                <a:path w="12087" h="16497" extrusionOk="0">
                  <a:moveTo>
                    <a:pt x="11244" y="0"/>
                  </a:moveTo>
                  <a:cubicBezTo>
                    <a:pt x="11075" y="0"/>
                    <a:pt x="10901" y="39"/>
                    <a:pt x="10766" y="117"/>
                  </a:cubicBezTo>
                  <a:lnTo>
                    <a:pt x="339" y="6138"/>
                  </a:lnTo>
                  <a:cubicBezTo>
                    <a:pt x="213" y="6210"/>
                    <a:pt x="93" y="6336"/>
                    <a:pt x="1" y="6479"/>
                  </a:cubicBezTo>
                  <a:lnTo>
                    <a:pt x="1623" y="7415"/>
                  </a:lnTo>
                  <a:lnTo>
                    <a:pt x="1623" y="16496"/>
                  </a:lnTo>
                  <a:lnTo>
                    <a:pt x="10766" y="11216"/>
                  </a:lnTo>
                  <a:cubicBezTo>
                    <a:pt x="11025" y="11066"/>
                    <a:pt x="11254" y="10708"/>
                    <a:pt x="11278" y="10411"/>
                  </a:cubicBezTo>
                  <a:lnTo>
                    <a:pt x="12062" y="889"/>
                  </a:lnTo>
                  <a:cubicBezTo>
                    <a:pt x="12087" y="591"/>
                    <a:pt x="11912" y="240"/>
                    <a:pt x="11670" y="100"/>
                  </a:cubicBezTo>
                  <a:cubicBezTo>
                    <a:pt x="11554" y="33"/>
                    <a:pt x="11401" y="0"/>
                    <a:pt x="1124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6794;p43">
              <a:extLst>
                <a:ext uri="{FF2B5EF4-FFF2-40B4-BE49-F238E27FC236}">
                  <a16:creationId xmlns:a16="http://schemas.microsoft.com/office/drawing/2014/main" id="{EEC73740-21BF-47E6-BC3E-7CFD3A419350}"/>
                </a:ext>
              </a:extLst>
            </p:cNvPr>
            <p:cNvSpPr/>
            <p:nvPr/>
          </p:nvSpPr>
          <p:spPr>
            <a:xfrm>
              <a:off x="5327150" y="2734200"/>
              <a:ext cx="304525" cy="418575"/>
            </a:xfrm>
            <a:custGeom>
              <a:avLst/>
              <a:gdLst/>
              <a:ahLst/>
              <a:cxnLst/>
              <a:rect l="l" t="t" r="r" b="b"/>
              <a:pathLst>
                <a:path w="12181" h="16743" extrusionOk="0">
                  <a:moveTo>
                    <a:pt x="11947" y="1"/>
                  </a:moveTo>
                  <a:cubicBezTo>
                    <a:pt x="11886" y="1"/>
                    <a:pt x="11817" y="22"/>
                    <a:pt x="11741" y="66"/>
                  </a:cubicBezTo>
                  <a:lnTo>
                    <a:pt x="1314" y="6086"/>
                  </a:lnTo>
                  <a:cubicBezTo>
                    <a:pt x="1058" y="6233"/>
                    <a:pt x="829" y="6595"/>
                    <a:pt x="805" y="6891"/>
                  </a:cubicBezTo>
                  <a:lnTo>
                    <a:pt x="20" y="16414"/>
                  </a:lnTo>
                  <a:cubicBezTo>
                    <a:pt x="1" y="16622"/>
                    <a:pt x="91" y="16743"/>
                    <a:pt x="237" y="16743"/>
                  </a:cubicBezTo>
                  <a:cubicBezTo>
                    <a:pt x="297" y="16743"/>
                    <a:pt x="366" y="16722"/>
                    <a:pt x="440" y="16680"/>
                  </a:cubicBezTo>
                  <a:lnTo>
                    <a:pt x="10867" y="10659"/>
                  </a:lnTo>
                  <a:cubicBezTo>
                    <a:pt x="11126" y="10509"/>
                    <a:pt x="11355" y="10151"/>
                    <a:pt x="11379" y="9854"/>
                  </a:cubicBezTo>
                  <a:lnTo>
                    <a:pt x="12163" y="332"/>
                  </a:lnTo>
                  <a:cubicBezTo>
                    <a:pt x="12181" y="122"/>
                    <a:pt x="12092" y="1"/>
                    <a:pt x="11947"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6795;p43">
              <a:extLst>
                <a:ext uri="{FF2B5EF4-FFF2-40B4-BE49-F238E27FC236}">
                  <a16:creationId xmlns:a16="http://schemas.microsoft.com/office/drawing/2014/main" id="{932DFC1E-09AD-4D1F-BFEB-CAEF4BD6243F}"/>
                </a:ext>
              </a:extLst>
            </p:cNvPr>
            <p:cNvSpPr/>
            <p:nvPr/>
          </p:nvSpPr>
          <p:spPr>
            <a:xfrm>
              <a:off x="5461450" y="2919250"/>
              <a:ext cx="36000" cy="48475"/>
            </a:xfrm>
            <a:custGeom>
              <a:avLst/>
              <a:gdLst/>
              <a:ahLst/>
              <a:cxnLst/>
              <a:rect l="l" t="t" r="r" b="b"/>
              <a:pathLst>
                <a:path w="1440" h="1939" extrusionOk="0">
                  <a:moveTo>
                    <a:pt x="1070" y="0"/>
                  </a:moveTo>
                  <a:cubicBezTo>
                    <a:pt x="987" y="0"/>
                    <a:pt x="893" y="28"/>
                    <a:pt x="791" y="86"/>
                  </a:cubicBezTo>
                  <a:cubicBezTo>
                    <a:pt x="410" y="308"/>
                    <a:pt x="68" y="882"/>
                    <a:pt x="30" y="1370"/>
                  </a:cubicBezTo>
                  <a:cubicBezTo>
                    <a:pt x="0" y="1728"/>
                    <a:pt x="141" y="1939"/>
                    <a:pt x="367" y="1939"/>
                  </a:cubicBezTo>
                  <a:cubicBezTo>
                    <a:pt x="450" y="1939"/>
                    <a:pt x="544" y="1911"/>
                    <a:pt x="645" y="1852"/>
                  </a:cubicBezTo>
                  <a:cubicBezTo>
                    <a:pt x="1027" y="1633"/>
                    <a:pt x="1369" y="1056"/>
                    <a:pt x="1410" y="571"/>
                  </a:cubicBezTo>
                  <a:cubicBezTo>
                    <a:pt x="1440" y="213"/>
                    <a:pt x="1298" y="0"/>
                    <a:pt x="10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6796;p43">
              <a:extLst>
                <a:ext uri="{FF2B5EF4-FFF2-40B4-BE49-F238E27FC236}">
                  <a16:creationId xmlns:a16="http://schemas.microsoft.com/office/drawing/2014/main" id="{794C4846-DDF7-4C26-A00A-C8AECB1D83C9}"/>
                </a:ext>
              </a:extLst>
            </p:cNvPr>
            <p:cNvSpPr/>
            <p:nvPr/>
          </p:nvSpPr>
          <p:spPr>
            <a:xfrm>
              <a:off x="5446675" y="2975000"/>
              <a:ext cx="98325" cy="56750"/>
            </a:xfrm>
            <a:custGeom>
              <a:avLst/>
              <a:gdLst/>
              <a:ahLst/>
              <a:cxnLst/>
              <a:rect l="l" t="t" r="r" b="b"/>
              <a:pathLst>
                <a:path w="3933" h="2270" extrusionOk="0">
                  <a:moveTo>
                    <a:pt x="3496" y="0"/>
                  </a:moveTo>
                  <a:lnTo>
                    <a:pt x="0" y="2021"/>
                  </a:lnTo>
                  <a:lnTo>
                    <a:pt x="437" y="2270"/>
                  </a:lnTo>
                  <a:lnTo>
                    <a:pt x="3932" y="252"/>
                  </a:lnTo>
                  <a:lnTo>
                    <a:pt x="3496"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6797;p43">
              <a:extLst>
                <a:ext uri="{FF2B5EF4-FFF2-40B4-BE49-F238E27FC236}">
                  <a16:creationId xmlns:a16="http://schemas.microsoft.com/office/drawing/2014/main" id="{02218DA1-B0A5-4717-BD65-476B46E0256B}"/>
                </a:ext>
              </a:extLst>
            </p:cNvPr>
            <p:cNvSpPr/>
            <p:nvPr/>
          </p:nvSpPr>
          <p:spPr>
            <a:xfrm>
              <a:off x="5435750" y="2981300"/>
              <a:ext cx="130575" cy="162425"/>
            </a:xfrm>
            <a:custGeom>
              <a:avLst/>
              <a:gdLst/>
              <a:ahLst/>
              <a:cxnLst/>
              <a:rect l="l" t="t" r="r" b="b"/>
              <a:pathLst>
                <a:path w="5223" h="6497" extrusionOk="0">
                  <a:moveTo>
                    <a:pt x="4369" y="0"/>
                  </a:moveTo>
                  <a:lnTo>
                    <a:pt x="874" y="2021"/>
                  </a:lnTo>
                  <a:lnTo>
                    <a:pt x="437" y="1769"/>
                  </a:lnTo>
                  <a:lnTo>
                    <a:pt x="1161" y="5529"/>
                  </a:lnTo>
                  <a:lnTo>
                    <a:pt x="1202" y="5738"/>
                  </a:lnTo>
                  <a:lnTo>
                    <a:pt x="1202" y="5738"/>
                  </a:lnTo>
                  <a:lnTo>
                    <a:pt x="1014" y="5632"/>
                  </a:lnTo>
                  <a:lnTo>
                    <a:pt x="185" y="5154"/>
                  </a:lnTo>
                  <a:cubicBezTo>
                    <a:pt x="155" y="5136"/>
                    <a:pt x="127" y="5128"/>
                    <a:pt x="103" y="5128"/>
                  </a:cubicBezTo>
                  <a:cubicBezTo>
                    <a:pt x="42" y="5128"/>
                    <a:pt x="1" y="5178"/>
                    <a:pt x="1" y="5260"/>
                  </a:cubicBezTo>
                  <a:lnTo>
                    <a:pt x="1" y="5335"/>
                  </a:lnTo>
                  <a:cubicBezTo>
                    <a:pt x="1" y="5452"/>
                    <a:pt x="79" y="5591"/>
                    <a:pt x="178" y="5652"/>
                  </a:cubicBezTo>
                  <a:cubicBezTo>
                    <a:pt x="181" y="5656"/>
                    <a:pt x="181" y="5656"/>
                    <a:pt x="185" y="5656"/>
                  </a:cubicBezTo>
                  <a:lnTo>
                    <a:pt x="1560" y="6451"/>
                  </a:lnTo>
                  <a:cubicBezTo>
                    <a:pt x="1560" y="6451"/>
                    <a:pt x="1560" y="6455"/>
                    <a:pt x="1564" y="6455"/>
                  </a:cubicBezTo>
                  <a:cubicBezTo>
                    <a:pt x="1611" y="6479"/>
                    <a:pt x="1673" y="6492"/>
                    <a:pt x="1734" y="6496"/>
                  </a:cubicBezTo>
                  <a:cubicBezTo>
                    <a:pt x="1740" y="6496"/>
                    <a:pt x="1746" y="6496"/>
                    <a:pt x="1752" y="6496"/>
                  </a:cubicBezTo>
                  <a:cubicBezTo>
                    <a:pt x="1818" y="6496"/>
                    <a:pt x="1882" y="6480"/>
                    <a:pt x="1932" y="6451"/>
                  </a:cubicBezTo>
                  <a:lnTo>
                    <a:pt x="5055" y="4649"/>
                  </a:lnTo>
                  <a:cubicBezTo>
                    <a:pt x="5157" y="4592"/>
                    <a:pt x="5223" y="4444"/>
                    <a:pt x="5202" y="4329"/>
                  </a:cubicBezTo>
                  <a:lnTo>
                    <a:pt x="4369"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6798;p43">
              <a:extLst>
                <a:ext uri="{FF2B5EF4-FFF2-40B4-BE49-F238E27FC236}">
                  <a16:creationId xmlns:a16="http://schemas.microsoft.com/office/drawing/2014/main" id="{ABD2B9AF-E10E-4BE6-9E3C-199614994273}"/>
                </a:ext>
              </a:extLst>
            </p:cNvPr>
            <p:cNvSpPr/>
            <p:nvPr/>
          </p:nvSpPr>
          <p:spPr>
            <a:xfrm>
              <a:off x="5437200" y="3094350"/>
              <a:ext cx="32025" cy="35875"/>
            </a:xfrm>
            <a:custGeom>
              <a:avLst/>
              <a:gdLst/>
              <a:ahLst/>
              <a:cxnLst/>
              <a:rect l="l" t="t" r="r" b="b"/>
              <a:pathLst>
                <a:path w="1281" h="1435" extrusionOk="0">
                  <a:moveTo>
                    <a:pt x="1065" y="1"/>
                  </a:moveTo>
                  <a:lnTo>
                    <a:pt x="0" y="615"/>
                  </a:lnTo>
                  <a:lnTo>
                    <a:pt x="1280" y="1434"/>
                  </a:lnTo>
                  <a:lnTo>
                    <a:pt x="106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6799;p43">
              <a:extLst>
                <a:ext uri="{FF2B5EF4-FFF2-40B4-BE49-F238E27FC236}">
                  <a16:creationId xmlns:a16="http://schemas.microsoft.com/office/drawing/2014/main" id="{98A67A79-0DBE-476B-B8C2-9FCF41BEA45C}"/>
                </a:ext>
              </a:extLst>
            </p:cNvPr>
            <p:cNvSpPr/>
            <p:nvPr/>
          </p:nvSpPr>
          <p:spPr>
            <a:xfrm>
              <a:off x="5435750" y="3025500"/>
              <a:ext cx="43375" cy="118200"/>
            </a:xfrm>
            <a:custGeom>
              <a:avLst/>
              <a:gdLst/>
              <a:ahLst/>
              <a:cxnLst/>
              <a:rect l="l" t="t" r="r" b="b"/>
              <a:pathLst>
                <a:path w="1735" h="4728" extrusionOk="0">
                  <a:moveTo>
                    <a:pt x="437" y="1"/>
                  </a:moveTo>
                  <a:lnTo>
                    <a:pt x="1161" y="3761"/>
                  </a:lnTo>
                  <a:cubicBezTo>
                    <a:pt x="1175" y="3843"/>
                    <a:pt x="1147" y="3889"/>
                    <a:pt x="1094" y="3889"/>
                  </a:cubicBezTo>
                  <a:cubicBezTo>
                    <a:pt x="1072" y="3889"/>
                    <a:pt x="1045" y="3881"/>
                    <a:pt x="1014" y="3864"/>
                  </a:cubicBezTo>
                  <a:lnTo>
                    <a:pt x="185" y="3386"/>
                  </a:lnTo>
                  <a:cubicBezTo>
                    <a:pt x="155" y="3368"/>
                    <a:pt x="127" y="3360"/>
                    <a:pt x="103" y="3360"/>
                  </a:cubicBezTo>
                  <a:cubicBezTo>
                    <a:pt x="42" y="3360"/>
                    <a:pt x="1" y="3410"/>
                    <a:pt x="1" y="3492"/>
                  </a:cubicBezTo>
                  <a:lnTo>
                    <a:pt x="1" y="3567"/>
                  </a:lnTo>
                  <a:cubicBezTo>
                    <a:pt x="1" y="3684"/>
                    <a:pt x="79" y="3823"/>
                    <a:pt x="178" y="3884"/>
                  </a:cubicBezTo>
                  <a:cubicBezTo>
                    <a:pt x="181" y="3888"/>
                    <a:pt x="181" y="3888"/>
                    <a:pt x="185" y="3888"/>
                  </a:cubicBezTo>
                  <a:lnTo>
                    <a:pt x="1560" y="4683"/>
                  </a:lnTo>
                  <a:cubicBezTo>
                    <a:pt x="1560" y="4683"/>
                    <a:pt x="1560" y="4687"/>
                    <a:pt x="1564" y="4687"/>
                  </a:cubicBezTo>
                  <a:cubicBezTo>
                    <a:pt x="1611" y="4711"/>
                    <a:pt x="1673" y="4724"/>
                    <a:pt x="1734" y="4728"/>
                  </a:cubicBezTo>
                  <a:lnTo>
                    <a:pt x="874" y="253"/>
                  </a:lnTo>
                  <a:lnTo>
                    <a:pt x="437"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6800;p43">
              <a:extLst>
                <a:ext uri="{FF2B5EF4-FFF2-40B4-BE49-F238E27FC236}">
                  <a16:creationId xmlns:a16="http://schemas.microsoft.com/office/drawing/2014/main" id="{21716560-3382-45C4-840F-561C425B8CF9}"/>
                </a:ext>
              </a:extLst>
            </p:cNvPr>
            <p:cNvSpPr/>
            <p:nvPr/>
          </p:nvSpPr>
          <p:spPr>
            <a:xfrm>
              <a:off x="5035575" y="2643850"/>
              <a:ext cx="68125" cy="34200"/>
            </a:xfrm>
            <a:custGeom>
              <a:avLst/>
              <a:gdLst/>
              <a:ahLst/>
              <a:cxnLst/>
              <a:rect l="l" t="t" r="r" b="b"/>
              <a:pathLst>
                <a:path w="2725" h="1368" extrusionOk="0">
                  <a:moveTo>
                    <a:pt x="1792" y="0"/>
                  </a:moveTo>
                  <a:lnTo>
                    <a:pt x="1663" y="772"/>
                  </a:lnTo>
                  <a:lnTo>
                    <a:pt x="782" y="14"/>
                  </a:lnTo>
                  <a:lnTo>
                    <a:pt x="1" y="696"/>
                  </a:lnTo>
                  <a:cubicBezTo>
                    <a:pt x="292" y="1043"/>
                    <a:pt x="943" y="1368"/>
                    <a:pt x="1519" y="1368"/>
                  </a:cubicBezTo>
                  <a:cubicBezTo>
                    <a:pt x="1545" y="1368"/>
                    <a:pt x="1570" y="1367"/>
                    <a:pt x="1595" y="1366"/>
                  </a:cubicBezTo>
                  <a:cubicBezTo>
                    <a:pt x="2185" y="1339"/>
                    <a:pt x="2523" y="1188"/>
                    <a:pt x="2724" y="782"/>
                  </a:cubicBezTo>
                  <a:lnTo>
                    <a:pt x="1792" y="0"/>
                  </a:ln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6801;p43">
              <a:extLst>
                <a:ext uri="{FF2B5EF4-FFF2-40B4-BE49-F238E27FC236}">
                  <a16:creationId xmlns:a16="http://schemas.microsoft.com/office/drawing/2014/main" id="{96992E18-F769-46E9-A4D9-3F3D1EDEB544}"/>
                </a:ext>
              </a:extLst>
            </p:cNvPr>
            <p:cNvSpPr/>
            <p:nvPr/>
          </p:nvSpPr>
          <p:spPr>
            <a:xfrm>
              <a:off x="5035575" y="2643850"/>
              <a:ext cx="68125" cy="31850"/>
            </a:xfrm>
            <a:custGeom>
              <a:avLst/>
              <a:gdLst/>
              <a:ahLst/>
              <a:cxnLst/>
              <a:rect l="l" t="t" r="r" b="b"/>
              <a:pathLst>
                <a:path w="2725" h="1274" extrusionOk="0">
                  <a:moveTo>
                    <a:pt x="1792" y="0"/>
                  </a:moveTo>
                  <a:lnTo>
                    <a:pt x="1663" y="772"/>
                  </a:lnTo>
                  <a:lnTo>
                    <a:pt x="2277" y="523"/>
                  </a:lnTo>
                  <a:cubicBezTo>
                    <a:pt x="2277" y="523"/>
                    <a:pt x="2373" y="857"/>
                    <a:pt x="2342" y="1199"/>
                  </a:cubicBezTo>
                  <a:cubicBezTo>
                    <a:pt x="2506" y="1106"/>
                    <a:pt x="2628" y="970"/>
                    <a:pt x="2724" y="782"/>
                  </a:cubicBezTo>
                  <a:lnTo>
                    <a:pt x="1792" y="0"/>
                  </a:lnTo>
                  <a:close/>
                  <a:moveTo>
                    <a:pt x="782" y="14"/>
                  </a:moveTo>
                  <a:lnTo>
                    <a:pt x="1" y="696"/>
                  </a:lnTo>
                  <a:cubicBezTo>
                    <a:pt x="199" y="929"/>
                    <a:pt x="557" y="1150"/>
                    <a:pt x="943" y="1273"/>
                  </a:cubicBezTo>
                  <a:cubicBezTo>
                    <a:pt x="875" y="1076"/>
                    <a:pt x="840" y="860"/>
                    <a:pt x="867" y="628"/>
                  </a:cubicBezTo>
                  <a:lnTo>
                    <a:pt x="867" y="628"/>
                  </a:lnTo>
                  <a:lnTo>
                    <a:pt x="1663" y="772"/>
                  </a:lnTo>
                  <a:lnTo>
                    <a:pt x="782" y="14"/>
                  </a:lnTo>
                  <a:close/>
                </a:path>
              </a:pathLst>
            </a:custGeom>
            <a:solidFill>
              <a:srgbClr val="23C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6802;p43">
              <a:extLst>
                <a:ext uri="{FF2B5EF4-FFF2-40B4-BE49-F238E27FC236}">
                  <a16:creationId xmlns:a16="http://schemas.microsoft.com/office/drawing/2014/main" id="{1E761806-E75D-41BB-83FB-19295E04ADC3}"/>
                </a:ext>
              </a:extLst>
            </p:cNvPr>
            <p:cNvSpPr/>
            <p:nvPr/>
          </p:nvSpPr>
          <p:spPr>
            <a:xfrm>
              <a:off x="5055700" y="2656900"/>
              <a:ext cx="39800" cy="37800"/>
            </a:xfrm>
            <a:custGeom>
              <a:avLst/>
              <a:gdLst/>
              <a:ahLst/>
              <a:cxnLst/>
              <a:rect l="l" t="t" r="r" b="b"/>
              <a:pathLst>
                <a:path w="1592" h="1512" extrusionOk="0">
                  <a:moveTo>
                    <a:pt x="1472" y="1"/>
                  </a:moveTo>
                  <a:lnTo>
                    <a:pt x="858" y="250"/>
                  </a:lnTo>
                  <a:lnTo>
                    <a:pt x="62" y="106"/>
                  </a:lnTo>
                  <a:lnTo>
                    <a:pt x="62" y="106"/>
                  </a:lnTo>
                  <a:cubicBezTo>
                    <a:pt x="1" y="666"/>
                    <a:pt x="288" y="1148"/>
                    <a:pt x="582" y="1455"/>
                  </a:cubicBezTo>
                  <a:cubicBezTo>
                    <a:pt x="696" y="1497"/>
                    <a:pt x="799" y="1512"/>
                    <a:pt x="886" y="1512"/>
                  </a:cubicBezTo>
                  <a:cubicBezTo>
                    <a:pt x="1094" y="1512"/>
                    <a:pt x="1216" y="1427"/>
                    <a:pt x="1216" y="1427"/>
                  </a:cubicBezTo>
                  <a:cubicBezTo>
                    <a:pt x="1216" y="1427"/>
                    <a:pt x="1442" y="1195"/>
                    <a:pt x="1519" y="792"/>
                  </a:cubicBezTo>
                  <a:cubicBezTo>
                    <a:pt x="1592" y="414"/>
                    <a:pt x="1472" y="1"/>
                    <a:pt x="14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6803;p43">
              <a:extLst>
                <a:ext uri="{FF2B5EF4-FFF2-40B4-BE49-F238E27FC236}">
                  <a16:creationId xmlns:a16="http://schemas.microsoft.com/office/drawing/2014/main" id="{164FC87F-B2D7-48A5-A8F5-9E0E04AED1E9}"/>
                </a:ext>
              </a:extLst>
            </p:cNvPr>
            <p:cNvSpPr/>
            <p:nvPr/>
          </p:nvSpPr>
          <p:spPr>
            <a:xfrm>
              <a:off x="5051275" y="2692550"/>
              <a:ext cx="50875" cy="190750"/>
            </a:xfrm>
            <a:custGeom>
              <a:avLst/>
              <a:gdLst/>
              <a:ahLst/>
              <a:cxnLst/>
              <a:rect l="l" t="t" r="r" b="b"/>
              <a:pathLst>
                <a:path w="2035" h="7630" extrusionOk="0">
                  <a:moveTo>
                    <a:pt x="1393" y="1"/>
                  </a:moveTo>
                  <a:lnTo>
                    <a:pt x="759" y="29"/>
                  </a:lnTo>
                  <a:cubicBezTo>
                    <a:pt x="759" y="29"/>
                    <a:pt x="28" y="5438"/>
                    <a:pt x="14" y="5824"/>
                  </a:cubicBezTo>
                  <a:cubicBezTo>
                    <a:pt x="1" y="6210"/>
                    <a:pt x="625" y="7619"/>
                    <a:pt x="990" y="7629"/>
                  </a:cubicBezTo>
                  <a:cubicBezTo>
                    <a:pt x="992" y="7629"/>
                    <a:pt x="993" y="7629"/>
                    <a:pt x="994" y="7629"/>
                  </a:cubicBezTo>
                  <a:cubicBezTo>
                    <a:pt x="1357" y="7629"/>
                    <a:pt x="2035" y="6171"/>
                    <a:pt x="2024" y="5745"/>
                  </a:cubicBezTo>
                  <a:cubicBezTo>
                    <a:pt x="2011" y="5319"/>
                    <a:pt x="1393" y="1"/>
                    <a:pt x="13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6804;p43">
              <a:extLst>
                <a:ext uri="{FF2B5EF4-FFF2-40B4-BE49-F238E27FC236}">
                  <a16:creationId xmlns:a16="http://schemas.microsoft.com/office/drawing/2014/main" id="{5A4A1AB8-F8C2-4D29-9155-3B0C5D869DC0}"/>
                </a:ext>
              </a:extLst>
            </p:cNvPr>
            <p:cNvSpPr/>
            <p:nvPr/>
          </p:nvSpPr>
          <p:spPr>
            <a:xfrm>
              <a:off x="5086100" y="2692550"/>
              <a:ext cx="25" cy="25"/>
            </a:xfrm>
            <a:custGeom>
              <a:avLst/>
              <a:gdLst/>
              <a:ahLst/>
              <a:cxnLst/>
              <a:rect l="l" t="t" r="r" b="b"/>
              <a:pathLst>
                <a:path w="1" h="1" extrusionOk="0">
                  <a:moveTo>
                    <a:pt x="0" y="1"/>
                  </a:moveTo>
                  <a:lnTo>
                    <a:pt x="0" y="1"/>
                  </a:lnTo>
                  <a:lnTo>
                    <a:pt x="0" y="1"/>
                  </a:lnTo>
                  <a:close/>
                </a:path>
              </a:pathLst>
            </a:custGeom>
            <a:solidFill>
              <a:srgbClr val="DC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6805;p43">
              <a:extLst>
                <a:ext uri="{FF2B5EF4-FFF2-40B4-BE49-F238E27FC236}">
                  <a16:creationId xmlns:a16="http://schemas.microsoft.com/office/drawing/2014/main" id="{21F58871-76F5-4FF4-ABD6-2A68C1C9FFAF}"/>
                </a:ext>
              </a:extLst>
            </p:cNvPr>
            <p:cNvSpPr/>
            <p:nvPr/>
          </p:nvSpPr>
          <p:spPr>
            <a:xfrm>
              <a:off x="5086100" y="2692550"/>
              <a:ext cx="25" cy="25"/>
            </a:xfrm>
            <a:custGeom>
              <a:avLst/>
              <a:gdLst/>
              <a:ahLst/>
              <a:cxnLst/>
              <a:rect l="l" t="t" r="r" b="b"/>
              <a:pathLst>
                <a:path w="1" h="1" extrusionOk="0">
                  <a:moveTo>
                    <a:pt x="0" y="1"/>
                  </a:moveTo>
                  <a:lnTo>
                    <a:pt x="0" y="1"/>
                  </a:lnTo>
                  <a:close/>
                </a:path>
              </a:pathLst>
            </a:custGeom>
            <a:solidFill>
              <a:srgbClr val="DC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6806;p43">
              <a:extLst>
                <a:ext uri="{FF2B5EF4-FFF2-40B4-BE49-F238E27FC236}">
                  <a16:creationId xmlns:a16="http://schemas.microsoft.com/office/drawing/2014/main" id="{444F2B85-BAFC-49DD-9AA4-7CF5486D21CF}"/>
                </a:ext>
              </a:extLst>
            </p:cNvPr>
            <p:cNvSpPr/>
            <p:nvPr/>
          </p:nvSpPr>
          <p:spPr>
            <a:xfrm>
              <a:off x="5069725" y="2696650"/>
              <a:ext cx="25" cy="300"/>
            </a:xfrm>
            <a:custGeom>
              <a:avLst/>
              <a:gdLst/>
              <a:ahLst/>
              <a:cxnLst/>
              <a:rect l="l" t="t" r="r" b="b"/>
              <a:pathLst>
                <a:path w="1" h="12" extrusionOk="0">
                  <a:moveTo>
                    <a:pt x="0" y="1"/>
                  </a:moveTo>
                  <a:lnTo>
                    <a:pt x="0" y="11"/>
                  </a:lnTo>
                  <a:lnTo>
                    <a:pt x="0" y="11"/>
                  </a:lnTo>
                  <a:lnTo>
                    <a:pt x="0" y="1"/>
                  </a:lnTo>
                  <a:close/>
                  <a:moveTo>
                    <a:pt x="0" y="1"/>
                  </a:moveTo>
                  <a:lnTo>
                    <a:pt x="0" y="1"/>
                  </a:lnTo>
                  <a:close/>
                </a:path>
              </a:pathLst>
            </a:custGeom>
            <a:solidFill>
              <a:srgbClr val="DC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6807;p43">
              <a:extLst>
                <a:ext uri="{FF2B5EF4-FFF2-40B4-BE49-F238E27FC236}">
                  <a16:creationId xmlns:a16="http://schemas.microsoft.com/office/drawing/2014/main" id="{6F5AF948-158D-4F84-94A5-CAFC777C2424}"/>
                </a:ext>
              </a:extLst>
            </p:cNvPr>
            <p:cNvSpPr/>
            <p:nvPr/>
          </p:nvSpPr>
          <p:spPr>
            <a:xfrm>
              <a:off x="5069725" y="2692550"/>
              <a:ext cx="16650" cy="5425"/>
            </a:xfrm>
            <a:custGeom>
              <a:avLst/>
              <a:gdLst/>
              <a:ahLst/>
              <a:cxnLst/>
              <a:rect l="l" t="t" r="r" b="b"/>
              <a:pathLst>
                <a:path w="666" h="217" extrusionOk="0">
                  <a:moveTo>
                    <a:pt x="655" y="1"/>
                  </a:moveTo>
                  <a:cubicBezTo>
                    <a:pt x="539" y="79"/>
                    <a:pt x="420" y="103"/>
                    <a:pt x="320" y="103"/>
                  </a:cubicBezTo>
                  <a:cubicBezTo>
                    <a:pt x="147" y="103"/>
                    <a:pt x="21" y="29"/>
                    <a:pt x="21" y="29"/>
                  </a:cubicBezTo>
                  <a:lnTo>
                    <a:pt x="0" y="165"/>
                  </a:lnTo>
                  <a:lnTo>
                    <a:pt x="0" y="175"/>
                  </a:lnTo>
                  <a:cubicBezTo>
                    <a:pt x="89" y="206"/>
                    <a:pt x="174" y="216"/>
                    <a:pt x="249" y="216"/>
                  </a:cubicBezTo>
                  <a:cubicBezTo>
                    <a:pt x="498" y="216"/>
                    <a:pt x="665" y="87"/>
                    <a:pt x="665" y="87"/>
                  </a:cubicBezTo>
                  <a:lnTo>
                    <a:pt x="655" y="1"/>
                  </a:lnTo>
                  <a:close/>
                </a:path>
              </a:pathLst>
            </a:custGeom>
            <a:solidFill>
              <a:srgbClr val="23C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6808;p43">
              <a:extLst>
                <a:ext uri="{FF2B5EF4-FFF2-40B4-BE49-F238E27FC236}">
                  <a16:creationId xmlns:a16="http://schemas.microsoft.com/office/drawing/2014/main" id="{4444376C-D6BE-4EEC-88D3-B1EA1148AC0F}"/>
                </a:ext>
              </a:extLst>
            </p:cNvPr>
            <p:cNvSpPr/>
            <p:nvPr/>
          </p:nvSpPr>
          <p:spPr>
            <a:xfrm>
              <a:off x="4992150" y="2590600"/>
              <a:ext cx="85000" cy="93200"/>
            </a:xfrm>
            <a:custGeom>
              <a:avLst/>
              <a:gdLst/>
              <a:ahLst/>
              <a:cxnLst/>
              <a:rect l="l" t="t" r="r" b="b"/>
              <a:pathLst>
                <a:path w="3400" h="3728" extrusionOk="0">
                  <a:moveTo>
                    <a:pt x="823" y="0"/>
                  </a:moveTo>
                  <a:cubicBezTo>
                    <a:pt x="823" y="0"/>
                    <a:pt x="451" y="69"/>
                    <a:pt x="0" y="1168"/>
                  </a:cubicBezTo>
                  <a:cubicBezTo>
                    <a:pt x="328" y="2079"/>
                    <a:pt x="997" y="3083"/>
                    <a:pt x="1977" y="3727"/>
                  </a:cubicBezTo>
                  <a:lnTo>
                    <a:pt x="2604" y="2758"/>
                  </a:lnTo>
                  <a:lnTo>
                    <a:pt x="3400" y="2902"/>
                  </a:lnTo>
                  <a:lnTo>
                    <a:pt x="806" y="679"/>
                  </a:lnTo>
                  <a:lnTo>
                    <a:pt x="82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6809;p43">
              <a:extLst>
                <a:ext uri="{FF2B5EF4-FFF2-40B4-BE49-F238E27FC236}">
                  <a16:creationId xmlns:a16="http://schemas.microsoft.com/office/drawing/2014/main" id="{D969E5F4-94D1-46CF-B370-16A7204F0128}"/>
                </a:ext>
              </a:extLst>
            </p:cNvPr>
            <p:cNvSpPr/>
            <p:nvPr/>
          </p:nvSpPr>
          <p:spPr>
            <a:xfrm>
              <a:off x="5077125" y="2601525"/>
              <a:ext cx="30500" cy="71000"/>
            </a:xfrm>
            <a:custGeom>
              <a:avLst/>
              <a:gdLst/>
              <a:ahLst/>
              <a:cxnLst/>
              <a:rect l="l" t="t" r="r" b="b"/>
              <a:pathLst>
                <a:path w="1220" h="2840" extrusionOk="0">
                  <a:moveTo>
                    <a:pt x="322" y="1"/>
                  </a:moveTo>
                  <a:lnTo>
                    <a:pt x="270" y="885"/>
                  </a:lnTo>
                  <a:cubicBezTo>
                    <a:pt x="270" y="885"/>
                    <a:pt x="96" y="1905"/>
                    <a:pt x="1" y="2465"/>
                  </a:cubicBezTo>
                  <a:lnTo>
                    <a:pt x="615" y="2216"/>
                  </a:lnTo>
                  <a:lnTo>
                    <a:pt x="1219" y="2840"/>
                  </a:lnTo>
                  <a:cubicBezTo>
                    <a:pt x="1219" y="2840"/>
                    <a:pt x="1195" y="1144"/>
                    <a:pt x="966" y="677"/>
                  </a:cubicBezTo>
                  <a:cubicBezTo>
                    <a:pt x="687" y="99"/>
                    <a:pt x="322" y="1"/>
                    <a:pt x="32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6810;p43">
              <a:extLst>
                <a:ext uri="{FF2B5EF4-FFF2-40B4-BE49-F238E27FC236}">
                  <a16:creationId xmlns:a16="http://schemas.microsoft.com/office/drawing/2014/main" id="{F76629C3-FA92-418F-9275-A4495E774AAB}"/>
                </a:ext>
              </a:extLst>
            </p:cNvPr>
            <p:cNvSpPr/>
            <p:nvPr/>
          </p:nvSpPr>
          <p:spPr>
            <a:xfrm>
              <a:off x="4876025" y="2622325"/>
              <a:ext cx="118275" cy="214050"/>
            </a:xfrm>
            <a:custGeom>
              <a:avLst/>
              <a:gdLst/>
              <a:ahLst/>
              <a:cxnLst/>
              <a:rect l="l" t="t" r="r" b="b"/>
              <a:pathLst>
                <a:path w="4731" h="8562" extrusionOk="0">
                  <a:moveTo>
                    <a:pt x="3886" y="1"/>
                  </a:moveTo>
                  <a:cubicBezTo>
                    <a:pt x="3542" y="1"/>
                    <a:pt x="2590" y="62"/>
                    <a:pt x="1908" y="697"/>
                  </a:cubicBezTo>
                  <a:cubicBezTo>
                    <a:pt x="1062" y="1489"/>
                    <a:pt x="912" y="2172"/>
                    <a:pt x="573" y="4165"/>
                  </a:cubicBezTo>
                  <a:cubicBezTo>
                    <a:pt x="236" y="6158"/>
                    <a:pt x="0" y="7855"/>
                    <a:pt x="0" y="7855"/>
                  </a:cubicBezTo>
                  <a:cubicBezTo>
                    <a:pt x="0" y="7855"/>
                    <a:pt x="996" y="8562"/>
                    <a:pt x="2344" y="8562"/>
                  </a:cubicBezTo>
                  <a:cubicBezTo>
                    <a:pt x="2599" y="8562"/>
                    <a:pt x="2867" y="8536"/>
                    <a:pt x="3144" y="8476"/>
                  </a:cubicBezTo>
                  <a:lnTo>
                    <a:pt x="3744" y="5148"/>
                  </a:lnTo>
                  <a:cubicBezTo>
                    <a:pt x="3744" y="5148"/>
                    <a:pt x="4311" y="4046"/>
                    <a:pt x="4478" y="3142"/>
                  </a:cubicBezTo>
                  <a:cubicBezTo>
                    <a:pt x="4730" y="1783"/>
                    <a:pt x="4434" y="448"/>
                    <a:pt x="4017" y="4"/>
                  </a:cubicBezTo>
                  <a:cubicBezTo>
                    <a:pt x="4017" y="4"/>
                    <a:pt x="3969" y="1"/>
                    <a:pt x="388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101532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8"/>
        <p:cNvGrpSpPr/>
        <p:nvPr/>
      </p:nvGrpSpPr>
      <p:grpSpPr>
        <a:xfrm>
          <a:off x="0" y="0"/>
          <a:ext cx="0" cy="0"/>
          <a:chOff x="0" y="0"/>
          <a:chExt cx="0" cy="0"/>
        </a:xfrm>
      </p:grpSpPr>
      <p:sp>
        <p:nvSpPr>
          <p:cNvPr id="319" name="Google Shape;319;p24"/>
          <p:cNvSpPr txBox="1">
            <a:spLocks noGrp="1"/>
          </p:cNvSpPr>
          <p:nvPr>
            <p:ph type="ctrTitle"/>
          </p:nvPr>
        </p:nvSpPr>
        <p:spPr>
          <a:xfrm>
            <a:off x="948600" y="360643"/>
            <a:ext cx="7264500" cy="50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3"/>
                </a:solidFill>
              </a:rPr>
              <a:t>Appendix </a:t>
            </a:r>
            <a:endParaRPr dirty="0">
              <a:solidFill>
                <a:schemeClr val="accent3"/>
              </a:solidFill>
            </a:endParaRPr>
          </a:p>
        </p:txBody>
      </p:sp>
      <p:sp>
        <p:nvSpPr>
          <p:cNvPr id="320" name="Google Shape;320;p24"/>
          <p:cNvSpPr txBox="1">
            <a:spLocks noGrp="1"/>
          </p:cNvSpPr>
          <p:nvPr>
            <p:ph type="subTitle" idx="1"/>
          </p:nvPr>
        </p:nvSpPr>
        <p:spPr>
          <a:xfrm>
            <a:off x="856200" y="1115677"/>
            <a:ext cx="76704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2A49"/>
              </a:buClr>
              <a:buSzPts val="1100"/>
              <a:buFont typeface="Arial"/>
              <a:buNone/>
            </a:pPr>
            <a:r>
              <a:rPr lang="en-US" sz="1600" dirty="0">
                <a:solidFill>
                  <a:schemeClr val="accent2"/>
                </a:solidFill>
                <a:latin typeface="Dosis"/>
                <a:ea typeface="Dosis"/>
                <a:cs typeface="Dosis"/>
                <a:sym typeface="Dosis"/>
              </a:rPr>
              <a:t>Here is the list of the additional documents which have been created when making the projects.</a:t>
            </a:r>
          </a:p>
          <a:p>
            <a:pPr marL="0" lvl="0" indent="0" algn="l" rtl="0">
              <a:lnSpc>
                <a:spcPct val="100000"/>
              </a:lnSpc>
              <a:spcBef>
                <a:spcPts val="0"/>
              </a:spcBef>
              <a:spcAft>
                <a:spcPts val="0"/>
              </a:spcAft>
              <a:buClr>
                <a:srgbClr val="002A49"/>
              </a:buClr>
              <a:buSzPts val="1100"/>
              <a:buFont typeface="Arial"/>
              <a:buNone/>
            </a:pPr>
            <a:endParaRPr sz="1600" dirty="0">
              <a:solidFill>
                <a:schemeClr val="accent2"/>
              </a:solidFill>
              <a:latin typeface="Dosis"/>
              <a:ea typeface="Dosis"/>
              <a:cs typeface="Dosis"/>
              <a:sym typeface="Dosis"/>
            </a:endParaRPr>
          </a:p>
          <a:p>
            <a:pPr marL="457200" lvl="0" indent="-298450" algn="l" rtl="0">
              <a:lnSpc>
                <a:spcPct val="100000"/>
              </a:lnSpc>
              <a:spcBef>
                <a:spcPts val="0"/>
              </a:spcBef>
              <a:spcAft>
                <a:spcPts val="0"/>
              </a:spcAft>
              <a:buClr>
                <a:schemeClr val="accent2"/>
              </a:buClr>
              <a:buSzPts val="1100"/>
              <a:buFont typeface="Anaheim"/>
              <a:buChar char="●"/>
            </a:pPr>
            <a:r>
              <a:rPr lang="en-US" sz="1600" dirty="0">
                <a:solidFill>
                  <a:schemeClr val="accent2"/>
                </a:solidFill>
                <a:latin typeface="Dosis"/>
                <a:ea typeface="Dosis"/>
                <a:cs typeface="Dosis"/>
                <a:sym typeface="Dosis"/>
              </a:rPr>
              <a:t>The first proposal of the document is here </a:t>
            </a:r>
            <a:r>
              <a:rPr lang="en-US" sz="1600" i="1" dirty="0">
                <a:solidFill>
                  <a:schemeClr val="accent2"/>
                </a:solidFill>
                <a:latin typeface="Dosis"/>
                <a:ea typeface="Dosis"/>
                <a:cs typeface="Dosis"/>
                <a:sym typeface="Dosis"/>
                <a:hlinkClick r:id="rId3"/>
              </a:rPr>
              <a:t>the initial proposal</a:t>
            </a:r>
            <a:endParaRPr lang="en-US" sz="1600" i="1" dirty="0">
              <a:solidFill>
                <a:schemeClr val="accent2"/>
              </a:solidFill>
              <a:latin typeface="Dosis"/>
              <a:ea typeface="Dosis"/>
              <a:cs typeface="Dosis"/>
              <a:sym typeface="Dosis"/>
            </a:endParaRPr>
          </a:p>
          <a:p>
            <a:pPr marL="457200" lvl="0" indent="-298450" algn="l" rtl="0">
              <a:lnSpc>
                <a:spcPct val="100000"/>
              </a:lnSpc>
              <a:spcBef>
                <a:spcPts val="0"/>
              </a:spcBef>
              <a:spcAft>
                <a:spcPts val="0"/>
              </a:spcAft>
              <a:buClr>
                <a:schemeClr val="accent2"/>
              </a:buClr>
              <a:buSzPts val="1100"/>
              <a:buFont typeface="Anaheim"/>
              <a:buChar char="●"/>
            </a:pPr>
            <a:endParaRPr sz="1600" b="1" i="1" dirty="0">
              <a:solidFill>
                <a:schemeClr val="accent2"/>
              </a:solidFill>
              <a:latin typeface="Dosis"/>
              <a:ea typeface="Dosis"/>
              <a:cs typeface="Dosis"/>
              <a:sym typeface="Dosis"/>
            </a:endParaRPr>
          </a:p>
          <a:p>
            <a:pPr marL="457200" lvl="0" indent="-298450" algn="l" rtl="0">
              <a:lnSpc>
                <a:spcPct val="100000"/>
              </a:lnSpc>
              <a:spcBef>
                <a:spcPts val="0"/>
              </a:spcBef>
              <a:spcAft>
                <a:spcPts val="0"/>
              </a:spcAft>
              <a:buClr>
                <a:schemeClr val="accent2"/>
              </a:buClr>
              <a:buSzPts val="1100"/>
              <a:buFont typeface="Anaheim"/>
              <a:buChar char="●"/>
            </a:pPr>
            <a:r>
              <a:rPr lang="en-US" sz="1600" dirty="0">
                <a:solidFill>
                  <a:schemeClr val="accent2"/>
                </a:solidFill>
                <a:latin typeface="Dosis"/>
                <a:ea typeface="Dosis"/>
                <a:cs typeface="Dosis"/>
                <a:sym typeface="Dosis"/>
              </a:rPr>
              <a:t>The requirements analysis here </a:t>
            </a:r>
            <a:r>
              <a:rPr lang="en-US" sz="1600" i="1" dirty="0">
                <a:solidFill>
                  <a:schemeClr val="accent2"/>
                </a:solidFill>
                <a:latin typeface="Dosis"/>
                <a:ea typeface="Dosis"/>
                <a:cs typeface="Dosis"/>
                <a:sym typeface="Dosis"/>
                <a:hlinkClick r:id="rId4"/>
              </a:rPr>
              <a:t>detailed requirement</a:t>
            </a:r>
            <a:endParaRPr lang="en-US" sz="1600" i="1" dirty="0">
              <a:solidFill>
                <a:schemeClr val="accent2"/>
              </a:solidFill>
              <a:latin typeface="Dosis"/>
              <a:ea typeface="Dosis"/>
              <a:cs typeface="Dosis"/>
              <a:sym typeface="Dosis"/>
            </a:endParaRPr>
          </a:p>
          <a:p>
            <a:pPr marL="457200" lvl="0" indent="-298450" algn="l" rtl="0">
              <a:lnSpc>
                <a:spcPct val="100000"/>
              </a:lnSpc>
              <a:spcBef>
                <a:spcPts val="0"/>
              </a:spcBef>
              <a:spcAft>
                <a:spcPts val="0"/>
              </a:spcAft>
              <a:buClr>
                <a:schemeClr val="accent2"/>
              </a:buClr>
              <a:buSzPts val="1100"/>
              <a:buFont typeface="Anaheim"/>
              <a:buChar char="●"/>
            </a:pPr>
            <a:endParaRPr lang="en-US" sz="1600" i="1" dirty="0">
              <a:solidFill>
                <a:schemeClr val="accent2"/>
              </a:solidFill>
              <a:latin typeface="Dosis"/>
              <a:ea typeface="Dosis"/>
              <a:cs typeface="Dosis"/>
              <a:sym typeface="Dosis"/>
            </a:endParaRPr>
          </a:p>
          <a:p>
            <a:pPr marL="457200" lvl="0" indent="-298450" algn="l" rtl="0">
              <a:lnSpc>
                <a:spcPct val="100000"/>
              </a:lnSpc>
              <a:spcBef>
                <a:spcPts val="0"/>
              </a:spcBef>
              <a:spcAft>
                <a:spcPts val="0"/>
              </a:spcAft>
              <a:buClr>
                <a:schemeClr val="accent2"/>
              </a:buClr>
              <a:buSzPts val="1100"/>
              <a:buFont typeface="Anaheim"/>
              <a:buChar char="●"/>
            </a:pPr>
            <a:r>
              <a:rPr lang="en-US" sz="1600" dirty="0">
                <a:solidFill>
                  <a:schemeClr val="accent2"/>
                </a:solidFill>
                <a:latin typeface="Dosis"/>
                <a:ea typeface="Dosis"/>
                <a:cs typeface="Dosis"/>
                <a:sym typeface="Dosis"/>
              </a:rPr>
              <a:t>The use case analysis of the system here </a:t>
            </a:r>
            <a:r>
              <a:rPr lang="en-US" sz="1600" i="1" dirty="0">
                <a:solidFill>
                  <a:schemeClr val="accent2"/>
                </a:solidFill>
                <a:latin typeface="Dosis"/>
                <a:ea typeface="Dosis"/>
                <a:cs typeface="Dosis"/>
                <a:sym typeface="Dosis"/>
                <a:hlinkClick r:id="rId5"/>
              </a:rPr>
              <a:t>developing  user case</a:t>
            </a:r>
            <a:endParaRPr lang="en-US" sz="1600" i="1" dirty="0">
              <a:solidFill>
                <a:schemeClr val="accent2"/>
              </a:solidFill>
              <a:latin typeface="Dosis"/>
              <a:ea typeface="Dosis"/>
              <a:cs typeface="Dosis"/>
              <a:sym typeface="Dosis"/>
            </a:endParaRPr>
          </a:p>
          <a:p>
            <a:pPr marL="457200" lvl="0" indent="-298450" algn="l" rtl="0">
              <a:lnSpc>
                <a:spcPct val="100000"/>
              </a:lnSpc>
              <a:spcBef>
                <a:spcPts val="0"/>
              </a:spcBef>
              <a:spcAft>
                <a:spcPts val="0"/>
              </a:spcAft>
              <a:buClr>
                <a:schemeClr val="accent2"/>
              </a:buClr>
              <a:buSzPts val="1100"/>
              <a:buFont typeface="Anaheim"/>
              <a:buChar char="●"/>
            </a:pPr>
            <a:endParaRPr lang="en-US" sz="1600" i="1" dirty="0">
              <a:solidFill>
                <a:schemeClr val="accent2"/>
              </a:solidFill>
              <a:latin typeface="Dosis"/>
              <a:ea typeface="Dosis"/>
              <a:cs typeface="Dosis"/>
              <a:sym typeface="Dosis"/>
            </a:endParaRPr>
          </a:p>
          <a:p>
            <a:pPr marL="457200" lvl="0" indent="-298450" algn="l" rtl="0">
              <a:lnSpc>
                <a:spcPct val="100000"/>
              </a:lnSpc>
              <a:spcBef>
                <a:spcPts val="0"/>
              </a:spcBef>
              <a:spcAft>
                <a:spcPts val="0"/>
              </a:spcAft>
              <a:buClr>
                <a:schemeClr val="accent2"/>
              </a:buClr>
              <a:buSzPts val="1100"/>
              <a:buFont typeface="Anaheim"/>
              <a:buChar char="●"/>
            </a:pPr>
            <a:r>
              <a:rPr lang="en-US" sz="1600" dirty="0">
                <a:solidFill>
                  <a:schemeClr val="accent2"/>
                </a:solidFill>
                <a:latin typeface="Dosis"/>
                <a:ea typeface="Dosis"/>
                <a:cs typeface="Dosis"/>
                <a:sym typeface="Dosis"/>
              </a:rPr>
              <a:t> The report of the project is here </a:t>
            </a:r>
            <a:r>
              <a:rPr lang="en-US" sz="1600" i="1" dirty="0">
                <a:solidFill>
                  <a:schemeClr val="accent2"/>
                </a:solidFill>
                <a:latin typeface="Dosis"/>
                <a:ea typeface="Dosis"/>
                <a:cs typeface="Dosis"/>
                <a:sym typeface="Dosis"/>
                <a:hlinkClick r:id="rId6"/>
              </a:rPr>
              <a:t>project report </a:t>
            </a:r>
            <a:endParaRPr lang="en-US" sz="1600" i="1" dirty="0">
              <a:solidFill>
                <a:schemeClr val="accent2"/>
              </a:solidFill>
              <a:latin typeface="Dosis"/>
              <a:ea typeface="Dosis"/>
              <a:cs typeface="Dosis"/>
              <a:sym typeface="Dosis"/>
            </a:endParaRPr>
          </a:p>
          <a:p>
            <a:pPr marL="158750" lvl="0" indent="0" algn="l" rtl="0">
              <a:lnSpc>
                <a:spcPct val="100000"/>
              </a:lnSpc>
              <a:spcBef>
                <a:spcPts val="0"/>
              </a:spcBef>
              <a:spcAft>
                <a:spcPts val="0"/>
              </a:spcAft>
              <a:buClr>
                <a:schemeClr val="accent2"/>
              </a:buClr>
              <a:buSzPts val="1100"/>
              <a:buNone/>
            </a:pPr>
            <a:endParaRPr lang="en-US" sz="1600" dirty="0">
              <a:solidFill>
                <a:schemeClr val="accent2"/>
              </a:solidFill>
              <a:latin typeface="Dosis"/>
              <a:ea typeface="Dosis"/>
              <a:cs typeface="Dosis"/>
              <a:sym typeface="Dosis"/>
            </a:endParaRPr>
          </a:p>
          <a:p>
            <a:pPr marL="457200" lvl="0" indent="-298450" algn="l" rtl="0">
              <a:lnSpc>
                <a:spcPct val="100000"/>
              </a:lnSpc>
              <a:spcBef>
                <a:spcPts val="0"/>
              </a:spcBef>
              <a:spcAft>
                <a:spcPts val="0"/>
              </a:spcAft>
              <a:buClr>
                <a:schemeClr val="accent2"/>
              </a:buClr>
              <a:buSzPts val="1100"/>
              <a:buFont typeface="Anaheim"/>
              <a:buChar char="●"/>
            </a:pPr>
            <a:r>
              <a:rPr lang="en-US" sz="1600" dirty="0">
                <a:solidFill>
                  <a:schemeClr val="accent2"/>
                </a:solidFill>
                <a:latin typeface="Dosis"/>
                <a:ea typeface="Dosis"/>
                <a:cs typeface="Dosis"/>
                <a:sym typeface="Dosis"/>
              </a:rPr>
              <a:t> The BTU in the presentation refers to the BLOOD TRANSFUSION UNIT</a:t>
            </a:r>
          </a:p>
          <a:p>
            <a:pPr marL="457200" lvl="0" indent="-298450" algn="l" rtl="0">
              <a:lnSpc>
                <a:spcPct val="100000"/>
              </a:lnSpc>
              <a:spcBef>
                <a:spcPts val="0"/>
              </a:spcBef>
              <a:spcAft>
                <a:spcPts val="0"/>
              </a:spcAft>
              <a:buClr>
                <a:schemeClr val="accent2"/>
              </a:buClr>
              <a:buSzPts val="1100"/>
              <a:buFont typeface="Anaheim"/>
              <a:buChar char="●"/>
            </a:pPr>
            <a:endParaRPr lang="en-US" sz="1600" dirty="0">
              <a:solidFill>
                <a:schemeClr val="accent2"/>
              </a:solidFill>
              <a:latin typeface="Dosis"/>
              <a:ea typeface="Dosis"/>
              <a:cs typeface="Dosis"/>
              <a:sym typeface="Dosis"/>
            </a:endParaRPr>
          </a:p>
          <a:p>
            <a:pPr marL="457200" lvl="0" indent="-298450" algn="l" rtl="0">
              <a:lnSpc>
                <a:spcPct val="100000"/>
              </a:lnSpc>
              <a:spcBef>
                <a:spcPts val="0"/>
              </a:spcBef>
              <a:spcAft>
                <a:spcPts val="0"/>
              </a:spcAft>
              <a:buClr>
                <a:schemeClr val="accent2"/>
              </a:buClr>
              <a:buSzPts val="1100"/>
              <a:buFont typeface="Anaheim"/>
              <a:buChar char="●"/>
            </a:pPr>
            <a:r>
              <a:rPr lang="en-US" sz="1600" dirty="0">
                <a:solidFill>
                  <a:schemeClr val="accent2"/>
                </a:solidFill>
                <a:latin typeface="Dosis"/>
                <a:ea typeface="Dosis"/>
                <a:cs typeface="Dosis"/>
                <a:sym typeface="Dosis"/>
              </a:rPr>
              <a:t> To manage the workflow in the quarantine </a:t>
            </a:r>
            <a:r>
              <a:rPr lang="en-US" sz="1600" b="1" dirty="0">
                <a:solidFill>
                  <a:schemeClr val="accent5"/>
                </a:solidFill>
                <a:latin typeface="Dosis"/>
                <a:ea typeface="Dosis"/>
                <a:cs typeface="Dosis"/>
                <a:sym typeface="Dosis"/>
              </a:rPr>
              <a:t>Notion</a:t>
            </a:r>
            <a:r>
              <a:rPr lang="en-US" sz="1600" dirty="0">
                <a:solidFill>
                  <a:schemeClr val="accent2"/>
                </a:solidFill>
                <a:latin typeface="Dosis"/>
                <a:ea typeface="Dosis"/>
                <a:cs typeface="Dosis"/>
                <a:sym typeface="Dosis"/>
              </a:rPr>
              <a:t> workspace has been used </a:t>
            </a:r>
            <a:endParaRPr sz="1600" dirty="0">
              <a:solidFill>
                <a:schemeClr val="accent2"/>
              </a:solidFill>
              <a:latin typeface="Dosis"/>
              <a:ea typeface="Dosis"/>
              <a:cs typeface="Dosis"/>
              <a:sym typeface="Dosi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5225"/>
        <p:cNvGrpSpPr/>
        <p:nvPr/>
      </p:nvGrpSpPr>
      <p:grpSpPr>
        <a:xfrm>
          <a:off x="0" y="0"/>
          <a:ext cx="0" cy="0"/>
          <a:chOff x="0" y="0"/>
          <a:chExt cx="0" cy="0"/>
        </a:xfrm>
      </p:grpSpPr>
      <p:sp>
        <p:nvSpPr>
          <p:cNvPr id="5230" name="Google Shape;5230;p39"/>
          <p:cNvSpPr txBox="1">
            <a:spLocks noGrp="1"/>
          </p:cNvSpPr>
          <p:nvPr>
            <p:ph type="ctrTitle"/>
          </p:nvPr>
        </p:nvSpPr>
        <p:spPr>
          <a:xfrm>
            <a:off x="939750" y="366800"/>
            <a:ext cx="1371935" cy="50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TEAM</a:t>
            </a:r>
            <a:endParaRPr dirty="0"/>
          </a:p>
        </p:txBody>
      </p:sp>
      <p:sp>
        <p:nvSpPr>
          <p:cNvPr id="2" name="TextBox 1">
            <a:extLst>
              <a:ext uri="{FF2B5EF4-FFF2-40B4-BE49-F238E27FC236}">
                <a16:creationId xmlns:a16="http://schemas.microsoft.com/office/drawing/2014/main" id="{015FF612-C0AB-434C-99D1-D72DC904112B}"/>
              </a:ext>
            </a:extLst>
          </p:cNvPr>
          <p:cNvSpPr txBox="1"/>
          <p:nvPr/>
        </p:nvSpPr>
        <p:spPr>
          <a:xfrm>
            <a:off x="1049676" y="3662729"/>
            <a:ext cx="2116477" cy="523220"/>
          </a:xfrm>
          <a:prstGeom prst="rect">
            <a:avLst/>
          </a:prstGeom>
          <a:noFill/>
        </p:spPr>
        <p:txBody>
          <a:bodyPr wrap="square" rtlCol="0">
            <a:spAutoFit/>
          </a:bodyPr>
          <a:lstStyle/>
          <a:p>
            <a:r>
              <a:rPr lang="en-US" sz="1400" dirty="0">
                <a:solidFill>
                  <a:schemeClr val="accent5"/>
                </a:solidFill>
                <a:latin typeface="Staatliches"/>
                <a:ea typeface="Staatliches"/>
                <a:cs typeface="Staatliches"/>
                <a:sym typeface="Staatliches"/>
              </a:rPr>
              <a:t>Towsif </a:t>
            </a:r>
            <a:r>
              <a:rPr lang="en-US" sz="1400" dirty="0" err="1">
                <a:solidFill>
                  <a:schemeClr val="accent5"/>
                </a:solidFill>
                <a:latin typeface="Staatliches"/>
                <a:ea typeface="Staatliches"/>
                <a:cs typeface="Staatliches"/>
                <a:sym typeface="Staatliches"/>
              </a:rPr>
              <a:t>ahmed</a:t>
            </a:r>
            <a:r>
              <a:rPr lang="en-US" sz="1400" dirty="0">
                <a:solidFill>
                  <a:schemeClr val="accent5"/>
                </a:solidFill>
                <a:latin typeface="Staatliches"/>
                <a:ea typeface="Staatliches"/>
                <a:cs typeface="Staatliches"/>
                <a:sym typeface="Staatliches"/>
              </a:rPr>
              <a:t> Labib</a:t>
            </a:r>
          </a:p>
          <a:p>
            <a:r>
              <a:rPr lang="en" sz="1400" b="1" dirty="0">
                <a:solidFill>
                  <a:schemeClr val="dk2"/>
                </a:solidFill>
                <a:latin typeface="Dosis" panose="020B0604020202020204" charset="0"/>
                <a:ea typeface="Dosis ExtraLight"/>
                <a:cs typeface="Dosis ExtraLight"/>
                <a:sym typeface="Dosis ExtraLight"/>
              </a:rPr>
              <a:t>1707061</a:t>
            </a:r>
            <a:endParaRPr lang="en-US" b="1" dirty="0">
              <a:latin typeface="Dosis" panose="020B0604020202020204" charset="0"/>
            </a:endParaRPr>
          </a:p>
        </p:txBody>
      </p:sp>
      <p:sp>
        <p:nvSpPr>
          <p:cNvPr id="429" name="TextBox 428">
            <a:extLst>
              <a:ext uri="{FF2B5EF4-FFF2-40B4-BE49-F238E27FC236}">
                <a16:creationId xmlns:a16="http://schemas.microsoft.com/office/drawing/2014/main" id="{EEA57EA4-968D-4A52-A149-A7A098854501}"/>
              </a:ext>
            </a:extLst>
          </p:cNvPr>
          <p:cNvSpPr txBox="1"/>
          <p:nvPr/>
        </p:nvSpPr>
        <p:spPr>
          <a:xfrm>
            <a:off x="6840541" y="3668671"/>
            <a:ext cx="2116477" cy="523220"/>
          </a:xfrm>
          <a:prstGeom prst="rect">
            <a:avLst/>
          </a:prstGeom>
          <a:noFill/>
        </p:spPr>
        <p:txBody>
          <a:bodyPr wrap="square" rtlCol="0">
            <a:spAutoFit/>
          </a:bodyPr>
          <a:lstStyle/>
          <a:p>
            <a:r>
              <a:rPr lang="en-US" sz="1400" dirty="0">
                <a:solidFill>
                  <a:schemeClr val="accent5"/>
                </a:solidFill>
                <a:latin typeface="Staatliches"/>
                <a:ea typeface="Staatliches"/>
                <a:cs typeface="Staatliches"/>
                <a:sym typeface="Staatliches"/>
              </a:rPr>
              <a:t>Md nazrul Islam</a:t>
            </a:r>
          </a:p>
          <a:p>
            <a:r>
              <a:rPr lang="en" sz="1400" b="1" dirty="0">
                <a:solidFill>
                  <a:schemeClr val="dk2"/>
                </a:solidFill>
                <a:latin typeface="Dosis" panose="020B0604020202020204" charset="0"/>
                <a:ea typeface="Dosis ExtraLight"/>
                <a:cs typeface="Dosis ExtraLight"/>
                <a:sym typeface="Dosis ExtraLight"/>
              </a:rPr>
              <a:t>1707086</a:t>
            </a:r>
            <a:endParaRPr lang="en-US" b="1" dirty="0">
              <a:latin typeface="Dosis" panose="020B0604020202020204" charset="0"/>
            </a:endParaRPr>
          </a:p>
        </p:txBody>
      </p:sp>
      <p:sp>
        <p:nvSpPr>
          <p:cNvPr id="3" name="TextBox 2">
            <a:extLst>
              <a:ext uri="{FF2B5EF4-FFF2-40B4-BE49-F238E27FC236}">
                <a16:creationId xmlns:a16="http://schemas.microsoft.com/office/drawing/2014/main" id="{52D627D9-60F9-494F-A33A-54FA01055A0D}"/>
              </a:ext>
            </a:extLst>
          </p:cNvPr>
          <p:cNvSpPr txBox="1"/>
          <p:nvPr/>
        </p:nvSpPr>
        <p:spPr>
          <a:xfrm>
            <a:off x="2658959" y="1651211"/>
            <a:ext cx="4181582" cy="1231106"/>
          </a:xfrm>
          <a:prstGeom prst="rect">
            <a:avLst/>
          </a:prstGeom>
          <a:noFill/>
        </p:spPr>
        <p:txBody>
          <a:bodyPr wrap="square" rtlCol="0">
            <a:spAutoFit/>
          </a:bodyPr>
          <a:lstStyle/>
          <a:p>
            <a:pPr algn="ctr"/>
            <a:r>
              <a:rPr lang="en-US" b="1" dirty="0">
                <a:solidFill>
                  <a:schemeClr val="bg2"/>
                </a:solidFill>
                <a:latin typeface="Dosis" panose="020B0604020202020204" charset="0"/>
                <a:ea typeface="Roboto Condensed" panose="02000000000000000000" pitchFamily="2" charset="0"/>
              </a:rPr>
              <a:t>Supervised by</a:t>
            </a:r>
          </a:p>
          <a:p>
            <a:pPr algn="ctr"/>
            <a:r>
              <a:rPr lang="en-US" sz="1600" b="1" dirty="0">
                <a:solidFill>
                  <a:schemeClr val="accent5"/>
                </a:solidFill>
                <a:latin typeface="Staatliches" panose="020B0604020202020204" charset="0"/>
                <a:ea typeface="Roboto Condensed" panose="02000000000000000000" pitchFamily="2" charset="0"/>
              </a:rPr>
              <a:t>Dr. M.M.A. Hashem</a:t>
            </a:r>
          </a:p>
          <a:p>
            <a:pPr algn="ctr"/>
            <a:r>
              <a:rPr lang="en-US" sz="1600" b="1" dirty="0">
                <a:solidFill>
                  <a:schemeClr val="accent5"/>
                </a:solidFill>
                <a:latin typeface="Staatliches" panose="020B0604020202020204" charset="0"/>
                <a:ea typeface="Roboto Condensed" panose="02000000000000000000" pitchFamily="2" charset="0"/>
              </a:rPr>
              <a:t>Professor</a:t>
            </a:r>
          </a:p>
          <a:p>
            <a:pPr algn="ctr"/>
            <a:r>
              <a:rPr lang="en-US" b="1" dirty="0">
                <a:solidFill>
                  <a:schemeClr val="bg2"/>
                </a:solidFill>
                <a:latin typeface="Dosis" panose="020B0604020202020204" charset="0"/>
                <a:ea typeface="Roboto Condensed" panose="02000000000000000000" pitchFamily="2" charset="0"/>
              </a:rPr>
              <a:t>Department of Computer Science &amp; Engineering</a:t>
            </a:r>
          </a:p>
          <a:p>
            <a:pPr algn="ctr"/>
            <a:r>
              <a:rPr lang="en-US" b="1" dirty="0">
                <a:solidFill>
                  <a:schemeClr val="bg2"/>
                </a:solidFill>
                <a:latin typeface="Dosis" panose="020B0604020202020204" charset="0"/>
                <a:ea typeface="Roboto Condensed" panose="02000000000000000000" pitchFamily="2" charset="0"/>
              </a:rPr>
              <a:t>Khulna University of Engineering &amp; Technology, Khulna</a:t>
            </a:r>
            <a:r>
              <a:rPr lang="en-US" b="1" dirty="0">
                <a:solidFill>
                  <a:schemeClr val="accent3"/>
                </a:solidFill>
                <a:latin typeface="Dosis" panose="020B0604020202020204" charset="0"/>
                <a:ea typeface="Roboto Condensed" panose="02000000000000000000" pitchFamily="2" charset="0"/>
              </a:rPr>
              <a:t>.</a:t>
            </a:r>
          </a:p>
        </p:txBody>
      </p:sp>
      <p:sp>
        <p:nvSpPr>
          <p:cNvPr id="4" name="TextBox 3">
            <a:extLst>
              <a:ext uri="{FF2B5EF4-FFF2-40B4-BE49-F238E27FC236}">
                <a16:creationId xmlns:a16="http://schemas.microsoft.com/office/drawing/2014/main" id="{A7ADBBD7-7FE7-445C-8602-8BFC9FB8D8F7}"/>
              </a:ext>
            </a:extLst>
          </p:cNvPr>
          <p:cNvSpPr txBox="1"/>
          <p:nvPr/>
        </p:nvSpPr>
        <p:spPr>
          <a:xfrm>
            <a:off x="3873357" y="3226085"/>
            <a:ext cx="1582221" cy="308225"/>
          </a:xfrm>
          <a:prstGeom prst="rect">
            <a:avLst/>
          </a:prstGeom>
          <a:noFill/>
        </p:spPr>
        <p:txBody>
          <a:bodyPr wrap="square" rtlCol="0">
            <a:spAutoFit/>
          </a:bodyPr>
          <a:lstStyle/>
          <a:p>
            <a:r>
              <a:rPr lang="en-US" b="1" dirty="0">
                <a:solidFill>
                  <a:schemeClr val="bg2"/>
                </a:solidFill>
                <a:latin typeface="Dosis" panose="020B0604020202020204" charset="0"/>
              </a:rPr>
              <a:t>Team Members </a:t>
            </a:r>
          </a:p>
        </p:txBody>
      </p:sp>
      <p:sp>
        <p:nvSpPr>
          <p:cNvPr id="5" name="TextBox 4">
            <a:extLst>
              <a:ext uri="{FF2B5EF4-FFF2-40B4-BE49-F238E27FC236}">
                <a16:creationId xmlns:a16="http://schemas.microsoft.com/office/drawing/2014/main" id="{DD0E449C-3282-4C69-9152-DD6007C1F812}"/>
              </a:ext>
            </a:extLst>
          </p:cNvPr>
          <p:cNvSpPr txBox="1"/>
          <p:nvPr/>
        </p:nvSpPr>
        <p:spPr>
          <a:xfrm>
            <a:off x="1387011" y="4582274"/>
            <a:ext cx="6174769" cy="738664"/>
          </a:xfrm>
          <a:prstGeom prst="rect">
            <a:avLst/>
          </a:prstGeom>
          <a:noFill/>
        </p:spPr>
        <p:txBody>
          <a:bodyPr wrap="square" rtlCol="0">
            <a:spAutoFit/>
          </a:bodyPr>
          <a:lstStyle/>
          <a:p>
            <a:pPr algn="ctr"/>
            <a:r>
              <a:rPr lang="en-US" b="1" dirty="0">
                <a:solidFill>
                  <a:schemeClr val="bg2"/>
                </a:solidFill>
                <a:latin typeface="Dosis" panose="020B0604020202020204" charset="0"/>
                <a:ea typeface="Roboto Condensed" panose="02000000000000000000" pitchFamily="2" charset="0"/>
              </a:rPr>
              <a:t>Department of Computer Science &amp; Engineering</a:t>
            </a:r>
          </a:p>
          <a:p>
            <a:pPr algn="ctr"/>
            <a:r>
              <a:rPr lang="en-US" b="1" dirty="0">
                <a:solidFill>
                  <a:schemeClr val="bg2"/>
                </a:solidFill>
                <a:latin typeface="Dosis" panose="020B0604020202020204" charset="0"/>
                <a:ea typeface="Roboto Condensed" panose="02000000000000000000" pitchFamily="2" charset="0"/>
              </a:rPr>
              <a:t>Khulna University of Engineering &amp; Technology, Khulna</a:t>
            </a:r>
            <a:r>
              <a:rPr lang="en-US" b="1" dirty="0">
                <a:solidFill>
                  <a:schemeClr val="accent3"/>
                </a:solidFill>
                <a:latin typeface="Roboto Condensed" panose="02000000000000000000" pitchFamily="2" charset="0"/>
                <a:ea typeface="Roboto Condensed" panose="02000000000000000000" pitchFamily="2" charset="0"/>
              </a:rPr>
              <a:t>.</a:t>
            </a:r>
          </a:p>
          <a:p>
            <a:endParaRPr lang="en-US" dirty="0"/>
          </a:p>
        </p:txBody>
      </p:sp>
      <p:pic>
        <p:nvPicPr>
          <p:cNvPr id="15362" name="Picture 2" descr="fmember">
            <a:extLst>
              <a:ext uri="{FF2B5EF4-FFF2-40B4-BE49-F238E27FC236}">
                <a16:creationId xmlns:a16="http://schemas.microsoft.com/office/drawing/2014/main" id="{7B559E24-CAF4-4D11-BE23-8E78E3140A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1515" y="415666"/>
            <a:ext cx="1165903" cy="116590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5364" name="Picture 4" descr="Profile photo of Towsif Ahamed Labib">
            <a:extLst>
              <a:ext uri="{FF2B5EF4-FFF2-40B4-BE49-F238E27FC236}">
                <a16:creationId xmlns:a16="http://schemas.microsoft.com/office/drawing/2014/main" id="{4772999E-0B21-4E2E-96AC-8435DEB343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9676" y="2570757"/>
            <a:ext cx="994881" cy="99488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4C5EB9D-824B-4104-80AD-7D4E101E853E}"/>
              </a:ext>
            </a:extLst>
          </p:cNvPr>
          <p:cNvPicPr>
            <a:picLocks noChangeAspect="1"/>
          </p:cNvPicPr>
          <p:nvPr/>
        </p:nvPicPr>
        <p:blipFill rotWithShape="1">
          <a:blip r:embed="rId5"/>
          <a:srcRect/>
          <a:stretch/>
        </p:blipFill>
        <p:spPr>
          <a:xfrm>
            <a:off x="7150813" y="2569185"/>
            <a:ext cx="953785" cy="953785"/>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6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36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29" grpId="0"/>
      <p:bldP spid="3" grpId="0"/>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346"/>
        <p:cNvGrpSpPr/>
        <p:nvPr/>
      </p:nvGrpSpPr>
      <p:grpSpPr>
        <a:xfrm>
          <a:off x="0" y="0"/>
          <a:ext cx="0" cy="0"/>
          <a:chOff x="0" y="0"/>
          <a:chExt cx="0" cy="0"/>
        </a:xfrm>
      </p:grpSpPr>
      <p:sp>
        <p:nvSpPr>
          <p:cNvPr id="347" name="Google Shape;347;p26"/>
          <p:cNvSpPr txBox="1">
            <a:spLocks noGrp="1"/>
          </p:cNvSpPr>
          <p:nvPr>
            <p:ph type="subTitle" idx="1"/>
          </p:nvPr>
        </p:nvSpPr>
        <p:spPr>
          <a:xfrm flipH="1">
            <a:off x="856195" y="2760774"/>
            <a:ext cx="3554266" cy="1940733"/>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Clr>
                <a:schemeClr val="dk1"/>
              </a:buClr>
              <a:buSzPts val="1100"/>
              <a:buFont typeface="Wingdings" panose="05000000000000000000" pitchFamily="2" charset="2"/>
              <a:buChar char="q"/>
            </a:pPr>
            <a:r>
              <a:rPr lang="en-US">
                <a:latin typeface="Dosis" panose="020B0604020202020204" charset="0"/>
              </a:rPr>
              <a:t>Blood </a:t>
            </a:r>
            <a:r>
              <a:rPr lang="en-US" dirty="0">
                <a:latin typeface="Dosis" panose="020B0604020202020204" charset="0"/>
              </a:rPr>
              <a:t>donation is voluntary work </a:t>
            </a:r>
          </a:p>
          <a:p>
            <a:pPr marL="171450" lvl="0" indent="-171450" algn="l" rtl="0">
              <a:spcBef>
                <a:spcPts val="0"/>
              </a:spcBef>
              <a:spcAft>
                <a:spcPts val="0"/>
              </a:spcAft>
              <a:buClr>
                <a:schemeClr val="dk1"/>
              </a:buClr>
              <a:buSzPts val="1100"/>
              <a:buFont typeface="Wingdings" panose="05000000000000000000" pitchFamily="2" charset="2"/>
              <a:buChar char="q"/>
            </a:pPr>
            <a:r>
              <a:rPr lang="en-US" dirty="0">
                <a:latin typeface="Dosis" panose="020B0604020202020204" charset="0"/>
              </a:rPr>
              <a:t>The uncertainty in supply, the short shelf life of blood products and voluntary donations becomes the main concern in the blood supply chain.</a:t>
            </a:r>
          </a:p>
          <a:p>
            <a:pPr marL="171450" indent="-171450">
              <a:buClr>
                <a:schemeClr val="dk1"/>
              </a:buClr>
              <a:buFont typeface="Wingdings" panose="05000000000000000000" pitchFamily="2" charset="2"/>
              <a:buChar char="q"/>
            </a:pPr>
            <a:r>
              <a:rPr lang="en-US" sz="1200" dirty="0">
                <a:latin typeface="Dosis" panose="020B0604020202020204" charset="0"/>
              </a:rPr>
              <a:t>The uncertainty cause the wastes of resources</a:t>
            </a:r>
            <a:endParaRPr lang="en-US" dirty="0">
              <a:latin typeface="Dosis" panose="020B0604020202020204" charset="0"/>
            </a:endParaRPr>
          </a:p>
          <a:p>
            <a:pPr marL="171450" lvl="0" indent="-171450" algn="l" rtl="0">
              <a:spcBef>
                <a:spcPts val="0"/>
              </a:spcBef>
              <a:spcAft>
                <a:spcPts val="0"/>
              </a:spcAft>
              <a:buClr>
                <a:schemeClr val="dk1"/>
              </a:buClr>
              <a:buSzPts val="1100"/>
              <a:buFont typeface="Wingdings" panose="05000000000000000000" pitchFamily="2" charset="2"/>
              <a:buChar char="q"/>
            </a:pPr>
            <a:r>
              <a:rPr lang="en-US" dirty="0">
                <a:latin typeface="Dosis" panose="020B0604020202020204" charset="0"/>
              </a:rPr>
              <a:t>Many individuals signed up for volunteer blood donations during a blood donation event. </a:t>
            </a:r>
          </a:p>
          <a:p>
            <a:pPr marL="171450" lvl="0" indent="-171450" algn="l" rtl="0">
              <a:spcBef>
                <a:spcPts val="0"/>
              </a:spcBef>
              <a:spcAft>
                <a:spcPts val="0"/>
              </a:spcAft>
              <a:buClr>
                <a:schemeClr val="dk1"/>
              </a:buClr>
              <a:buSzPts val="1100"/>
              <a:buFont typeface="Wingdings" panose="05000000000000000000" pitchFamily="2" charset="2"/>
              <a:buChar char="q"/>
            </a:pPr>
            <a:r>
              <a:rPr lang="en-US" dirty="0">
                <a:latin typeface="Dosis" panose="020B0604020202020204" charset="0"/>
              </a:rPr>
              <a:t>Thus Blood Transfusion Unit(BTU) has to prepare for all possible donor to help them donating blood.</a:t>
            </a:r>
          </a:p>
        </p:txBody>
      </p:sp>
      <p:sp>
        <p:nvSpPr>
          <p:cNvPr id="348" name="Google Shape;348;p26"/>
          <p:cNvSpPr txBox="1">
            <a:spLocks noGrp="1"/>
          </p:cNvSpPr>
          <p:nvPr>
            <p:ph type="title"/>
          </p:nvPr>
        </p:nvSpPr>
        <p:spPr>
          <a:xfrm>
            <a:off x="741845" y="1658576"/>
            <a:ext cx="2959703" cy="89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The proposition </a:t>
            </a:r>
          </a:p>
        </p:txBody>
      </p:sp>
      <p:sp>
        <p:nvSpPr>
          <p:cNvPr id="384" name="Google Shape;384;p26"/>
          <p:cNvSpPr/>
          <p:nvPr/>
        </p:nvSpPr>
        <p:spPr>
          <a:xfrm flipH="1">
            <a:off x="8352957" y="3911725"/>
            <a:ext cx="838921" cy="1048047"/>
          </a:xfrm>
          <a:custGeom>
            <a:avLst/>
            <a:gdLst/>
            <a:ahLst/>
            <a:cxnLst/>
            <a:rect l="l" t="t" r="r" b="b"/>
            <a:pathLst>
              <a:path w="4264" h="5327" extrusionOk="0">
                <a:moveTo>
                  <a:pt x="3206" y="1"/>
                </a:moveTo>
                <a:cubicBezTo>
                  <a:pt x="2530" y="1"/>
                  <a:pt x="1713" y="517"/>
                  <a:pt x="1157" y="1190"/>
                </a:cubicBezTo>
                <a:cubicBezTo>
                  <a:pt x="490" y="1995"/>
                  <a:pt x="11" y="3291"/>
                  <a:pt x="0" y="3919"/>
                </a:cubicBezTo>
                <a:lnTo>
                  <a:pt x="89" y="5327"/>
                </a:lnTo>
                <a:lnTo>
                  <a:pt x="871" y="4086"/>
                </a:lnTo>
                <a:cubicBezTo>
                  <a:pt x="1251" y="3073"/>
                  <a:pt x="2503" y="2353"/>
                  <a:pt x="3339" y="1777"/>
                </a:cubicBezTo>
                <a:cubicBezTo>
                  <a:pt x="4172" y="1200"/>
                  <a:pt x="4264" y="309"/>
                  <a:pt x="3587" y="64"/>
                </a:cubicBezTo>
                <a:cubicBezTo>
                  <a:pt x="3468" y="21"/>
                  <a:pt x="3340" y="1"/>
                  <a:pt x="32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6"/>
          <p:cNvSpPr/>
          <p:nvPr/>
        </p:nvSpPr>
        <p:spPr>
          <a:xfrm flipH="1">
            <a:off x="8544193" y="3996127"/>
            <a:ext cx="670507" cy="856027"/>
          </a:xfrm>
          <a:custGeom>
            <a:avLst/>
            <a:gdLst/>
            <a:ahLst/>
            <a:cxnLst/>
            <a:rect l="l" t="t" r="r" b="b"/>
            <a:pathLst>
              <a:path w="3408" h="4351" extrusionOk="0">
                <a:moveTo>
                  <a:pt x="3357" y="0"/>
                </a:moveTo>
                <a:cubicBezTo>
                  <a:pt x="3352" y="0"/>
                  <a:pt x="3347" y="1"/>
                  <a:pt x="3343" y="2"/>
                </a:cubicBezTo>
                <a:cubicBezTo>
                  <a:pt x="2275" y="377"/>
                  <a:pt x="474" y="2123"/>
                  <a:pt x="8" y="4296"/>
                </a:cubicBezTo>
                <a:cubicBezTo>
                  <a:pt x="1" y="4320"/>
                  <a:pt x="18" y="4344"/>
                  <a:pt x="41" y="4351"/>
                </a:cubicBezTo>
                <a:lnTo>
                  <a:pt x="55" y="4351"/>
                </a:lnTo>
                <a:cubicBezTo>
                  <a:pt x="76" y="4351"/>
                  <a:pt x="93" y="4337"/>
                  <a:pt x="96" y="4317"/>
                </a:cubicBezTo>
                <a:cubicBezTo>
                  <a:pt x="555" y="2175"/>
                  <a:pt x="2323" y="458"/>
                  <a:pt x="3374" y="91"/>
                </a:cubicBezTo>
                <a:cubicBezTo>
                  <a:pt x="3397" y="80"/>
                  <a:pt x="3407" y="57"/>
                  <a:pt x="3401" y="30"/>
                </a:cubicBezTo>
                <a:cubicBezTo>
                  <a:pt x="3393" y="11"/>
                  <a:pt x="3375" y="0"/>
                  <a:pt x="33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26"/>
          <p:cNvGrpSpPr/>
          <p:nvPr/>
        </p:nvGrpSpPr>
        <p:grpSpPr>
          <a:xfrm>
            <a:off x="8492184" y="4443914"/>
            <a:ext cx="731104" cy="680532"/>
            <a:chOff x="8492184" y="4443914"/>
            <a:chExt cx="731104" cy="680532"/>
          </a:xfrm>
        </p:grpSpPr>
        <p:sp>
          <p:nvSpPr>
            <p:cNvPr id="387" name="Google Shape;387;p26"/>
            <p:cNvSpPr/>
            <p:nvPr/>
          </p:nvSpPr>
          <p:spPr>
            <a:xfrm flipH="1">
              <a:off x="8492184" y="4443914"/>
              <a:ext cx="718316" cy="680532"/>
            </a:xfrm>
            <a:custGeom>
              <a:avLst/>
              <a:gdLst/>
              <a:ahLst/>
              <a:cxnLst/>
              <a:rect l="l" t="t" r="r" b="b"/>
              <a:pathLst>
                <a:path w="3651" h="3459" extrusionOk="0">
                  <a:moveTo>
                    <a:pt x="2642" y="1"/>
                  </a:moveTo>
                  <a:cubicBezTo>
                    <a:pt x="2584" y="1"/>
                    <a:pt x="2524" y="4"/>
                    <a:pt x="2462" y="11"/>
                  </a:cubicBezTo>
                  <a:cubicBezTo>
                    <a:pt x="1666" y="96"/>
                    <a:pt x="251" y="1153"/>
                    <a:pt x="0" y="2782"/>
                  </a:cubicBezTo>
                  <a:lnTo>
                    <a:pt x="136" y="3458"/>
                  </a:lnTo>
                  <a:cubicBezTo>
                    <a:pt x="245" y="3105"/>
                    <a:pt x="687" y="2527"/>
                    <a:pt x="1394" y="2058"/>
                  </a:cubicBezTo>
                  <a:cubicBezTo>
                    <a:pt x="2176" y="1537"/>
                    <a:pt x="3159" y="1310"/>
                    <a:pt x="3393" y="898"/>
                  </a:cubicBezTo>
                  <a:cubicBezTo>
                    <a:pt x="3650" y="444"/>
                    <a:pt x="3321" y="1"/>
                    <a:pt x="26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6"/>
            <p:cNvSpPr/>
            <p:nvPr/>
          </p:nvSpPr>
          <p:spPr>
            <a:xfrm flipH="1">
              <a:off x="8653121" y="4529497"/>
              <a:ext cx="570167" cy="521368"/>
            </a:xfrm>
            <a:custGeom>
              <a:avLst/>
              <a:gdLst/>
              <a:ahLst/>
              <a:cxnLst/>
              <a:rect l="l" t="t" r="r" b="b"/>
              <a:pathLst>
                <a:path w="2898" h="2650" extrusionOk="0">
                  <a:moveTo>
                    <a:pt x="2843" y="1"/>
                  </a:moveTo>
                  <a:cubicBezTo>
                    <a:pt x="2122" y="82"/>
                    <a:pt x="715" y="718"/>
                    <a:pt x="7" y="2585"/>
                  </a:cubicBezTo>
                  <a:cubicBezTo>
                    <a:pt x="1" y="2609"/>
                    <a:pt x="11" y="2635"/>
                    <a:pt x="34" y="2646"/>
                  </a:cubicBezTo>
                  <a:cubicBezTo>
                    <a:pt x="42" y="2646"/>
                    <a:pt x="48" y="2649"/>
                    <a:pt x="55" y="2649"/>
                  </a:cubicBezTo>
                  <a:cubicBezTo>
                    <a:pt x="72" y="2646"/>
                    <a:pt x="89" y="2635"/>
                    <a:pt x="95" y="2619"/>
                  </a:cubicBezTo>
                  <a:cubicBezTo>
                    <a:pt x="786" y="790"/>
                    <a:pt x="2201" y="167"/>
                    <a:pt x="2853" y="93"/>
                  </a:cubicBezTo>
                  <a:cubicBezTo>
                    <a:pt x="2877" y="93"/>
                    <a:pt x="2897" y="69"/>
                    <a:pt x="2894" y="42"/>
                  </a:cubicBezTo>
                  <a:cubicBezTo>
                    <a:pt x="2890" y="18"/>
                    <a:pt x="2870" y="1"/>
                    <a:pt x="28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389;p26"/>
          <p:cNvGrpSpPr/>
          <p:nvPr/>
        </p:nvGrpSpPr>
        <p:grpSpPr>
          <a:xfrm>
            <a:off x="4624352" y="1214663"/>
            <a:ext cx="3395541" cy="3182535"/>
            <a:chOff x="4778639" y="1243059"/>
            <a:chExt cx="3054917" cy="2863280"/>
          </a:xfrm>
        </p:grpSpPr>
        <p:grpSp>
          <p:nvGrpSpPr>
            <p:cNvPr id="390" name="Google Shape;390;p26"/>
            <p:cNvGrpSpPr/>
            <p:nvPr/>
          </p:nvGrpSpPr>
          <p:grpSpPr>
            <a:xfrm>
              <a:off x="7144033" y="2156930"/>
              <a:ext cx="326413" cy="477672"/>
              <a:chOff x="7144033" y="2156930"/>
              <a:chExt cx="326413" cy="477672"/>
            </a:xfrm>
          </p:grpSpPr>
          <p:sp>
            <p:nvSpPr>
              <p:cNvPr id="391" name="Google Shape;391;p26"/>
              <p:cNvSpPr/>
              <p:nvPr/>
            </p:nvSpPr>
            <p:spPr>
              <a:xfrm>
                <a:off x="7163129" y="2156930"/>
                <a:ext cx="235865" cy="451851"/>
              </a:xfrm>
              <a:custGeom>
                <a:avLst/>
                <a:gdLst/>
                <a:ahLst/>
                <a:cxnLst/>
                <a:rect l="l" t="t" r="r" b="b"/>
                <a:pathLst>
                  <a:path w="5363" h="10274" extrusionOk="0">
                    <a:moveTo>
                      <a:pt x="1321" y="0"/>
                    </a:moveTo>
                    <a:cubicBezTo>
                      <a:pt x="519" y="0"/>
                      <a:pt x="1" y="723"/>
                      <a:pt x="1" y="1539"/>
                    </a:cubicBezTo>
                    <a:cubicBezTo>
                      <a:pt x="1" y="1942"/>
                      <a:pt x="127" y="2369"/>
                      <a:pt x="406" y="2741"/>
                    </a:cubicBezTo>
                    <a:cubicBezTo>
                      <a:pt x="2284" y="5246"/>
                      <a:pt x="3318" y="7434"/>
                      <a:pt x="3431" y="9352"/>
                    </a:cubicBezTo>
                    <a:lnTo>
                      <a:pt x="4445" y="9938"/>
                    </a:lnTo>
                    <a:cubicBezTo>
                      <a:pt x="4690" y="7580"/>
                      <a:pt x="4236" y="5662"/>
                      <a:pt x="3761" y="4389"/>
                    </a:cubicBezTo>
                    <a:cubicBezTo>
                      <a:pt x="3468" y="3611"/>
                      <a:pt x="3089" y="2856"/>
                      <a:pt x="2663" y="2208"/>
                    </a:cubicBezTo>
                    <a:cubicBezTo>
                      <a:pt x="2202" y="1505"/>
                      <a:pt x="1860" y="1181"/>
                      <a:pt x="1765" y="1099"/>
                    </a:cubicBezTo>
                    <a:cubicBezTo>
                      <a:pt x="1762" y="1095"/>
                      <a:pt x="1762" y="1092"/>
                      <a:pt x="1765" y="1089"/>
                    </a:cubicBezTo>
                    <a:lnTo>
                      <a:pt x="1775" y="1089"/>
                    </a:lnTo>
                    <a:cubicBezTo>
                      <a:pt x="1868" y="1171"/>
                      <a:pt x="2213" y="1498"/>
                      <a:pt x="2673" y="2201"/>
                    </a:cubicBezTo>
                    <a:cubicBezTo>
                      <a:pt x="3103" y="2850"/>
                      <a:pt x="3482" y="3604"/>
                      <a:pt x="3772" y="4386"/>
                    </a:cubicBezTo>
                    <a:cubicBezTo>
                      <a:pt x="4147" y="5386"/>
                      <a:pt x="4386" y="6437"/>
                      <a:pt x="4481" y="7509"/>
                    </a:cubicBezTo>
                    <a:cubicBezTo>
                      <a:pt x="4554" y="8311"/>
                      <a:pt x="4547" y="9127"/>
                      <a:pt x="4458" y="9946"/>
                    </a:cubicBezTo>
                    <a:lnTo>
                      <a:pt x="5028" y="10273"/>
                    </a:lnTo>
                    <a:cubicBezTo>
                      <a:pt x="5206" y="9300"/>
                      <a:pt x="5362" y="8055"/>
                      <a:pt x="5362" y="6802"/>
                    </a:cubicBezTo>
                    <a:cubicBezTo>
                      <a:pt x="5362" y="5912"/>
                      <a:pt x="5284" y="5020"/>
                      <a:pt x="5075" y="4222"/>
                    </a:cubicBezTo>
                    <a:cubicBezTo>
                      <a:pt x="4554" y="2205"/>
                      <a:pt x="3260" y="533"/>
                      <a:pt x="1769" y="71"/>
                    </a:cubicBezTo>
                    <a:cubicBezTo>
                      <a:pt x="1611" y="21"/>
                      <a:pt x="1461" y="0"/>
                      <a:pt x="13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6"/>
              <p:cNvSpPr/>
              <p:nvPr/>
            </p:nvSpPr>
            <p:spPr>
              <a:xfrm rot="1013989" flipH="1">
                <a:off x="7193816" y="2233553"/>
                <a:ext cx="226849" cy="376200"/>
              </a:xfrm>
              <a:custGeom>
                <a:avLst/>
                <a:gdLst/>
                <a:ahLst/>
                <a:cxnLst/>
                <a:rect l="l" t="t" r="r" b="b"/>
                <a:pathLst>
                  <a:path w="6390" h="10597" extrusionOk="0">
                    <a:moveTo>
                      <a:pt x="6379" y="0"/>
                    </a:moveTo>
                    <a:cubicBezTo>
                      <a:pt x="6378" y="0"/>
                      <a:pt x="6377" y="1"/>
                      <a:pt x="6375" y="2"/>
                    </a:cubicBezTo>
                    <a:cubicBezTo>
                      <a:pt x="6106" y="132"/>
                      <a:pt x="5608" y="565"/>
                      <a:pt x="5044" y="1159"/>
                    </a:cubicBezTo>
                    <a:cubicBezTo>
                      <a:pt x="4584" y="1647"/>
                      <a:pt x="3871" y="2466"/>
                      <a:pt x="3075" y="3596"/>
                    </a:cubicBezTo>
                    <a:cubicBezTo>
                      <a:pt x="2314" y="4685"/>
                      <a:pt x="1670" y="5790"/>
                      <a:pt x="1164" y="6882"/>
                    </a:cubicBezTo>
                    <a:cubicBezTo>
                      <a:pt x="567" y="8176"/>
                      <a:pt x="175" y="9425"/>
                      <a:pt x="4" y="10589"/>
                    </a:cubicBezTo>
                    <a:cubicBezTo>
                      <a:pt x="0" y="10592"/>
                      <a:pt x="4" y="10596"/>
                      <a:pt x="7" y="10596"/>
                    </a:cubicBezTo>
                    <a:lnTo>
                      <a:pt x="11" y="10596"/>
                    </a:lnTo>
                    <a:cubicBezTo>
                      <a:pt x="14" y="10596"/>
                      <a:pt x="14" y="10596"/>
                      <a:pt x="17" y="10592"/>
                    </a:cubicBezTo>
                    <a:cubicBezTo>
                      <a:pt x="416" y="7865"/>
                      <a:pt x="1908" y="5288"/>
                      <a:pt x="3089" y="3603"/>
                    </a:cubicBezTo>
                    <a:cubicBezTo>
                      <a:pt x="4537" y="1538"/>
                      <a:pt x="5912" y="238"/>
                      <a:pt x="6383" y="12"/>
                    </a:cubicBezTo>
                    <a:cubicBezTo>
                      <a:pt x="6386" y="12"/>
                      <a:pt x="6389" y="9"/>
                      <a:pt x="6386" y="5"/>
                    </a:cubicBezTo>
                    <a:cubicBezTo>
                      <a:pt x="6386" y="3"/>
                      <a:pt x="6383" y="0"/>
                      <a:pt x="6379" y="0"/>
                    </a:cubicBezTo>
                    <a:close/>
                  </a:path>
                </a:pathLst>
              </a:custGeom>
              <a:solidFill>
                <a:srgbClr val="FAFAFA"/>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Google Shape;393;p26"/>
            <p:cNvSpPr/>
            <p:nvPr/>
          </p:nvSpPr>
          <p:spPr>
            <a:xfrm>
              <a:off x="4799968" y="2360289"/>
              <a:ext cx="3010651" cy="1746050"/>
            </a:xfrm>
            <a:custGeom>
              <a:avLst/>
              <a:gdLst/>
              <a:ahLst/>
              <a:cxnLst/>
              <a:rect l="l" t="t" r="r" b="b"/>
              <a:pathLst>
                <a:path w="68455" h="39701" extrusionOk="0">
                  <a:moveTo>
                    <a:pt x="43591" y="1"/>
                  </a:moveTo>
                  <a:cubicBezTo>
                    <a:pt x="43313" y="1"/>
                    <a:pt x="43035" y="62"/>
                    <a:pt x="42823" y="185"/>
                  </a:cubicBezTo>
                  <a:lnTo>
                    <a:pt x="424" y="24850"/>
                  </a:lnTo>
                  <a:cubicBezTo>
                    <a:pt x="1" y="25096"/>
                    <a:pt x="1" y="25499"/>
                    <a:pt x="424" y="25745"/>
                  </a:cubicBezTo>
                  <a:lnTo>
                    <a:pt x="24096" y="39516"/>
                  </a:lnTo>
                  <a:cubicBezTo>
                    <a:pt x="24308" y="39639"/>
                    <a:pt x="24586" y="39700"/>
                    <a:pt x="24864" y="39700"/>
                  </a:cubicBezTo>
                  <a:cubicBezTo>
                    <a:pt x="25142" y="39700"/>
                    <a:pt x="25421" y="39639"/>
                    <a:pt x="25632" y="39516"/>
                  </a:cubicBezTo>
                  <a:lnTo>
                    <a:pt x="68032" y="14851"/>
                  </a:lnTo>
                  <a:cubicBezTo>
                    <a:pt x="68454" y="14605"/>
                    <a:pt x="68454" y="14205"/>
                    <a:pt x="68032" y="13956"/>
                  </a:cubicBezTo>
                  <a:lnTo>
                    <a:pt x="44359" y="185"/>
                  </a:lnTo>
                  <a:cubicBezTo>
                    <a:pt x="44148" y="62"/>
                    <a:pt x="43869" y="1"/>
                    <a:pt x="43591" y="1"/>
                  </a:cubicBezTo>
                  <a:close/>
                </a:path>
              </a:pathLst>
            </a:custGeom>
            <a:solidFill>
              <a:srgbClr val="000000">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6"/>
            <p:cNvSpPr/>
            <p:nvPr/>
          </p:nvSpPr>
          <p:spPr>
            <a:xfrm>
              <a:off x="7314724" y="2206451"/>
              <a:ext cx="518832" cy="576314"/>
            </a:xfrm>
            <a:custGeom>
              <a:avLst/>
              <a:gdLst/>
              <a:ahLst/>
              <a:cxnLst/>
              <a:rect l="l" t="t" r="r" b="b"/>
              <a:pathLst>
                <a:path w="11797" h="13104" extrusionOk="0">
                  <a:moveTo>
                    <a:pt x="9848" y="1"/>
                  </a:moveTo>
                  <a:cubicBezTo>
                    <a:pt x="8619" y="1"/>
                    <a:pt x="7422" y="1292"/>
                    <a:pt x="6523" y="1812"/>
                  </a:cubicBezTo>
                  <a:cubicBezTo>
                    <a:pt x="6199" y="1999"/>
                    <a:pt x="5851" y="2044"/>
                    <a:pt x="5496" y="2044"/>
                  </a:cubicBezTo>
                  <a:cubicBezTo>
                    <a:pt x="5154" y="2044"/>
                    <a:pt x="4804" y="2002"/>
                    <a:pt x="4463" y="2002"/>
                  </a:cubicBezTo>
                  <a:cubicBezTo>
                    <a:pt x="3973" y="2002"/>
                    <a:pt x="3500" y="2090"/>
                    <a:pt x="3090" y="2519"/>
                  </a:cubicBezTo>
                  <a:cubicBezTo>
                    <a:pt x="2096" y="3560"/>
                    <a:pt x="3973" y="4895"/>
                    <a:pt x="2796" y="5980"/>
                  </a:cubicBezTo>
                  <a:cubicBezTo>
                    <a:pt x="1619" y="7062"/>
                    <a:pt x="1" y="7287"/>
                    <a:pt x="700" y="9659"/>
                  </a:cubicBezTo>
                  <a:lnTo>
                    <a:pt x="6523" y="13103"/>
                  </a:lnTo>
                  <a:cubicBezTo>
                    <a:pt x="7291" y="13010"/>
                    <a:pt x="8267" y="12768"/>
                    <a:pt x="8734" y="11826"/>
                  </a:cubicBezTo>
                  <a:cubicBezTo>
                    <a:pt x="9199" y="10888"/>
                    <a:pt x="7820" y="10089"/>
                    <a:pt x="7844" y="9297"/>
                  </a:cubicBezTo>
                  <a:cubicBezTo>
                    <a:pt x="7871" y="8505"/>
                    <a:pt x="8666" y="8157"/>
                    <a:pt x="9506" y="7837"/>
                  </a:cubicBezTo>
                  <a:cubicBezTo>
                    <a:pt x="10349" y="7519"/>
                    <a:pt x="11178" y="6383"/>
                    <a:pt x="10479" y="5577"/>
                  </a:cubicBezTo>
                  <a:cubicBezTo>
                    <a:pt x="9783" y="4768"/>
                    <a:pt x="9052" y="3754"/>
                    <a:pt x="9783" y="2754"/>
                  </a:cubicBezTo>
                  <a:cubicBezTo>
                    <a:pt x="10512" y="1755"/>
                    <a:pt x="11796" y="785"/>
                    <a:pt x="10612" y="185"/>
                  </a:cubicBezTo>
                  <a:cubicBezTo>
                    <a:pt x="10357" y="56"/>
                    <a:pt x="10102" y="1"/>
                    <a:pt x="98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6"/>
            <p:cNvSpPr/>
            <p:nvPr/>
          </p:nvSpPr>
          <p:spPr>
            <a:xfrm>
              <a:off x="7467990" y="2236400"/>
              <a:ext cx="281032" cy="466056"/>
            </a:xfrm>
            <a:custGeom>
              <a:avLst/>
              <a:gdLst/>
              <a:ahLst/>
              <a:cxnLst/>
              <a:rect l="l" t="t" r="r" b="b"/>
              <a:pathLst>
                <a:path w="6390" h="10597" extrusionOk="0">
                  <a:moveTo>
                    <a:pt x="6379" y="0"/>
                  </a:moveTo>
                  <a:cubicBezTo>
                    <a:pt x="6378" y="0"/>
                    <a:pt x="6377" y="1"/>
                    <a:pt x="6375" y="2"/>
                  </a:cubicBezTo>
                  <a:cubicBezTo>
                    <a:pt x="6106" y="132"/>
                    <a:pt x="5608" y="565"/>
                    <a:pt x="5044" y="1159"/>
                  </a:cubicBezTo>
                  <a:cubicBezTo>
                    <a:pt x="4584" y="1647"/>
                    <a:pt x="3871" y="2466"/>
                    <a:pt x="3075" y="3596"/>
                  </a:cubicBezTo>
                  <a:cubicBezTo>
                    <a:pt x="2314" y="4685"/>
                    <a:pt x="1670" y="5790"/>
                    <a:pt x="1164" y="6882"/>
                  </a:cubicBezTo>
                  <a:cubicBezTo>
                    <a:pt x="567" y="8176"/>
                    <a:pt x="175" y="9425"/>
                    <a:pt x="4" y="10589"/>
                  </a:cubicBezTo>
                  <a:cubicBezTo>
                    <a:pt x="0" y="10592"/>
                    <a:pt x="4" y="10596"/>
                    <a:pt x="7" y="10596"/>
                  </a:cubicBezTo>
                  <a:lnTo>
                    <a:pt x="11" y="10596"/>
                  </a:lnTo>
                  <a:cubicBezTo>
                    <a:pt x="14" y="10596"/>
                    <a:pt x="14" y="10596"/>
                    <a:pt x="17" y="10592"/>
                  </a:cubicBezTo>
                  <a:cubicBezTo>
                    <a:pt x="416" y="7865"/>
                    <a:pt x="1908" y="5288"/>
                    <a:pt x="3089" y="3603"/>
                  </a:cubicBezTo>
                  <a:cubicBezTo>
                    <a:pt x="4537" y="1538"/>
                    <a:pt x="5912" y="238"/>
                    <a:pt x="6383" y="12"/>
                  </a:cubicBezTo>
                  <a:cubicBezTo>
                    <a:pt x="6386" y="12"/>
                    <a:pt x="6389" y="9"/>
                    <a:pt x="6386" y="5"/>
                  </a:cubicBezTo>
                  <a:cubicBezTo>
                    <a:pt x="6386" y="3"/>
                    <a:pt x="6383" y="0"/>
                    <a:pt x="6379" y="0"/>
                  </a:cubicBezTo>
                  <a:close/>
                </a:path>
              </a:pathLst>
            </a:custGeom>
            <a:solidFill>
              <a:srgbClr val="FAFAFA"/>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6"/>
            <p:cNvSpPr/>
            <p:nvPr/>
          </p:nvSpPr>
          <p:spPr>
            <a:xfrm>
              <a:off x="7509858" y="2342741"/>
              <a:ext cx="63111" cy="99087"/>
            </a:xfrm>
            <a:custGeom>
              <a:avLst/>
              <a:gdLst/>
              <a:ahLst/>
              <a:cxnLst/>
              <a:rect l="l" t="t" r="r" b="b"/>
              <a:pathLst>
                <a:path w="1435" h="2253" extrusionOk="0">
                  <a:moveTo>
                    <a:pt x="7" y="1"/>
                  </a:moveTo>
                  <a:cubicBezTo>
                    <a:pt x="6" y="1"/>
                    <a:pt x="4" y="2"/>
                    <a:pt x="4" y="3"/>
                  </a:cubicBezTo>
                  <a:cubicBezTo>
                    <a:pt x="1" y="8"/>
                    <a:pt x="1" y="11"/>
                    <a:pt x="4" y="14"/>
                  </a:cubicBezTo>
                  <a:cubicBezTo>
                    <a:pt x="14" y="24"/>
                    <a:pt x="1154" y="1263"/>
                    <a:pt x="1420" y="2249"/>
                  </a:cubicBezTo>
                  <a:cubicBezTo>
                    <a:pt x="1420" y="2253"/>
                    <a:pt x="1424" y="2253"/>
                    <a:pt x="1427" y="2253"/>
                  </a:cubicBezTo>
                  <a:cubicBezTo>
                    <a:pt x="1430" y="2253"/>
                    <a:pt x="1434" y="2249"/>
                    <a:pt x="1434" y="2246"/>
                  </a:cubicBezTo>
                  <a:cubicBezTo>
                    <a:pt x="1168" y="1257"/>
                    <a:pt x="25" y="17"/>
                    <a:pt x="11" y="3"/>
                  </a:cubicBezTo>
                  <a:cubicBezTo>
                    <a:pt x="11" y="2"/>
                    <a:pt x="9" y="1"/>
                    <a:pt x="7" y="1"/>
                  </a:cubicBezTo>
                  <a:close/>
                </a:path>
              </a:pathLst>
            </a:custGeom>
            <a:solidFill>
              <a:srgbClr val="FAFAFA"/>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6"/>
            <p:cNvSpPr/>
            <p:nvPr/>
          </p:nvSpPr>
          <p:spPr>
            <a:xfrm>
              <a:off x="7533299" y="2481055"/>
              <a:ext cx="187047" cy="29555"/>
            </a:xfrm>
            <a:custGeom>
              <a:avLst/>
              <a:gdLst/>
              <a:ahLst/>
              <a:cxnLst/>
              <a:rect l="l" t="t" r="r" b="b"/>
              <a:pathLst>
                <a:path w="4253" h="672" extrusionOk="0">
                  <a:moveTo>
                    <a:pt x="2907" y="1"/>
                  </a:moveTo>
                  <a:cubicBezTo>
                    <a:pt x="2654" y="1"/>
                    <a:pt x="2389" y="9"/>
                    <a:pt x="2123" y="29"/>
                  </a:cubicBezTo>
                  <a:cubicBezTo>
                    <a:pt x="1444" y="84"/>
                    <a:pt x="525" y="234"/>
                    <a:pt x="4" y="657"/>
                  </a:cubicBezTo>
                  <a:cubicBezTo>
                    <a:pt x="0" y="661"/>
                    <a:pt x="0" y="664"/>
                    <a:pt x="0" y="667"/>
                  </a:cubicBezTo>
                  <a:cubicBezTo>
                    <a:pt x="4" y="671"/>
                    <a:pt x="4" y="671"/>
                    <a:pt x="7" y="671"/>
                  </a:cubicBezTo>
                  <a:lnTo>
                    <a:pt x="10" y="671"/>
                  </a:lnTo>
                  <a:cubicBezTo>
                    <a:pt x="653" y="151"/>
                    <a:pt x="1897" y="18"/>
                    <a:pt x="2911" y="18"/>
                  </a:cubicBezTo>
                  <a:cubicBezTo>
                    <a:pt x="3474" y="18"/>
                    <a:pt x="3967" y="59"/>
                    <a:pt x="4246" y="98"/>
                  </a:cubicBezTo>
                  <a:cubicBezTo>
                    <a:pt x="4249" y="98"/>
                    <a:pt x="4252" y="94"/>
                    <a:pt x="4252" y="91"/>
                  </a:cubicBezTo>
                  <a:cubicBezTo>
                    <a:pt x="4252" y="87"/>
                    <a:pt x="4252" y="84"/>
                    <a:pt x="4249" y="84"/>
                  </a:cubicBezTo>
                  <a:cubicBezTo>
                    <a:pt x="3918" y="38"/>
                    <a:pt x="3439" y="1"/>
                    <a:pt x="2907" y="1"/>
                  </a:cubicBezTo>
                  <a:close/>
                </a:path>
              </a:pathLst>
            </a:custGeom>
            <a:solidFill>
              <a:srgbClr val="FAFAFA"/>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6"/>
            <p:cNvSpPr/>
            <p:nvPr/>
          </p:nvSpPr>
          <p:spPr>
            <a:xfrm>
              <a:off x="4921475" y="3214385"/>
              <a:ext cx="1359067" cy="660320"/>
            </a:xfrm>
            <a:custGeom>
              <a:avLst/>
              <a:gdLst/>
              <a:ahLst/>
              <a:cxnLst/>
              <a:rect l="l" t="t" r="r" b="b"/>
              <a:pathLst>
                <a:path w="30428" h="14783" extrusionOk="0">
                  <a:moveTo>
                    <a:pt x="9048" y="1"/>
                  </a:moveTo>
                  <a:lnTo>
                    <a:pt x="0" y="2438"/>
                  </a:lnTo>
                  <a:lnTo>
                    <a:pt x="21379" y="14783"/>
                  </a:lnTo>
                  <a:lnTo>
                    <a:pt x="30427" y="12342"/>
                  </a:lnTo>
                  <a:lnTo>
                    <a:pt x="9048"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6"/>
            <p:cNvSpPr/>
            <p:nvPr/>
          </p:nvSpPr>
          <p:spPr>
            <a:xfrm>
              <a:off x="4778639" y="3182078"/>
              <a:ext cx="1556188" cy="748803"/>
            </a:xfrm>
            <a:custGeom>
              <a:avLst/>
              <a:gdLst/>
              <a:ahLst/>
              <a:cxnLst/>
              <a:rect l="l" t="t" r="r" b="b"/>
              <a:pathLst>
                <a:path w="35384" h="17026" extrusionOk="0">
                  <a:moveTo>
                    <a:pt x="11059" y="1"/>
                  </a:moveTo>
                  <a:lnTo>
                    <a:pt x="1" y="2981"/>
                  </a:lnTo>
                  <a:lnTo>
                    <a:pt x="24329" y="17025"/>
                  </a:lnTo>
                  <a:lnTo>
                    <a:pt x="35384" y="14045"/>
                  </a:lnTo>
                  <a:lnTo>
                    <a:pt x="33912" y="13192"/>
                  </a:lnTo>
                  <a:lnTo>
                    <a:pt x="24864" y="15633"/>
                  </a:lnTo>
                  <a:lnTo>
                    <a:pt x="3485" y="3288"/>
                  </a:lnTo>
                  <a:lnTo>
                    <a:pt x="12533" y="851"/>
                  </a:lnTo>
                  <a:lnTo>
                    <a:pt x="1105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6"/>
            <p:cNvSpPr/>
            <p:nvPr/>
          </p:nvSpPr>
          <p:spPr>
            <a:xfrm>
              <a:off x="5316500" y="2807775"/>
              <a:ext cx="1420839" cy="963559"/>
            </a:xfrm>
            <a:custGeom>
              <a:avLst/>
              <a:gdLst/>
              <a:ahLst/>
              <a:cxnLst/>
              <a:rect l="l" t="t" r="r" b="b"/>
              <a:pathLst>
                <a:path w="31701" h="21703" extrusionOk="0">
                  <a:moveTo>
                    <a:pt x="10321" y="0"/>
                  </a:moveTo>
                  <a:lnTo>
                    <a:pt x="0" y="9362"/>
                  </a:lnTo>
                  <a:lnTo>
                    <a:pt x="21379" y="21703"/>
                  </a:lnTo>
                  <a:lnTo>
                    <a:pt x="31700" y="12341"/>
                  </a:lnTo>
                  <a:lnTo>
                    <a:pt x="10321"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6"/>
            <p:cNvSpPr/>
            <p:nvPr/>
          </p:nvSpPr>
          <p:spPr>
            <a:xfrm>
              <a:off x="6266925" y="3350475"/>
              <a:ext cx="521781" cy="452051"/>
            </a:xfrm>
            <a:custGeom>
              <a:avLst/>
              <a:gdLst/>
              <a:ahLst/>
              <a:cxnLst/>
              <a:rect l="l" t="t" r="r" b="b"/>
              <a:pathLst>
                <a:path w="11793" h="10217" extrusionOk="0">
                  <a:moveTo>
                    <a:pt x="10321" y="1"/>
                  </a:moveTo>
                  <a:lnTo>
                    <a:pt x="0" y="9363"/>
                  </a:lnTo>
                  <a:lnTo>
                    <a:pt x="1472" y="10216"/>
                  </a:lnTo>
                  <a:lnTo>
                    <a:pt x="11792" y="854"/>
                  </a:lnTo>
                  <a:lnTo>
                    <a:pt x="10321"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6"/>
            <p:cNvSpPr/>
            <p:nvPr/>
          </p:nvSpPr>
          <p:spPr>
            <a:xfrm>
              <a:off x="5265001" y="2770348"/>
              <a:ext cx="518788" cy="449168"/>
            </a:xfrm>
            <a:custGeom>
              <a:avLst/>
              <a:gdLst/>
              <a:ahLst/>
              <a:cxnLst/>
              <a:rect l="l" t="t" r="r" b="b"/>
              <a:pathLst>
                <a:path w="11796" h="10213" extrusionOk="0">
                  <a:moveTo>
                    <a:pt x="10318" y="1"/>
                  </a:moveTo>
                  <a:lnTo>
                    <a:pt x="0" y="9363"/>
                  </a:lnTo>
                  <a:lnTo>
                    <a:pt x="1474" y="10213"/>
                  </a:lnTo>
                  <a:lnTo>
                    <a:pt x="11795" y="851"/>
                  </a:lnTo>
                  <a:lnTo>
                    <a:pt x="10318"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6"/>
            <p:cNvSpPr/>
            <p:nvPr/>
          </p:nvSpPr>
          <p:spPr>
            <a:xfrm>
              <a:off x="6260300" y="2284971"/>
              <a:ext cx="1394218" cy="940744"/>
            </a:xfrm>
            <a:custGeom>
              <a:avLst/>
              <a:gdLst/>
              <a:ahLst/>
              <a:cxnLst/>
              <a:rect l="l" t="t" r="r" b="b"/>
              <a:pathLst>
                <a:path w="31271" h="21100" extrusionOk="0">
                  <a:moveTo>
                    <a:pt x="9891" y="0"/>
                  </a:moveTo>
                  <a:lnTo>
                    <a:pt x="0" y="8758"/>
                  </a:lnTo>
                  <a:lnTo>
                    <a:pt x="21376" y="21100"/>
                  </a:lnTo>
                  <a:lnTo>
                    <a:pt x="31270" y="12342"/>
                  </a:lnTo>
                  <a:lnTo>
                    <a:pt x="9891"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6"/>
            <p:cNvSpPr/>
            <p:nvPr/>
          </p:nvSpPr>
          <p:spPr>
            <a:xfrm>
              <a:off x="6205049" y="2208693"/>
              <a:ext cx="1556320" cy="1048351"/>
            </a:xfrm>
            <a:custGeom>
              <a:avLst/>
              <a:gdLst/>
              <a:ahLst/>
              <a:cxnLst/>
              <a:rect l="l" t="t" r="r" b="b"/>
              <a:pathLst>
                <a:path w="35387" h="23837" extrusionOk="0">
                  <a:moveTo>
                    <a:pt x="11059" y="0"/>
                  </a:moveTo>
                  <a:lnTo>
                    <a:pt x="1" y="9793"/>
                  </a:lnTo>
                  <a:lnTo>
                    <a:pt x="1478" y="10642"/>
                  </a:lnTo>
                  <a:lnTo>
                    <a:pt x="11369" y="1884"/>
                  </a:lnTo>
                  <a:lnTo>
                    <a:pt x="32748" y="14226"/>
                  </a:lnTo>
                  <a:lnTo>
                    <a:pt x="22854" y="22984"/>
                  </a:lnTo>
                  <a:lnTo>
                    <a:pt x="24328" y="23837"/>
                  </a:lnTo>
                  <a:lnTo>
                    <a:pt x="35387" y="14045"/>
                  </a:lnTo>
                  <a:lnTo>
                    <a:pt x="11059"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6"/>
            <p:cNvSpPr/>
            <p:nvPr/>
          </p:nvSpPr>
          <p:spPr>
            <a:xfrm>
              <a:off x="5767950" y="2669275"/>
              <a:ext cx="1463143" cy="691092"/>
            </a:xfrm>
            <a:custGeom>
              <a:avLst/>
              <a:gdLst/>
              <a:ahLst/>
              <a:cxnLst/>
              <a:rect l="l" t="t" r="r" b="b"/>
              <a:pathLst>
                <a:path w="32435" h="15321" extrusionOk="0">
                  <a:moveTo>
                    <a:pt x="11058" y="0"/>
                  </a:moveTo>
                  <a:lnTo>
                    <a:pt x="0" y="2980"/>
                  </a:lnTo>
                  <a:lnTo>
                    <a:pt x="21379" y="15321"/>
                  </a:lnTo>
                  <a:lnTo>
                    <a:pt x="32434" y="12342"/>
                  </a:lnTo>
                  <a:lnTo>
                    <a:pt x="11058"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6"/>
            <p:cNvSpPr/>
            <p:nvPr/>
          </p:nvSpPr>
          <p:spPr>
            <a:xfrm>
              <a:off x="5718731" y="2639335"/>
              <a:ext cx="551377" cy="168487"/>
            </a:xfrm>
            <a:custGeom>
              <a:avLst/>
              <a:gdLst/>
              <a:ahLst/>
              <a:cxnLst/>
              <a:rect l="l" t="t" r="r" b="b"/>
              <a:pathLst>
                <a:path w="12537" h="3831" extrusionOk="0">
                  <a:moveTo>
                    <a:pt x="11059" y="1"/>
                  </a:moveTo>
                  <a:lnTo>
                    <a:pt x="1" y="2980"/>
                  </a:lnTo>
                  <a:lnTo>
                    <a:pt x="1478" y="3830"/>
                  </a:lnTo>
                  <a:lnTo>
                    <a:pt x="12536" y="850"/>
                  </a:lnTo>
                  <a:lnTo>
                    <a:pt x="1105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6"/>
            <p:cNvSpPr/>
            <p:nvPr/>
          </p:nvSpPr>
          <p:spPr>
            <a:xfrm>
              <a:off x="6626543" y="2291550"/>
              <a:ext cx="422560" cy="272896"/>
            </a:xfrm>
            <a:custGeom>
              <a:avLst/>
              <a:gdLst/>
              <a:ahLst/>
              <a:cxnLst/>
              <a:rect l="l" t="t" r="r" b="b"/>
              <a:pathLst>
                <a:path w="9608" h="6205" extrusionOk="0">
                  <a:moveTo>
                    <a:pt x="1785" y="0"/>
                  </a:moveTo>
                  <a:lnTo>
                    <a:pt x="0" y="1581"/>
                  </a:lnTo>
                  <a:lnTo>
                    <a:pt x="738" y="6205"/>
                  </a:lnTo>
                  <a:lnTo>
                    <a:pt x="9608" y="4516"/>
                  </a:lnTo>
                  <a:lnTo>
                    <a:pt x="178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6"/>
            <p:cNvSpPr/>
            <p:nvPr/>
          </p:nvSpPr>
          <p:spPr>
            <a:xfrm>
              <a:off x="7024903" y="2526925"/>
              <a:ext cx="329806" cy="288069"/>
            </a:xfrm>
            <a:custGeom>
              <a:avLst/>
              <a:gdLst/>
              <a:ahLst/>
              <a:cxnLst/>
              <a:rect l="l" t="t" r="r" b="b"/>
              <a:pathLst>
                <a:path w="7499" h="6550" extrusionOk="0">
                  <a:moveTo>
                    <a:pt x="2000" y="0"/>
                  </a:moveTo>
                  <a:lnTo>
                    <a:pt x="0" y="393"/>
                  </a:lnTo>
                  <a:lnTo>
                    <a:pt x="3898" y="6550"/>
                  </a:lnTo>
                  <a:cubicBezTo>
                    <a:pt x="5280" y="5775"/>
                    <a:pt x="6615" y="4673"/>
                    <a:pt x="7498" y="3174"/>
                  </a:cubicBezTo>
                  <a:lnTo>
                    <a:pt x="200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6"/>
            <p:cNvSpPr/>
            <p:nvPr/>
          </p:nvSpPr>
          <p:spPr>
            <a:xfrm>
              <a:off x="6861258" y="2556654"/>
              <a:ext cx="279405" cy="326156"/>
            </a:xfrm>
            <a:custGeom>
              <a:avLst/>
              <a:gdLst/>
              <a:ahLst/>
              <a:cxnLst/>
              <a:rect l="l" t="t" r="r" b="b"/>
              <a:pathLst>
                <a:path w="6353" h="7416" extrusionOk="0">
                  <a:moveTo>
                    <a:pt x="2270" y="0"/>
                  </a:moveTo>
                  <a:lnTo>
                    <a:pt x="1" y="440"/>
                  </a:lnTo>
                  <a:lnTo>
                    <a:pt x="1421" y="7358"/>
                  </a:lnTo>
                  <a:cubicBezTo>
                    <a:pt x="1768" y="7397"/>
                    <a:pt x="2133" y="7416"/>
                    <a:pt x="2517" y="7416"/>
                  </a:cubicBezTo>
                  <a:cubicBezTo>
                    <a:pt x="2601" y="7416"/>
                    <a:pt x="2687" y="7415"/>
                    <a:pt x="2773" y="7413"/>
                  </a:cubicBezTo>
                  <a:cubicBezTo>
                    <a:pt x="3575" y="7389"/>
                    <a:pt x="4923" y="7109"/>
                    <a:pt x="6353" y="6498"/>
                  </a:cubicBezTo>
                  <a:lnTo>
                    <a:pt x="227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6"/>
            <p:cNvSpPr/>
            <p:nvPr/>
          </p:nvSpPr>
          <p:spPr>
            <a:xfrm>
              <a:off x="6666915" y="2587132"/>
              <a:ext cx="192764" cy="281428"/>
            </a:xfrm>
            <a:custGeom>
              <a:avLst/>
              <a:gdLst/>
              <a:ahLst/>
              <a:cxnLst/>
              <a:rect l="l" t="t" r="r" b="b"/>
              <a:pathLst>
                <a:path w="4383" h="6399" extrusionOk="0">
                  <a:moveTo>
                    <a:pt x="3137" y="0"/>
                  </a:moveTo>
                  <a:lnTo>
                    <a:pt x="1" y="610"/>
                  </a:lnTo>
                  <a:lnTo>
                    <a:pt x="631" y="4522"/>
                  </a:lnTo>
                  <a:cubicBezTo>
                    <a:pt x="1324" y="4976"/>
                    <a:pt x="2529" y="5911"/>
                    <a:pt x="4383" y="6399"/>
                  </a:cubicBezTo>
                  <a:lnTo>
                    <a:pt x="31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6"/>
            <p:cNvSpPr/>
            <p:nvPr/>
          </p:nvSpPr>
          <p:spPr>
            <a:xfrm>
              <a:off x="6964388" y="2690966"/>
              <a:ext cx="680942" cy="360152"/>
            </a:xfrm>
            <a:custGeom>
              <a:avLst/>
              <a:gdLst/>
              <a:ahLst/>
              <a:cxnLst/>
              <a:rect l="l" t="t" r="r" b="b"/>
              <a:pathLst>
                <a:path w="15483" h="8189" extrusionOk="0">
                  <a:moveTo>
                    <a:pt x="9840" y="1"/>
                  </a:moveTo>
                  <a:cubicBezTo>
                    <a:pt x="7731" y="3519"/>
                    <a:pt x="3044" y="5327"/>
                    <a:pt x="644" y="5327"/>
                  </a:cubicBezTo>
                  <a:cubicBezTo>
                    <a:pt x="570" y="5327"/>
                    <a:pt x="497" y="5325"/>
                    <a:pt x="428" y="5322"/>
                  </a:cubicBezTo>
                  <a:cubicBezTo>
                    <a:pt x="428" y="5322"/>
                    <a:pt x="1" y="5390"/>
                    <a:pt x="428" y="5635"/>
                  </a:cubicBezTo>
                  <a:cubicBezTo>
                    <a:pt x="854" y="5881"/>
                    <a:pt x="4851" y="8188"/>
                    <a:pt x="4851" y="8188"/>
                  </a:cubicBezTo>
                  <a:lnTo>
                    <a:pt x="11407" y="6867"/>
                  </a:lnTo>
                  <a:lnTo>
                    <a:pt x="15482" y="3260"/>
                  </a:lnTo>
                  <a:lnTo>
                    <a:pt x="984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6"/>
            <p:cNvSpPr/>
            <p:nvPr/>
          </p:nvSpPr>
          <p:spPr>
            <a:xfrm>
              <a:off x="7231120" y="3047327"/>
              <a:ext cx="173589" cy="81539"/>
            </a:xfrm>
            <a:custGeom>
              <a:avLst/>
              <a:gdLst/>
              <a:ahLst/>
              <a:cxnLst/>
              <a:rect l="l" t="t" r="r" b="b"/>
              <a:pathLst>
                <a:path w="3947" h="1854" extrusionOk="0">
                  <a:moveTo>
                    <a:pt x="3946" y="0"/>
                  </a:moveTo>
                  <a:lnTo>
                    <a:pt x="1" y="785"/>
                  </a:lnTo>
                  <a:lnTo>
                    <a:pt x="1850" y="1853"/>
                  </a:lnTo>
                  <a:lnTo>
                    <a:pt x="394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6"/>
            <p:cNvSpPr/>
            <p:nvPr/>
          </p:nvSpPr>
          <p:spPr>
            <a:xfrm>
              <a:off x="6270050" y="2404707"/>
              <a:ext cx="356546" cy="421680"/>
            </a:xfrm>
            <a:custGeom>
              <a:avLst/>
              <a:gdLst/>
              <a:ahLst/>
              <a:cxnLst/>
              <a:rect l="l" t="t" r="r" b="b"/>
              <a:pathLst>
                <a:path w="8107" h="9588" extrusionOk="0">
                  <a:moveTo>
                    <a:pt x="6983" y="1"/>
                  </a:moveTo>
                  <a:lnTo>
                    <a:pt x="0" y="6185"/>
                  </a:lnTo>
                  <a:lnTo>
                    <a:pt x="5895" y="9588"/>
                  </a:lnTo>
                  <a:lnTo>
                    <a:pt x="8106" y="8315"/>
                  </a:lnTo>
                  <a:lnTo>
                    <a:pt x="698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26"/>
            <p:cNvSpPr/>
            <p:nvPr/>
          </p:nvSpPr>
          <p:spPr>
            <a:xfrm>
              <a:off x="6751443" y="2898018"/>
              <a:ext cx="509948" cy="321494"/>
            </a:xfrm>
            <a:custGeom>
              <a:avLst/>
              <a:gdLst/>
              <a:ahLst/>
              <a:cxnLst/>
              <a:rect l="l" t="t" r="r" b="b"/>
              <a:pathLst>
                <a:path w="11595" h="7310" extrusionOk="0">
                  <a:moveTo>
                    <a:pt x="601" y="0"/>
                  </a:moveTo>
                  <a:cubicBezTo>
                    <a:pt x="224" y="0"/>
                    <a:pt x="1" y="581"/>
                    <a:pt x="109" y="1351"/>
                  </a:cubicBezTo>
                  <a:lnTo>
                    <a:pt x="10430" y="7310"/>
                  </a:lnTo>
                  <a:lnTo>
                    <a:pt x="11594" y="6279"/>
                  </a:lnTo>
                  <a:cubicBezTo>
                    <a:pt x="11594" y="6279"/>
                    <a:pt x="1365" y="374"/>
                    <a:pt x="846" y="74"/>
                  </a:cubicBezTo>
                  <a:cubicBezTo>
                    <a:pt x="759" y="24"/>
                    <a:pt x="677" y="0"/>
                    <a:pt x="6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6"/>
            <p:cNvSpPr/>
            <p:nvPr/>
          </p:nvSpPr>
          <p:spPr>
            <a:xfrm>
              <a:off x="6583751" y="2821407"/>
              <a:ext cx="137965" cy="98647"/>
            </a:xfrm>
            <a:custGeom>
              <a:avLst/>
              <a:gdLst/>
              <a:ahLst/>
              <a:cxnLst/>
              <a:rect l="l" t="t" r="r" b="b"/>
              <a:pathLst>
                <a:path w="3137" h="2243" extrusionOk="0">
                  <a:moveTo>
                    <a:pt x="1512" y="1"/>
                  </a:moveTo>
                  <a:lnTo>
                    <a:pt x="0" y="830"/>
                  </a:lnTo>
                  <a:lnTo>
                    <a:pt x="2448" y="2242"/>
                  </a:lnTo>
                  <a:cubicBezTo>
                    <a:pt x="2338" y="1567"/>
                    <a:pt x="3137" y="966"/>
                    <a:pt x="3137" y="966"/>
                  </a:cubicBezTo>
                  <a:cubicBezTo>
                    <a:pt x="3137" y="966"/>
                    <a:pt x="2021" y="294"/>
                    <a:pt x="151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6"/>
            <p:cNvSpPr/>
            <p:nvPr/>
          </p:nvSpPr>
          <p:spPr>
            <a:xfrm>
              <a:off x="5783732" y="2752228"/>
              <a:ext cx="446265" cy="205211"/>
            </a:xfrm>
            <a:custGeom>
              <a:avLst/>
              <a:gdLst/>
              <a:ahLst/>
              <a:cxnLst/>
              <a:rect l="l" t="t" r="r" b="b"/>
              <a:pathLst>
                <a:path w="10147" h="4666" extrusionOk="0">
                  <a:moveTo>
                    <a:pt x="4679" y="0"/>
                  </a:moveTo>
                  <a:lnTo>
                    <a:pt x="0" y="1263"/>
                  </a:lnTo>
                  <a:lnTo>
                    <a:pt x="5895" y="4666"/>
                  </a:lnTo>
                  <a:lnTo>
                    <a:pt x="10147" y="3522"/>
                  </a:lnTo>
                  <a:lnTo>
                    <a:pt x="4679"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6"/>
            <p:cNvSpPr/>
            <p:nvPr/>
          </p:nvSpPr>
          <p:spPr>
            <a:xfrm>
              <a:off x="6057500" y="2706007"/>
              <a:ext cx="103925" cy="69972"/>
            </a:xfrm>
            <a:custGeom>
              <a:avLst/>
              <a:gdLst/>
              <a:ahLst/>
              <a:cxnLst/>
              <a:rect l="l" t="t" r="r" b="b"/>
              <a:pathLst>
                <a:path w="2363" h="1591" extrusionOk="0">
                  <a:moveTo>
                    <a:pt x="2362" y="0"/>
                  </a:moveTo>
                  <a:lnTo>
                    <a:pt x="1" y="638"/>
                  </a:lnTo>
                  <a:lnTo>
                    <a:pt x="1478" y="1590"/>
                  </a:lnTo>
                  <a:lnTo>
                    <a:pt x="2362"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6"/>
            <p:cNvSpPr/>
            <p:nvPr/>
          </p:nvSpPr>
          <p:spPr>
            <a:xfrm>
              <a:off x="6172505" y="2676717"/>
              <a:ext cx="356810" cy="212160"/>
            </a:xfrm>
            <a:custGeom>
              <a:avLst/>
              <a:gdLst/>
              <a:ahLst/>
              <a:cxnLst/>
              <a:rect l="l" t="t" r="r" b="b"/>
              <a:pathLst>
                <a:path w="8113" h="4824" extrusionOk="0">
                  <a:moveTo>
                    <a:pt x="2218" y="0"/>
                  </a:moveTo>
                  <a:lnTo>
                    <a:pt x="1557" y="178"/>
                  </a:lnTo>
                  <a:lnTo>
                    <a:pt x="0" y="2987"/>
                  </a:lnTo>
                  <a:lnTo>
                    <a:pt x="0" y="2990"/>
                  </a:lnTo>
                  <a:lnTo>
                    <a:pt x="2850" y="4823"/>
                  </a:lnTo>
                  <a:lnTo>
                    <a:pt x="8113" y="3403"/>
                  </a:lnTo>
                  <a:lnTo>
                    <a:pt x="2218"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6"/>
            <p:cNvSpPr/>
            <p:nvPr/>
          </p:nvSpPr>
          <p:spPr>
            <a:xfrm>
              <a:off x="6756236" y="2957390"/>
              <a:ext cx="453962" cy="294974"/>
            </a:xfrm>
            <a:custGeom>
              <a:avLst/>
              <a:gdLst/>
              <a:ahLst/>
              <a:cxnLst/>
              <a:rect l="l" t="t" r="r" b="b"/>
              <a:pathLst>
                <a:path w="10322" h="6707" extrusionOk="0">
                  <a:moveTo>
                    <a:pt x="0" y="1"/>
                  </a:moveTo>
                  <a:cubicBezTo>
                    <a:pt x="0" y="1"/>
                    <a:pt x="1966" y="4363"/>
                    <a:pt x="2368" y="5110"/>
                  </a:cubicBezTo>
                  <a:cubicBezTo>
                    <a:pt x="2768" y="5854"/>
                    <a:pt x="3253" y="6031"/>
                    <a:pt x="4017" y="6195"/>
                  </a:cubicBezTo>
                  <a:cubicBezTo>
                    <a:pt x="4768" y="6355"/>
                    <a:pt x="7457" y="6694"/>
                    <a:pt x="7557" y="6707"/>
                  </a:cubicBezTo>
                  <a:lnTo>
                    <a:pt x="7560" y="6707"/>
                  </a:lnTo>
                  <a:lnTo>
                    <a:pt x="10321" y="5960"/>
                  </a:lnTo>
                  <a:lnTo>
                    <a:pt x="0"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6"/>
            <p:cNvSpPr/>
            <p:nvPr/>
          </p:nvSpPr>
          <p:spPr>
            <a:xfrm>
              <a:off x="6346309" y="2857866"/>
              <a:ext cx="474808" cy="367805"/>
            </a:xfrm>
            <a:custGeom>
              <a:avLst/>
              <a:gdLst/>
              <a:ahLst/>
              <a:cxnLst/>
              <a:rect l="l" t="t" r="r" b="b"/>
              <a:pathLst>
                <a:path w="10796" h="8363" extrusionOk="0">
                  <a:moveTo>
                    <a:pt x="5399" y="1"/>
                  </a:moveTo>
                  <a:lnTo>
                    <a:pt x="0" y="1413"/>
                  </a:lnTo>
                  <a:lnTo>
                    <a:pt x="10796" y="8363"/>
                  </a:lnTo>
                  <a:lnTo>
                    <a:pt x="10796" y="8363"/>
                  </a:lnTo>
                  <a:lnTo>
                    <a:pt x="7847" y="1413"/>
                  </a:lnTo>
                  <a:lnTo>
                    <a:pt x="5399"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a:off x="6093079" y="2937863"/>
              <a:ext cx="593114" cy="300427"/>
            </a:xfrm>
            <a:custGeom>
              <a:avLst/>
              <a:gdLst/>
              <a:ahLst/>
              <a:cxnLst/>
              <a:rect l="l" t="t" r="r" b="b"/>
              <a:pathLst>
                <a:path w="13486" h="6831" extrusionOk="0">
                  <a:moveTo>
                    <a:pt x="4202" y="1"/>
                  </a:moveTo>
                  <a:lnTo>
                    <a:pt x="4" y="1100"/>
                  </a:lnTo>
                  <a:lnTo>
                    <a:pt x="0" y="1107"/>
                  </a:lnTo>
                  <a:lnTo>
                    <a:pt x="9919" y="6831"/>
                  </a:lnTo>
                  <a:lnTo>
                    <a:pt x="13485" y="5980"/>
                  </a:lnTo>
                  <a:lnTo>
                    <a:pt x="4202"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6"/>
            <p:cNvSpPr/>
            <p:nvPr/>
          </p:nvSpPr>
          <p:spPr>
            <a:xfrm>
              <a:off x="6594130" y="3239426"/>
              <a:ext cx="267179" cy="111093"/>
            </a:xfrm>
            <a:custGeom>
              <a:avLst/>
              <a:gdLst/>
              <a:ahLst/>
              <a:cxnLst/>
              <a:rect l="l" t="t" r="r" b="b"/>
              <a:pathLst>
                <a:path w="6075" h="2526" extrusionOk="0">
                  <a:moveTo>
                    <a:pt x="3458" y="1"/>
                  </a:moveTo>
                  <a:lnTo>
                    <a:pt x="0" y="823"/>
                  </a:lnTo>
                  <a:lnTo>
                    <a:pt x="2952" y="2526"/>
                  </a:lnTo>
                  <a:lnTo>
                    <a:pt x="6075" y="1686"/>
                  </a:lnTo>
                  <a:lnTo>
                    <a:pt x="3458"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6"/>
            <p:cNvSpPr/>
            <p:nvPr/>
          </p:nvSpPr>
          <p:spPr>
            <a:xfrm>
              <a:off x="6871021" y="3265550"/>
              <a:ext cx="112193" cy="31710"/>
            </a:xfrm>
            <a:custGeom>
              <a:avLst/>
              <a:gdLst/>
              <a:ahLst/>
              <a:cxnLst/>
              <a:rect l="l" t="t" r="r" b="b"/>
              <a:pathLst>
                <a:path w="2551" h="721" extrusionOk="0">
                  <a:moveTo>
                    <a:pt x="1" y="0"/>
                  </a:moveTo>
                  <a:lnTo>
                    <a:pt x="1158" y="720"/>
                  </a:lnTo>
                  <a:lnTo>
                    <a:pt x="2551" y="345"/>
                  </a:lnTo>
                  <a:lnTo>
                    <a:pt x="1"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a:off x="6346309" y="3275621"/>
              <a:ext cx="377700" cy="243341"/>
            </a:xfrm>
            <a:custGeom>
              <a:avLst/>
              <a:gdLst/>
              <a:ahLst/>
              <a:cxnLst/>
              <a:rect l="l" t="t" r="r" b="b"/>
              <a:pathLst>
                <a:path w="8588" h="5533" extrusionOk="0">
                  <a:moveTo>
                    <a:pt x="5635" y="0"/>
                  </a:moveTo>
                  <a:lnTo>
                    <a:pt x="908" y="1621"/>
                  </a:lnTo>
                  <a:lnTo>
                    <a:pt x="0" y="5110"/>
                  </a:lnTo>
                  <a:lnTo>
                    <a:pt x="4362" y="5532"/>
                  </a:lnTo>
                  <a:lnTo>
                    <a:pt x="8587" y="1703"/>
                  </a:lnTo>
                  <a:lnTo>
                    <a:pt x="563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a:off x="5329826" y="3084797"/>
              <a:ext cx="521779" cy="275491"/>
            </a:xfrm>
            <a:custGeom>
              <a:avLst/>
              <a:gdLst/>
              <a:ahLst/>
              <a:cxnLst/>
              <a:rect l="l" t="t" r="r" b="b"/>
              <a:pathLst>
                <a:path w="11864" h="6264" extrusionOk="0">
                  <a:moveTo>
                    <a:pt x="7782" y="1"/>
                  </a:moveTo>
                  <a:lnTo>
                    <a:pt x="3304" y="2523"/>
                  </a:lnTo>
                  <a:lnTo>
                    <a:pt x="673" y="2455"/>
                  </a:lnTo>
                  <a:lnTo>
                    <a:pt x="0" y="3063"/>
                  </a:lnTo>
                  <a:lnTo>
                    <a:pt x="5539" y="6264"/>
                  </a:lnTo>
                  <a:lnTo>
                    <a:pt x="11864" y="841"/>
                  </a:lnTo>
                  <a:lnTo>
                    <a:pt x="778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6"/>
            <p:cNvSpPr/>
            <p:nvPr/>
          </p:nvSpPr>
          <p:spPr>
            <a:xfrm>
              <a:off x="5990256" y="2986504"/>
              <a:ext cx="539063" cy="307904"/>
            </a:xfrm>
            <a:custGeom>
              <a:avLst/>
              <a:gdLst/>
              <a:ahLst/>
              <a:cxnLst/>
              <a:rect l="l" t="t" r="r" b="b"/>
              <a:pathLst>
                <a:path w="12257" h="7001" extrusionOk="0">
                  <a:moveTo>
                    <a:pt x="2338" y="1"/>
                  </a:moveTo>
                  <a:lnTo>
                    <a:pt x="0" y="2052"/>
                  </a:lnTo>
                  <a:lnTo>
                    <a:pt x="8571" y="7001"/>
                  </a:lnTo>
                  <a:lnTo>
                    <a:pt x="12257" y="5725"/>
                  </a:lnTo>
                  <a:lnTo>
                    <a:pt x="233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6"/>
            <p:cNvSpPr/>
            <p:nvPr/>
          </p:nvSpPr>
          <p:spPr>
            <a:xfrm>
              <a:off x="5772429" y="2807774"/>
              <a:ext cx="270565" cy="272588"/>
            </a:xfrm>
            <a:custGeom>
              <a:avLst/>
              <a:gdLst/>
              <a:ahLst/>
              <a:cxnLst/>
              <a:rect l="l" t="t" r="r" b="b"/>
              <a:pathLst>
                <a:path w="6152" h="6198" extrusionOk="0">
                  <a:moveTo>
                    <a:pt x="257" y="0"/>
                  </a:moveTo>
                  <a:lnTo>
                    <a:pt x="1" y="5532"/>
                  </a:lnTo>
                  <a:lnTo>
                    <a:pt x="2896" y="6198"/>
                  </a:lnTo>
                  <a:lnTo>
                    <a:pt x="6152" y="3403"/>
                  </a:lnTo>
                  <a:lnTo>
                    <a:pt x="25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6"/>
            <p:cNvSpPr/>
            <p:nvPr/>
          </p:nvSpPr>
          <p:spPr>
            <a:xfrm>
              <a:off x="5603462" y="2863891"/>
              <a:ext cx="118306" cy="182737"/>
            </a:xfrm>
            <a:custGeom>
              <a:avLst/>
              <a:gdLst/>
              <a:ahLst/>
              <a:cxnLst/>
              <a:rect l="l" t="t" r="r" b="b"/>
              <a:pathLst>
                <a:path w="2690" h="4155" extrusionOk="0">
                  <a:moveTo>
                    <a:pt x="2690" y="0"/>
                  </a:moveTo>
                  <a:lnTo>
                    <a:pt x="0" y="2444"/>
                  </a:lnTo>
                  <a:lnTo>
                    <a:pt x="584" y="4154"/>
                  </a:lnTo>
                  <a:lnTo>
                    <a:pt x="1150" y="3830"/>
                  </a:lnTo>
                  <a:lnTo>
                    <a:pt x="2509" y="4021"/>
                  </a:lnTo>
                  <a:lnTo>
                    <a:pt x="269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6"/>
            <p:cNvSpPr/>
            <p:nvPr/>
          </p:nvSpPr>
          <p:spPr>
            <a:xfrm>
              <a:off x="5417168" y="3019972"/>
              <a:ext cx="153446" cy="120285"/>
            </a:xfrm>
            <a:custGeom>
              <a:avLst/>
              <a:gdLst/>
              <a:ahLst/>
              <a:cxnLst/>
              <a:rect l="l" t="t" r="r" b="b"/>
              <a:pathLst>
                <a:path w="3489" h="2735" extrusionOk="0">
                  <a:moveTo>
                    <a:pt x="3014" y="1"/>
                  </a:moveTo>
                  <a:lnTo>
                    <a:pt x="1" y="2735"/>
                  </a:lnTo>
                  <a:lnTo>
                    <a:pt x="1206" y="2694"/>
                  </a:lnTo>
                  <a:lnTo>
                    <a:pt x="3489" y="1376"/>
                  </a:lnTo>
                  <a:lnTo>
                    <a:pt x="301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6"/>
            <p:cNvSpPr/>
            <p:nvPr/>
          </p:nvSpPr>
          <p:spPr>
            <a:xfrm>
              <a:off x="5733156" y="3121871"/>
              <a:ext cx="565319" cy="322329"/>
            </a:xfrm>
            <a:custGeom>
              <a:avLst/>
              <a:gdLst/>
              <a:ahLst/>
              <a:cxnLst/>
              <a:rect l="l" t="t" r="r" b="b"/>
              <a:pathLst>
                <a:path w="12854" h="7329" extrusionOk="0">
                  <a:moveTo>
                    <a:pt x="4676" y="1"/>
                  </a:moveTo>
                  <a:lnTo>
                    <a:pt x="0" y="4110"/>
                  </a:lnTo>
                  <a:lnTo>
                    <a:pt x="5574" y="7329"/>
                  </a:lnTo>
                  <a:lnTo>
                    <a:pt x="12853" y="4721"/>
                  </a:lnTo>
                  <a:lnTo>
                    <a:pt x="467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6"/>
            <p:cNvSpPr/>
            <p:nvPr/>
          </p:nvSpPr>
          <p:spPr>
            <a:xfrm>
              <a:off x="5978250" y="3376025"/>
              <a:ext cx="335963" cy="353115"/>
            </a:xfrm>
            <a:custGeom>
              <a:avLst/>
              <a:gdLst/>
              <a:ahLst/>
              <a:cxnLst/>
              <a:rect l="l" t="t" r="r" b="b"/>
              <a:pathLst>
                <a:path w="7639" h="8029" extrusionOk="0">
                  <a:moveTo>
                    <a:pt x="7639" y="1"/>
                  </a:moveTo>
                  <a:lnTo>
                    <a:pt x="1" y="2741"/>
                  </a:lnTo>
                  <a:lnTo>
                    <a:pt x="598" y="5297"/>
                  </a:lnTo>
                  <a:lnTo>
                    <a:pt x="598" y="5300"/>
                  </a:lnTo>
                  <a:lnTo>
                    <a:pt x="5322" y="8028"/>
                  </a:lnTo>
                  <a:lnTo>
                    <a:pt x="76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6"/>
            <p:cNvSpPr/>
            <p:nvPr/>
          </p:nvSpPr>
          <p:spPr>
            <a:xfrm>
              <a:off x="6280561" y="3556426"/>
              <a:ext cx="201472" cy="196239"/>
            </a:xfrm>
            <a:custGeom>
              <a:avLst/>
              <a:gdLst/>
              <a:ahLst/>
              <a:cxnLst/>
              <a:rect l="l" t="t" r="r" b="b"/>
              <a:pathLst>
                <a:path w="4581" h="4462" extrusionOk="0">
                  <a:moveTo>
                    <a:pt x="1164" y="1"/>
                  </a:moveTo>
                  <a:lnTo>
                    <a:pt x="1" y="4462"/>
                  </a:lnTo>
                  <a:lnTo>
                    <a:pt x="1642" y="2973"/>
                  </a:lnTo>
                  <a:lnTo>
                    <a:pt x="4580" y="305"/>
                  </a:lnTo>
                  <a:lnTo>
                    <a:pt x="116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6"/>
            <p:cNvSpPr/>
            <p:nvPr/>
          </p:nvSpPr>
          <p:spPr>
            <a:xfrm>
              <a:off x="5836110" y="3500309"/>
              <a:ext cx="115008" cy="77317"/>
            </a:xfrm>
            <a:custGeom>
              <a:avLst/>
              <a:gdLst/>
              <a:ahLst/>
              <a:cxnLst/>
              <a:rect l="l" t="t" r="r" b="b"/>
              <a:pathLst>
                <a:path w="2615" h="1758" extrusionOk="0">
                  <a:moveTo>
                    <a:pt x="2120" y="1"/>
                  </a:moveTo>
                  <a:lnTo>
                    <a:pt x="0" y="263"/>
                  </a:lnTo>
                  <a:lnTo>
                    <a:pt x="2591" y="1758"/>
                  </a:lnTo>
                  <a:lnTo>
                    <a:pt x="2615" y="1704"/>
                  </a:lnTo>
                  <a:lnTo>
                    <a:pt x="212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6"/>
            <p:cNvSpPr/>
            <p:nvPr/>
          </p:nvSpPr>
          <p:spPr>
            <a:xfrm>
              <a:off x="5630157" y="3340446"/>
              <a:ext cx="275183" cy="137965"/>
            </a:xfrm>
            <a:custGeom>
              <a:avLst/>
              <a:gdLst/>
              <a:ahLst/>
              <a:cxnLst/>
              <a:rect l="l" t="t" r="r" b="b"/>
              <a:pathLst>
                <a:path w="6257" h="3137" extrusionOk="0">
                  <a:moveTo>
                    <a:pt x="1363" y="0"/>
                  </a:moveTo>
                  <a:lnTo>
                    <a:pt x="0" y="1195"/>
                  </a:lnTo>
                  <a:lnTo>
                    <a:pt x="3363" y="3137"/>
                  </a:lnTo>
                  <a:lnTo>
                    <a:pt x="3366" y="3137"/>
                  </a:lnTo>
                  <a:lnTo>
                    <a:pt x="6257" y="2690"/>
                  </a:lnTo>
                  <a:lnTo>
                    <a:pt x="136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6"/>
            <p:cNvSpPr/>
            <p:nvPr/>
          </p:nvSpPr>
          <p:spPr>
            <a:xfrm>
              <a:off x="6626543" y="2291550"/>
              <a:ext cx="422560" cy="272896"/>
            </a:xfrm>
            <a:custGeom>
              <a:avLst/>
              <a:gdLst/>
              <a:ahLst/>
              <a:cxnLst/>
              <a:rect l="l" t="t" r="r" b="b"/>
              <a:pathLst>
                <a:path w="9608" h="6205" extrusionOk="0">
                  <a:moveTo>
                    <a:pt x="1785" y="0"/>
                  </a:moveTo>
                  <a:lnTo>
                    <a:pt x="0" y="1581"/>
                  </a:lnTo>
                  <a:lnTo>
                    <a:pt x="738" y="6205"/>
                  </a:lnTo>
                  <a:lnTo>
                    <a:pt x="9608" y="4516"/>
                  </a:lnTo>
                  <a:lnTo>
                    <a:pt x="1785" y="0"/>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6"/>
            <p:cNvSpPr/>
            <p:nvPr/>
          </p:nvSpPr>
          <p:spPr>
            <a:xfrm>
              <a:off x="7024903" y="2526925"/>
              <a:ext cx="329806" cy="288069"/>
            </a:xfrm>
            <a:custGeom>
              <a:avLst/>
              <a:gdLst/>
              <a:ahLst/>
              <a:cxnLst/>
              <a:rect l="l" t="t" r="r" b="b"/>
              <a:pathLst>
                <a:path w="7499" h="6550" extrusionOk="0">
                  <a:moveTo>
                    <a:pt x="2000" y="0"/>
                  </a:moveTo>
                  <a:lnTo>
                    <a:pt x="0" y="393"/>
                  </a:lnTo>
                  <a:lnTo>
                    <a:pt x="3898" y="6550"/>
                  </a:lnTo>
                  <a:cubicBezTo>
                    <a:pt x="5280" y="5775"/>
                    <a:pt x="6615" y="4673"/>
                    <a:pt x="7498" y="3174"/>
                  </a:cubicBezTo>
                  <a:lnTo>
                    <a:pt x="2000" y="0"/>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6"/>
            <p:cNvSpPr/>
            <p:nvPr/>
          </p:nvSpPr>
          <p:spPr>
            <a:xfrm>
              <a:off x="6861258" y="2556654"/>
              <a:ext cx="279405" cy="326200"/>
            </a:xfrm>
            <a:custGeom>
              <a:avLst/>
              <a:gdLst/>
              <a:ahLst/>
              <a:cxnLst/>
              <a:rect l="l" t="t" r="r" b="b"/>
              <a:pathLst>
                <a:path w="6353" h="7417" extrusionOk="0">
                  <a:moveTo>
                    <a:pt x="2270" y="0"/>
                  </a:moveTo>
                  <a:lnTo>
                    <a:pt x="1" y="440"/>
                  </a:lnTo>
                  <a:lnTo>
                    <a:pt x="1421" y="7358"/>
                  </a:lnTo>
                  <a:cubicBezTo>
                    <a:pt x="1759" y="7396"/>
                    <a:pt x="2110" y="7416"/>
                    <a:pt x="2479" y="7416"/>
                  </a:cubicBezTo>
                  <a:cubicBezTo>
                    <a:pt x="2578" y="7416"/>
                    <a:pt x="2673" y="7416"/>
                    <a:pt x="2773" y="7413"/>
                  </a:cubicBezTo>
                  <a:cubicBezTo>
                    <a:pt x="3575" y="7389"/>
                    <a:pt x="4923" y="7109"/>
                    <a:pt x="6353" y="6498"/>
                  </a:cubicBezTo>
                  <a:lnTo>
                    <a:pt x="2270" y="0"/>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6"/>
            <p:cNvSpPr/>
            <p:nvPr/>
          </p:nvSpPr>
          <p:spPr>
            <a:xfrm>
              <a:off x="6666915" y="2587132"/>
              <a:ext cx="192764" cy="281428"/>
            </a:xfrm>
            <a:custGeom>
              <a:avLst/>
              <a:gdLst/>
              <a:ahLst/>
              <a:cxnLst/>
              <a:rect l="l" t="t" r="r" b="b"/>
              <a:pathLst>
                <a:path w="4383" h="6399" extrusionOk="0">
                  <a:moveTo>
                    <a:pt x="3137" y="0"/>
                  </a:moveTo>
                  <a:lnTo>
                    <a:pt x="1" y="610"/>
                  </a:lnTo>
                  <a:lnTo>
                    <a:pt x="631" y="4522"/>
                  </a:lnTo>
                  <a:cubicBezTo>
                    <a:pt x="1324" y="4976"/>
                    <a:pt x="2529" y="5911"/>
                    <a:pt x="4383" y="6399"/>
                  </a:cubicBezTo>
                  <a:lnTo>
                    <a:pt x="3137" y="0"/>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6"/>
            <p:cNvSpPr/>
            <p:nvPr/>
          </p:nvSpPr>
          <p:spPr>
            <a:xfrm>
              <a:off x="6974943" y="2690966"/>
              <a:ext cx="670387" cy="360152"/>
            </a:xfrm>
            <a:custGeom>
              <a:avLst/>
              <a:gdLst/>
              <a:ahLst/>
              <a:cxnLst/>
              <a:rect l="l" t="t" r="r" b="b"/>
              <a:pathLst>
                <a:path w="15243" h="8189" extrusionOk="0">
                  <a:moveTo>
                    <a:pt x="9600" y="1"/>
                  </a:moveTo>
                  <a:lnTo>
                    <a:pt x="9600" y="4"/>
                  </a:lnTo>
                  <a:cubicBezTo>
                    <a:pt x="7491" y="3519"/>
                    <a:pt x="2806" y="5328"/>
                    <a:pt x="402" y="5328"/>
                  </a:cubicBezTo>
                  <a:cubicBezTo>
                    <a:pt x="331" y="5328"/>
                    <a:pt x="259" y="5325"/>
                    <a:pt x="188" y="5322"/>
                  </a:cubicBezTo>
                  <a:cubicBezTo>
                    <a:pt x="188" y="5322"/>
                    <a:pt x="0" y="5352"/>
                    <a:pt x="0" y="5444"/>
                  </a:cubicBezTo>
                  <a:cubicBezTo>
                    <a:pt x="0" y="5489"/>
                    <a:pt x="44" y="5553"/>
                    <a:pt x="188" y="5635"/>
                  </a:cubicBezTo>
                  <a:cubicBezTo>
                    <a:pt x="614" y="5881"/>
                    <a:pt x="4611" y="8188"/>
                    <a:pt x="4611" y="8188"/>
                  </a:cubicBezTo>
                  <a:lnTo>
                    <a:pt x="11167" y="6867"/>
                  </a:lnTo>
                  <a:lnTo>
                    <a:pt x="15242" y="3260"/>
                  </a:lnTo>
                  <a:lnTo>
                    <a:pt x="9600" y="1"/>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6"/>
            <p:cNvSpPr/>
            <p:nvPr/>
          </p:nvSpPr>
          <p:spPr>
            <a:xfrm>
              <a:off x="7231120" y="3047327"/>
              <a:ext cx="173589" cy="81539"/>
            </a:xfrm>
            <a:custGeom>
              <a:avLst/>
              <a:gdLst/>
              <a:ahLst/>
              <a:cxnLst/>
              <a:rect l="l" t="t" r="r" b="b"/>
              <a:pathLst>
                <a:path w="3947" h="1854" extrusionOk="0">
                  <a:moveTo>
                    <a:pt x="3946" y="0"/>
                  </a:moveTo>
                  <a:lnTo>
                    <a:pt x="1" y="785"/>
                  </a:lnTo>
                  <a:lnTo>
                    <a:pt x="1850" y="1853"/>
                  </a:lnTo>
                  <a:lnTo>
                    <a:pt x="3946" y="0"/>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6"/>
            <p:cNvSpPr/>
            <p:nvPr/>
          </p:nvSpPr>
          <p:spPr>
            <a:xfrm>
              <a:off x="6577154" y="2404707"/>
              <a:ext cx="49434" cy="365694"/>
            </a:xfrm>
            <a:custGeom>
              <a:avLst/>
              <a:gdLst/>
              <a:ahLst/>
              <a:cxnLst/>
              <a:rect l="l" t="t" r="r" b="b"/>
              <a:pathLst>
                <a:path w="1124" h="8315" extrusionOk="0">
                  <a:moveTo>
                    <a:pt x="0" y="1"/>
                  </a:moveTo>
                  <a:lnTo>
                    <a:pt x="0" y="1"/>
                  </a:lnTo>
                  <a:lnTo>
                    <a:pt x="1123" y="8315"/>
                  </a:lnTo>
                  <a:close/>
                </a:path>
              </a:pathLst>
            </a:custGeom>
            <a:solidFill>
              <a:srgbClr val="2E3C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6"/>
            <p:cNvSpPr/>
            <p:nvPr/>
          </p:nvSpPr>
          <p:spPr>
            <a:xfrm>
              <a:off x="6755005" y="2898106"/>
              <a:ext cx="506386" cy="321406"/>
            </a:xfrm>
            <a:custGeom>
              <a:avLst/>
              <a:gdLst/>
              <a:ahLst/>
              <a:cxnLst/>
              <a:rect l="l" t="t" r="r" b="b"/>
              <a:pathLst>
                <a:path w="11514" h="7308" extrusionOk="0">
                  <a:moveTo>
                    <a:pt x="520" y="0"/>
                  </a:moveTo>
                  <a:cubicBezTo>
                    <a:pt x="209" y="0"/>
                    <a:pt x="0" y="396"/>
                    <a:pt x="0" y="969"/>
                  </a:cubicBezTo>
                  <a:cubicBezTo>
                    <a:pt x="0" y="1089"/>
                    <a:pt x="11" y="1219"/>
                    <a:pt x="28" y="1349"/>
                  </a:cubicBezTo>
                  <a:lnTo>
                    <a:pt x="10349" y="7308"/>
                  </a:lnTo>
                  <a:lnTo>
                    <a:pt x="11513" y="6277"/>
                  </a:lnTo>
                  <a:cubicBezTo>
                    <a:pt x="11513" y="6277"/>
                    <a:pt x="1284" y="372"/>
                    <a:pt x="765" y="72"/>
                  </a:cubicBezTo>
                  <a:cubicBezTo>
                    <a:pt x="680" y="21"/>
                    <a:pt x="598" y="0"/>
                    <a:pt x="520" y="0"/>
                  </a:cubicBez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6"/>
            <p:cNvSpPr/>
            <p:nvPr/>
          </p:nvSpPr>
          <p:spPr>
            <a:xfrm>
              <a:off x="6583751" y="2821407"/>
              <a:ext cx="137965" cy="98647"/>
            </a:xfrm>
            <a:custGeom>
              <a:avLst/>
              <a:gdLst/>
              <a:ahLst/>
              <a:cxnLst/>
              <a:rect l="l" t="t" r="r" b="b"/>
              <a:pathLst>
                <a:path w="3137" h="2243" extrusionOk="0">
                  <a:moveTo>
                    <a:pt x="1512" y="1"/>
                  </a:moveTo>
                  <a:lnTo>
                    <a:pt x="0" y="830"/>
                  </a:lnTo>
                  <a:lnTo>
                    <a:pt x="2448" y="2242"/>
                  </a:lnTo>
                  <a:cubicBezTo>
                    <a:pt x="2440" y="2198"/>
                    <a:pt x="2437" y="2157"/>
                    <a:pt x="2437" y="2113"/>
                  </a:cubicBezTo>
                  <a:cubicBezTo>
                    <a:pt x="2437" y="1492"/>
                    <a:pt x="3137" y="966"/>
                    <a:pt x="3137" y="966"/>
                  </a:cubicBezTo>
                  <a:cubicBezTo>
                    <a:pt x="3137" y="966"/>
                    <a:pt x="2021" y="294"/>
                    <a:pt x="1512" y="1"/>
                  </a:cubicBez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6"/>
            <p:cNvSpPr/>
            <p:nvPr/>
          </p:nvSpPr>
          <p:spPr>
            <a:xfrm>
              <a:off x="6346309" y="3275621"/>
              <a:ext cx="377700" cy="243341"/>
            </a:xfrm>
            <a:custGeom>
              <a:avLst/>
              <a:gdLst/>
              <a:ahLst/>
              <a:cxnLst/>
              <a:rect l="l" t="t" r="r" b="b"/>
              <a:pathLst>
                <a:path w="8588" h="5533" extrusionOk="0">
                  <a:moveTo>
                    <a:pt x="5635" y="0"/>
                  </a:moveTo>
                  <a:lnTo>
                    <a:pt x="908" y="1621"/>
                  </a:lnTo>
                  <a:lnTo>
                    <a:pt x="0" y="5110"/>
                  </a:lnTo>
                  <a:lnTo>
                    <a:pt x="4362" y="5532"/>
                  </a:lnTo>
                  <a:lnTo>
                    <a:pt x="8587" y="1703"/>
                  </a:lnTo>
                  <a:lnTo>
                    <a:pt x="5635" y="0"/>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6"/>
            <p:cNvSpPr/>
            <p:nvPr/>
          </p:nvSpPr>
          <p:spPr>
            <a:xfrm>
              <a:off x="5329826" y="3084797"/>
              <a:ext cx="521779" cy="275491"/>
            </a:xfrm>
            <a:custGeom>
              <a:avLst/>
              <a:gdLst/>
              <a:ahLst/>
              <a:cxnLst/>
              <a:rect l="l" t="t" r="r" b="b"/>
              <a:pathLst>
                <a:path w="11864" h="6264" extrusionOk="0">
                  <a:moveTo>
                    <a:pt x="7782" y="1"/>
                  </a:moveTo>
                  <a:lnTo>
                    <a:pt x="3304" y="2523"/>
                  </a:lnTo>
                  <a:lnTo>
                    <a:pt x="673" y="2455"/>
                  </a:lnTo>
                  <a:lnTo>
                    <a:pt x="0" y="3063"/>
                  </a:lnTo>
                  <a:lnTo>
                    <a:pt x="5539" y="6264"/>
                  </a:lnTo>
                  <a:lnTo>
                    <a:pt x="11864" y="841"/>
                  </a:lnTo>
                  <a:lnTo>
                    <a:pt x="7782" y="1"/>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p:nvPr/>
          </p:nvSpPr>
          <p:spPr>
            <a:xfrm>
              <a:off x="5990256" y="2986504"/>
              <a:ext cx="539063" cy="307904"/>
            </a:xfrm>
            <a:custGeom>
              <a:avLst/>
              <a:gdLst/>
              <a:ahLst/>
              <a:cxnLst/>
              <a:rect l="l" t="t" r="r" b="b"/>
              <a:pathLst>
                <a:path w="12257" h="7001" extrusionOk="0">
                  <a:moveTo>
                    <a:pt x="2338" y="1"/>
                  </a:moveTo>
                  <a:lnTo>
                    <a:pt x="0" y="2052"/>
                  </a:lnTo>
                  <a:lnTo>
                    <a:pt x="8571" y="7001"/>
                  </a:lnTo>
                  <a:lnTo>
                    <a:pt x="12257" y="5725"/>
                  </a:lnTo>
                  <a:lnTo>
                    <a:pt x="2338" y="1"/>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6"/>
            <p:cNvSpPr/>
            <p:nvPr/>
          </p:nvSpPr>
          <p:spPr>
            <a:xfrm>
              <a:off x="5772429" y="2807774"/>
              <a:ext cx="270565" cy="272588"/>
            </a:xfrm>
            <a:custGeom>
              <a:avLst/>
              <a:gdLst/>
              <a:ahLst/>
              <a:cxnLst/>
              <a:rect l="l" t="t" r="r" b="b"/>
              <a:pathLst>
                <a:path w="6152" h="6198" extrusionOk="0">
                  <a:moveTo>
                    <a:pt x="257" y="0"/>
                  </a:moveTo>
                  <a:lnTo>
                    <a:pt x="1" y="5532"/>
                  </a:lnTo>
                  <a:lnTo>
                    <a:pt x="2896" y="6198"/>
                  </a:lnTo>
                  <a:lnTo>
                    <a:pt x="6152" y="3403"/>
                  </a:lnTo>
                  <a:lnTo>
                    <a:pt x="257" y="0"/>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6"/>
            <p:cNvSpPr/>
            <p:nvPr/>
          </p:nvSpPr>
          <p:spPr>
            <a:xfrm>
              <a:off x="5603462" y="2863891"/>
              <a:ext cx="118306" cy="182737"/>
            </a:xfrm>
            <a:custGeom>
              <a:avLst/>
              <a:gdLst/>
              <a:ahLst/>
              <a:cxnLst/>
              <a:rect l="l" t="t" r="r" b="b"/>
              <a:pathLst>
                <a:path w="2690" h="4155" extrusionOk="0">
                  <a:moveTo>
                    <a:pt x="2690" y="0"/>
                  </a:moveTo>
                  <a:lnTo>
                    <a:pt x="2174" y="468"/>
                  </a:lnTo>
                  <a:lnTo>
                    <a:pt x="0" y="2444"/>
                  </a:lnTo>
                  <a:lnTo>
                    <a:pt x="584" y="4154"/>
                  </a:lnTo>
                  <a:lnTo>
                    <a:pt x="1150" y="3830"/>
                  </a:lnTo>
                  <a:lnTo>
                    <a:pt x="2509" y="4021"/>
                  </a:lnTo>
                  <a:lnTo>
                    <a:pt x="2690" y="0"/>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6"/>
            <p:cNvSpPr/>
            <p:nvPr/>
          </p:nvSpPr>
          <p:spPr>
            <a:xfrm>
              <a:off x="5417168" y="3019972"/>
              <a:ext cx="153446" cy="120285"/>
            </a:xfrm>
            <a:custGeom>
              <a:avLst/>
              <a:gdLst/>
              <a:ahLst/>
              <a:cxnLst/>
              <a:rect l="l" t="t" r="r" b="b"/>
              <a:pathLst>
                <a:path w="3489" h="2735" extrusionOk="0">
                  <a:moveTo>
                    <a:pt x="3014" y="1"/>
                  </a:moveTo>
                  <a:lnTo>
                    <a:pt x="1" y="2735"/>
                  </a:lnTo>
                  <a:lnTo>
                    <a:pt x="1206" y="2694"/>
                  </a:lnTo>
                  <a:lnTo>
                    <a:pt x="3489" y="1376"/>
                  </a:lnTo>
                  <a:lnTo>
                    <a:pt x="3014" y="1"/>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6"/>
            <p:cNvSpPr/>
            <p:nvPr/>
          </p:nvSpPr>
          <p:spPr>
            <a:xfrm>
              <a:off x="5733156" y="3121871"/>
              <a:ext cx="565319" cy="322329"/>
            </a:xfrm>
            <a:custGeom>
              <a:avLst/>
              <a:gdLst/>
              <a:ahLst/>
              <a:cxnLst/>
              <a:rect l="l" t="t" r="r" b="b"/>
              <a:pathLst>
                <a:path w="12854" h="7329" extrusionOk="0">
                  <a:moveTo>
                    <a:pt x="4676" y="1"/>
                  </a:moveTo>
                  <a:lnTo>
                    <a:pt x="0" y="4110"/>
                  </a:lnTo>
                  <a:lnTo>
                    <a:pt x="5574" y="7329"/>
                  </a:lnTo>
                  <a:lnTo>
                    <a:pt x="12853" y="4721"/>
                  </a:lnTo>
                  <a:lnTo>
                    <a:pt x="4676" y="1"/>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6"/>
            <p:cNvSpPr/>
            <p:nvPr/>
          </p:nvSpPr>
          <p:spPr>
            <a:xfrm>
              <a:off x="5978250" y="3376025"/>
              <a:ext cx="335963" cy="353115"/>
            </a:xfrm>
            <a:custGeom>
              <a:avLst/>
              <a:gdLst/>
              <a:ahLst/>
              <a:cxnLst/>
              <a:rect l="l" t="t" r="r" b="b"/>
              <a:pathLst>
                <a:path w="7639" h="8029" extrusionOk="0">
                  <a:moveTo>
                    <a:pt x="7639" y="1"/>
                  </a:moveTo>
                  <a:lnTo>
                    <a:pt x="1" y="2741"/>
                  </a:lnTo>
                  <a:lnTo>
                    <a:pt x="598" y="5297"/>
                  </a:lnTo>
                  <a:lnTo>
                    <a:pt x="598" y="5300"/>
                  </a:lnTo>
                  <a:lnTo>
                    <a:pt x="5322" y="8028"/>
                  </a:lnTo>
                  <a:lnTo>
                    <a:pt x="7639" y="1"/>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6"/>
            <p:cNvSpPr/>
            <p:nvPr/>
          </p:nvSpPr>
          <p:spPr>
            <a:xfrm>
              <a:off x="6280561" y="3556426"/>
              <a:ext cx="201472" cy="196239"/>
            </a:xfrm>
            <a:custGeom>
              <a:avLst/>
              <a:gdLst/>
              <a:ahLst/>
              <a:cxnLst/>
              <a:rect l="l" t="t" r="r" b="b"/>
              <a:pathLst>
                <a:path w="4581" h="4462" extrusionOk="0">
                  <a:moveTo>
                    <a:pt x="1164" y="1"/>
                  </a:moveTo>
                  <a:lnTo>
                    <a:pt x="1" y="4462"/>
                  </a:lnTo>
                  <a:lnTo>
                    <a:pt x="1642" y="2973"/>
                  </a:lnTo>
                  <a:lnTo>
                    <a:pt x="4580" y="305"/>
                  </a:lnTo>
                  <a:lnTo>
                    <a:pt x="1164" y="1"/>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6"/>
            <p:cNvSpPr/>
            <p:nvPr/>
          </p:nvSpPr>
          <p:spPr>
            <a:xfrm>
              <a:off x="5836110" y="3500309"/>
              <a:ext cx="115008" cy="77317"/>
            </a:xfrm>
            <a:custGeom>
              <a:avLst/>
              <a:gdLst/>
              <a:ahLst/>
              <a:cxnLst/>
              <a:rect l="l" t="t" r="r" b="b"/>
              <a:pathLst>
                <a:path w="2615" h="1758" extrusionOk="0">
                  <a:moveTo>
                    <a:pt x="2120" y="1"/>
                  </a:moveTo>
                  <a:lnTo>
                    <a:pt x="0" y="263"/>
                  </a:lnTo>
                  <a:lnTo>
                    <a:pt x="2591" y="1758"/>
                  </a:lnTo>
                  <a:lnTo>
                    <a:pt x="2615" y="1704"/>
                  </a:lnTo>
                  <a:lnTo>
                    <a:pt x="2120" y="1"/>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6"/>
            <p:cNvSpPr/>
            <p:nvPr/>
          </p:nvSpPr>
          <p:spPr>
            <a:xfrm>
              <a:off x="5630157" y="3340446"/>
              <a:ext cx="275183" cy="137965"/>
            </a:xfrm>
            <a:custGeom>
              <a:avLst/>
              <a:gdLst/>
              <a:ahLst/>
              <a:cxnLst/>
              <a:rect l="l" t="t" r="r" b="b"/>
              <a:pathLst>
                <a:path w="6257" h="3137" extrusionOk="0">
                  <a:moveTo>
                    <a:pt x="1363" y="0"/>
                  </a:moveTo>
                  <a:lnTo>
                    <a:pt x="4" y="1195"/>
                  </a:lnTo>
                  <a:lnTo>
                    <a:pt x="0" y="1195"/>
                  </a:lnTo>
                  <a:lnTo>
                    <a:pt x="3363" y="3137"/>
                  </a:lnTo>
                  <a:lnTo>
                    <a:pt x="3366" y="3137"/>
                  </a:lnTo>
                  <a:lnTo>
                    <a:pt x="6257" y="2690"/>
                  </a:lnTo>
                  <a:lnTo>
                    <a:pt x="1363" y="0"/>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6"/>
            <p:cNvSpPr/>
            <p:nvPr/>
          </p:nvSpPr>
          <p:spPr>
            <a:xfrm>
              <a:off x="4931905" y="3239426"/>
              <a:ext cx="384605" cy="177899"/>
            </a:xfrm>
            <a:custGeom>
              <a:avLst/>
              <a:gdLst/>
              <a:ahLst/>
              <a:cxnLst/>
              <a:rect l="l" t="t" r="r" b="b"/>
              <a:pathLst>
                <a:path w="8745" h="4045" extrusionOk="0">
                  <a:moveTo>
                    <a:pt x="7373" y="1"/>
                  </a:moveTo>
                  <a:lnTo>
                    <a:pt x="0" y="1984"/>
                  </a:lnTo>
                  <a:lnTo>
                    <a:pt x="3570" y="4045"/>
                  </a:lnTo>
                  <a:lnTo>
                    <a:pt x="8745" y="3438"/>
                  </a:lnTo>
                  <a:lnTo>
                    <a:pt x="7373"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6"/>
            <p:cNvSpPr/>
            <p:nvPr/>
          </p:nvSpPr>
          <p:spPr>
            <a:xfrm>
              <a:off x="5297413" y="3219460"/>
              <a:ext cx="276062" cy="165937"/>
            </a:xfrm>
            <a:custGeom>
              <a:avLst/>
              <a:gdLst/>
              <a:ahLst/>
              <a:cxnLst/>
              <a:rect l="l" t="t" r="r" b="b"/>
              <a:pathLst>
                <a:path w="6277" h="3773" extrusionOk="0">
                  <a:moveTo>
                    <a:pt x="737" y="1"/>
                  </a:moveTo>
                  <a:lnTo>
                    <a:pt x="0" y="198"/>
                  </a:lnTo>
                  <a:lnTo>
                    <a:pt x="1448" y="3772"/>
                  </a:lnTo>
                  <a:lnTo>
                    <a:pt x="6276" y="3202"/>
                  </a:lnTo>
                  <a:lnTo>
                    <a:pt x="737"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6"/>
            <p:cNvSpPr/>
            <p:nvPr/>
          </p:nvSpPr>
          <p:spPr>
            <a:xfrm>
              <a:off x="5151491" y="3392956"/>
              <a:ext cx="626583" cy="252841"/>
            </a:xfrm>
            <a:custGeom>
              <a:avLst/>
              <a:gdLst/>
              <a:ahLst/>
              <a:cxnLst/>
              <a:rect l="l" t="t" r="r" b="b"/>
              <a:pathLst>
                <a:path w="14247" h="5749" extrusionOk="0">
                  <a:moveTo>
                    <a:pt x="10884" y="1"/>
                  </a:moveTo>
                  <a:lnTo>
                    <a:pt x="1" y="1377"/>
                  </a:lnTo>
                  <a:lnTo>
                    <a:pt x="7571" y="5748"/>
                  </a:lnTo>
                  <a:lnTo>
                    <a:pt x="14247" y="1943"/>
                  </a:lnTo>
                  <a:lnTo>
                    <a:pt x="10884"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6"/>
            <p:cNvSpPr/>
            <p:nvPr/>
          </p:nvSpPr>
          <p:spPr>
            <a:xfrm>
              <a:off x="5905289" y="3609113"/>
              <a:ext cx="307024" cy="251478"/>
            </a:xfrm>
            <a:custGeom>
              <a:avLst/>
              <a:gdLst/>
              <a:ahLst/>
              <a:cxnLst/>
              <a:rect l="l" t="t" r="r" b="b"/>
              <a:pathLst>
                <a:path w="6981" h="5718" extrusionOk="0">
                  <a:moveTo>
                    <a:pt x="2257" y="0"/>
                  </a:moveTo>
                  <a:lnTo>
                    <a:pt x="1" y="5718"/>
                  </a:lnTo>
                  <a:lnTo>
                    <a:pt x="5499" y="4236"/>
                  </a:lnTo>
                  <a:lnTo>
                    <a:pt x="6981" y="2728"/>
                  </a:lnTo>
                  <a:lnTo>
                    <a:pt x="2257"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6"/>
            <p:cNvSpPr/>
            <p:nvPr/>
          </p:nvSpPr>
          <p:spPr>
            <a:xfrm>
              <a:off x="5541628" y="3511831"/>
              <a:ext cx="408486" cy="338558"/>
            </a:xfrm>
            <a:custGeom>
              <a:avLst/>
              <a:gdLst/>
              <a:ahLst/>
              <a:cxnLst/>
              <a:rect l="l" t="t" r="r" b="b"/>
              <a:pathLst>
                <a:path w="9288" h="7698" extrusionOk="0">
                  <a:moveTo>
                    <a:pt x="6696" y="1"/>
                  </a:moveTo>
                  <a:lnTo>
                    <a:pt x="0" y="3793"/>
                  </a:lnTo>
                  <a:lnTo>
                    <a:pt x="6761" y="7697"/>
                  </a:lnTo>
                  <a:lnTo>
                    <a:pt x="9287" y="1496"/>
                  </a:lnTo>
                  <a:lnTo>
                    <a:pt x="6696"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6"/>
            <p:cNvSpPr/>
            <p:nvPr/>
          </p:nvSpPr>
          <p:spPr>
            <a:xfrm>
              <a:off x="6993667" y="3675610"/>
              <a:ext cx="572224" cy="400306"/>
            </a:xfrm>
            <a:custGeom>
              <a:avLst/>
              <a:gdLst/>
              <a:ahLst/>
              <a:cxnLst/>
              <a:rect l="l" t="t" r="r" b="b"/>
              <a:pathLst>
                <a:path w="13011" h="9102" extrusionOk="0">
                  <a:moveTo>
                    <a:pt x="1" y="0"/>
                  </a:moveTo>
                  <a:lnTo>
                    <a:pt x="1" y="1741"/>
                  </a:lnTo>
                  <a:lnTo>
                    <a:pt x="4" y="1741"/>
                  </a:lnTo>
                  <a:cubicBezTo>
                    <a:pt x="4" y="1778"/>
                    <a:pt x="21" y="1826"/>
                    <a:pt x="62" y="1884"/>
                  </a:cubicBezTo>
                  <a:lnTo>
                    <a:pt x="5130" y="8987"/>
                  </a:lnTo>
                  <a:cubicBezTo>
                    <a:pt x="5184" y="9063"/>
                    <a:pt x="5240" y="9101"/>
                    <a:pt x="5290" y="9101"/>
                  </a:cubicBezTo>
                  <a:cubicBezTo>
                    <a:pt x="5353" y="9101"/>
                    <a:pt x="5405" y="9040"/>
                    <a:pt x="5427" y="8922"/>
                  </a:cubicBezTo>
                  <a:lnTo>
                    <a:pt x="6069" y="5591"/>
                  </a:lnTo>
                  <a:cubicBezTo>
                    <a:pt x="6110" y="5379"/>
                    <a:pt x="6315" y="5198"/>
                    <a:pt x="6529" y="5184"/>
                  </a:cubicBezTo>
                  <a:lnTo>
                    <a:pt x="12850" y="4779"/>
                  </a:lnTo>
                  <a:cubicBezTo>
                    <a:pt x="12956" y="4771"/>
                    <a:pt x="13011" y="4754"/>
                    <a:pt x="13011" y="4734"/>
                  </a:cubicBezTo>
                  <a:lnTo>
                    <a:pt x="13011" y="299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6"/>
            <p:cNvSpPr/>
            <p:nvPr/>
          </p:nvSpPr>
          <p:spPr>
            <a:xfrm>
              <a:off x="6991908" y="3671256"/>
              <a:ext cx="576402" cy="328047"/>
            </a:xfrm>
            <a:custGeom>
              <a:avLst/>
              <a:gdLst/>
              <a:ahLst/>
              <a:cxnLst/>
              <a:rect l="l" t="t" r="r" b="b"/>
              <a:pathLst>
                <a:path w="13106" h="7459" extrusionOk="0">
                  <a:moveTo>
                    <a:pt x="160" y="1"/>
                  </a:moveTo>
                  <a:cubicBezTo>
                    <a:pt x="30" y="1"/>
                    <a:pt x="1" y="96"/>
                    <a:pt x="102" y="239"/>
                  </a:cubicBezTo>
                  <a:lnTo>
                    <a:pt x="5170" y="7345"/>
                  </a:lnTo>
                  <a:cubicBezTo>
                    <a:pt x="5224" y="7421"/>
                    <a:pt x="5280" y="7458"/>
                    <a:pt x="5329" y="7458"/>
                  </a:cubicBezTo>
                  <a:cubicBezTo>
                    <a:pt x="5392" y="7458"/>
                    <a:pt x="5444" y="7397"/>
                    <a:pt x="5467" y="7280"/>
                  </a:cubicBezTo>
                  <a:lnTo>
                    <a:pt x="6109" y="3946"/>
                  </a:lnTo>
                  <a:cubicBezTo>
                    <a:pt x="6150" y="3734"/>
                    <a:pt x="6355" y="3553"/>
                    <a:pt x="6569" y="3539"/>
                  </a:cubicBezTo>
                  <a:lnTo>
                    <a:pt x="12890" y="3133"/>
                  </a:lnTo>
                  <a:cubicBezTo>
                    <a:pt x="13102" y="3120"/>
                    <a:pt x="13106" y="3068"/>
                    <a:pt x="12897" y="3021"/>
                  </a:cubicBezTo>
                  <a:lnTo>
                    <a:pt x="255" y="14"/>
                  </a:lnTo>
                  <a:cubicBezTo>
                    <a:pt x="219" y="5"/>
                    <a:pt x="187" y="1"/>
                    <a:pt x="1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6"/>
            <p:cNvSpPr/>
            <p:nvPr/>
          </p:nvSpPr>
          <p:spPr>
            <a:xfrm>
              <a:off x="5488633" y="1811520"/>
              <a:ext cx="92226" cy="20451"/>
            </a:xfrm>
            <a:custGeom>
              <a:avLst/>
              <a:gdLst/>
              <a:ahLst/>
              <a:cxnLst/>
              <a:rect l="l" t="t" r="r" b="b"/>
              <a:pathLst>
                <a:path w="2097" h="465" extrusionOk="0">
                  <a:moveTo>
                    <a:pt x="2096" y="0"/>
                  </a:moveTo>
                  <a:lnTo>
                    <a:pt x="0" y="46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6"/>
            <p:cNvSpPr/>
            <p:nvPr/>
          </p:nvSpPr>
          <p:spPr>
            <a:xfrm>
              <a:off x="5587102" y="1666478"/>
              <a:ext cx="101198" cy="153842"/>
            </a:xfrm>
            <a:custGeom>
              <a:avLst/>
              <a:gdLst/>
              <a:ahLst/>
              <a:cxnLst/>
              <a:rect l="l" t="t" r="r" b="b"/>
              <a:pathLst>
                <a:path w="2301" h="3498" extrusionOk="0">
                  <a:moveTo>
                    <a:pt x="1594" y="1"/>
                  </a:moveTo>
                  <a:cubicBezTo>
                    <a:pt x="1486" y="1"/>
                    <a:pt x="1367" y="31"/>
                    <a:pt x="1242" y="94"/>
                  </a:cubicBezTo>
                  <a:cubicBezTo>
                    <a:pt x="631" y="404"/>
                    <a:pt x="92" y="1394"/>
                    <a:pt x="42" y="2309"/>
                  </a:cubicBezTo>
                  <a:cubicBezTo>
                    <a:pt x="0" y="3038"/>
                    <a:pt x="280" y="3498"/>
                    <a:pt x="706" y="3498"/>
                  </a:cubicBezTo>
                  <a:cubicBezTo>
                    <a:pt x="815" y="3498"/>
                    <a:pt x="933" y="3468"/>
                    <a:pt x="1058" y="3405"/>
                  </a:cubicBezTo>
                  <a:cubicBezTo>
                    <a:pt x="1672" y="3094"/>
                    <a:pt x="2208" y="2104"/>
                    <a:pt x="2260" y="1189"/>
                  </a:cubicBezTo>
                  <a:cubicBezTo>
                    <a:pt x="2300" y="461"/>
                    <a:pt x="2020" y="1"/>
                    <a:pt x="1594"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 name="Google Shape;487;p26"/>
            <p:cNvSpPr/>
            <p:nvPr/>
          </p:nvSpPr>
          <p:spPr>
            <a:xfrm>
              <a:off x="6666920" y="1243059"/>
              <a:ext cx="461922" cy="349025"/>
            </a:xfrm>
            <a:custGeom>
              <a:avLst/>
              <a:gdLst/>
              <a:ahLst/>
              <a:cxnLst/>
              <a:rect l="l" t="t" r="r" b="b"/>
              <a:pathLst>
                <a:path w="10503" h="7936" extrusionOk="0">
                  <a:moveTo>
                    <a:pt x="4865" y="0"/>
                  </a:moveTo>
                  <a:cubicBezTo>
                    <a:pt x="4595" y="0"/>
                    <a:pt x="4290" y="88"/>
                    <a:pt x="3967" y="275"/>
                  </a:cubicBezTo>
                  <a:cubicBezTo>
                    <a:pt x="2857" y="916"/>
                    <a:pt x="1956" y="2476"/>
                    <a:pt x="1956" y="3759"/>
                  </a:cubicBezTo>
                  <a:lnTo>
                    <a:pt x="1956" y="4479"/>
                  </a:lnTo>
                  <a:cubicBezTo>
                    <a:pt x="1956" y="4811"/>
                    <a:pt x="2018" y="5090"/>
                    <a:pt x="2127" y="5312"/>
                  </a:cubicBezTo>
                  <a:lnTo>
                    <a:pt x="745" y="6111"/>
                  </a:lnTo>
                  <a:cubicBezTo>
                    <a:pt x="335" y="6350"/>
                    <a:pt x="1" y="6927"/>
                    <a:pt x="1" y="7404"/>
                  </a:cubicBezTo>
                  <a:cubicBezTo>
                    <a:pt x="1" y="7741"/>
                    <a:pt x="169" y="7935"/>
                    <a:pt x="413" y="7935"/>
                  </a:cubicBezTo>
                  <a:cubicBezTo>
                    <a:pt x="513" y="7935"/>
                    <a:pt x="626" y="7903"/>
                    <a:pt x="745" y="7834"/>
                  </a:cubicBezTo>
                  <a:lnTo>
                    <a:pt x="9758" y="2630"/>
                  </a:lnTo>
                  <a:cubicBezTo>
                    <a:pt x="10168" y="2394"/>
                    <a:pt x="10503" y="1814"/>
                    <a:pt x="10503" y="1339"/>
                  </a:cubicBezTo>
                  <a:cubicBezTo>
                    <a:pt x="10503" y="1003"/>
                    <a:pt x="10334" y="807"/>
                    <a:pt x="10090" y="807"/>
                  </a:cubicBezTo>
                  <a:cubicBezTo>
                    <a:pt x="9990" y="807"/>
                    <a:pt x="9877" y="840"/>
                    <a:pt x="9758" y="909"/>
                  </a:cubicBezTo>
                  <a:lnTo>
                    <a:pt x="8093" y="1869"/>
                  </a:lnTo>
                  <a:cubicBezTo>
                    <a:pt x="8104" y="1793"/>
                    <a:pt x="8110" y="1722"/>
                    <a:pt x="8110" y="1650"/>
                  </a:cubicBezTo>
                  <a:lnTo>
                    <a:pt x="8110" y="1166"/>
                  </a:lnTo>
                  <a:cubicBezTo>
                    <a:pt x="8110" y="558"/>
                    <a:pt x="7806" y="206"/>
                    <a:pt x="7365" y="206"/>
                  </a:cubicBezTo>
                  <a:cubicBezTo>
                    <a:pt x="7185" y="206"/>
                    <a:pt x="6981" y="266"/>
                    <a:pt x="6765" y="391"/>
                  </a:cubicBezTo>
                  <a:cubicBezTo>
                    <a:pt x="6465" y="565"/>
                    <a:pt x="6188" y="838"/>
                    <a:pt x="5963" y="1162"/>
                  </a:cubicBezTo>
                  <a:cubicBezTo>
                    <a:pt x="5879" y="422"/>
                    <a:pt x="5455" y="0"/>
                    <a:pt x="4865"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 name="Google Shape;488;p26"/>
            <p:cNvSpPr/>
            <p:nvPr/>
          </p:nvSpPr>
          <p:spPr>
            <a:xfrm>
              <a:off x="6721754" y="3218930"/>
              <a:ext cx="554171" cy="168504"/>
            </a:xfrm>
            <a:custGeom>
              <a:avLst/>
              <a:gdLst/>
              <a:ahLst/>
              <a:cxnLst/>
              <a:rect l="l" t="t" r="r" b="b"/>
              <a:pathLst>
                <a:path w="12530" h="3834" extrusionOk="0">
                  <a:moveTo>
                    <a:pt x="11055" y="1"/>
                  </a:moveTo>
                  <a:lnTo>
                    <a:pt x="0" y="2980"/>
                  </a:lnTo>
                  <a:lnTo>
                    <a:pt x="1471" y="3833"/>
                  </a:lnTo>
                  <a:lnTo>
                    <a:pt x="12529" y="854"/>
                  </a:lnTo>
                  <a:lnTo>
                    <a:pt x="11055"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CD844C93-3272-4182-A71A-B6207D9E274E}"/>
              </a:ext>
            </a:extLst>
          </p:cNvPr>
          <p:cNvPicPr>
            <a:picLocks noChangeAspect="1"/>
          </p:cNvPicPr>
          <p:nvPr/>
        </p:nvPicPr>
        <p:blipFill>
          <a:blip r:embed="rId3"/>
          <a:stretch>
            <a:fillRect/>
          </a:stretch>
        </p:blipFill>
        <p:spPr>
          <a:xfrm>
            <a:off x="5258770" y="1636508"/>
            <a:ext cx="1704098" cy="1704098"/>
          </a:xfrm>
          <a:prstGeom prst="rect">
            <a:avLst/>
          </a:prstGeom>
          <a:ln>
            <a:noFill/>
          </a:ln>
          <a:effectLst>
            <a:softEdge rad="112500"/>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5329;p40">
            <a:extLst>
              <a:ext uri="{FF2B5EF4-FFF2-40B4-BE49-F238E27FC236}">
                <a16:creationId xmlns:a16="http://schemas.microsoft.com/office/drawing/2014/main" id="{1B2DE61D-69A4-41D8-9C08-2EBA72D67C87}"/>
              </a:ext>
            </a:extLst>
          </p:cNvPr>
          <p:cNvGrpSpPr/>
          <p:nvPr/>
        </p:nvGrpSpPr>
        <p:grpSpPr>
          <a:xfrm>
            <a:off x="882387" y="3164574"/>
            <a:ext cx="3116480" cy="1301090"/>
            <a:chOff x="1202000" y="2798341"/>
            <a:chExt cx="2538884" cy="1059951"/>
          </a:xfrm>
        </p:grpSpPr>
        <p:sp>
          <p:nvSpPr>
            <p:cNvPr id="5" name="Google Shape;5330;p40">
              <a:extLst>
                <a:ext uri="{FF2B5EF4-FFF2-40B4-BE49-F238E27FC236}">
                  <a16:creationId xmlns:a16="http://schemas.microsoft.com/office/drawing/2014/main" id="{B9EABF18-F002-4B94-AAF6-41C7DFE757C0}"/>
                </a:ext>
              </a:extLst>
            </p:cNvPr>
            <p:cNvSpPr/>
            <p:nvPr/>
          </p:nvSpPr>
          <p:spPr>
            <a:xfrm>
              <a:off x="1202000" y="3227901"/>
              <a:ext cx="898457" cy="630392"/>
            </a:xfrm>
            <a:custGeom>
              <a:avLst/>
              <a:gdLst/>
              <a:ahLst/>
              <a:cxnLst/>
              <a:rect l="l" t="t" r="r" b="b"/>
              <a:pathLst>
                <a:path w="32541" h="22832" extrusionOk="0">
                  <a:moveTo>
                    <a:pt x="1010" y="0"/>
                  </a:moveTo>
                  <a:lnTo>
                    <a:pt x="1010" y="0"/>
                  </a:lnTo>
                  <a:cubicBezTo>
                    <a:pt x="440" y="438"/>
                    <a:pt x="0" y="1256"/>
                    <a:pt x="0" y="1946"/>
                  </a:cubicBezTo>
                  <a:lnTo>
                    <a:pt x="0" y="3069"/>
                  </a:lnTo>
                  <a:cubicBezTo>
                    <a:pt x="0" y="3834"/>
                    <a:pt x="534" y="4758"/>
                    <a:pt x="1195" y="5141"/>
                  </a:cubicBezTo>
                  <a:lnTo>
                    <a:pt x="31346" y="22546"/>
                  </a:lnTo>
                  <a:cubicBezTo>
                    <a:pt x="31674" y="22738"/>
                    <a:pt x="32107" y="22832"/>
                    <a:pt x="32540" y="22832"/>
                  </a:cubicBezTo>
                  <a:lnTo>
                    <a:pt x="32540" y="18944"/>
                  </a:lnTo>
                  <a:cubicBezTo>
                    <a:pt x="32107" y="18944"/>
                    <a:pt x="31674" y="18850"/>
                    <a:pt x="31346" y="18659"/>
                  </a:cubicBezTo>
                  <a:lnTo>
                    <a:pt x="1195" y="1253"/>
                  </a:lnTo>
                  <a:cubicBezTo>
                    <a:pt x="606" y="914"/>
                    <a:pt x="545" y="383"/>
                    <a:pt x="1010" y="0"/>
                  </a:cubicBezTo>
                  <a:close/>
                </a:path>
              </a:pathLst>
            </a:custGeom>
            <a:solidFill>
              <a:srgbClr val="000000">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331;p40">
              <a:extLst>
                <a:ext uri="{FF2B5EF4-FFF2-40B4-BE49-F238E27FC236}">
                  <a16:creationId xmlns:a16="http://schemas.microsoft.com/office/drawing/2014/main" id="{86B2EFCB-4075-4E14-A960-32BA8E1B8C71}"/>
                </a:ext>
              </a:extLst>
            </p:cNvPr>
            <p:cNvSpPr/>
            <p:nvPr/>
          </p:nvSpPr>
          <p:spPr>
            <a:xfrm>
              <a:off x="2098835" y="2798341"/>
              <a:ext cx="1642050" cy="1059920"/>
            </a:xfrm>
            <a:custGeom>
              <a:avLst/>
              <a:gdLst/>
              <a:ahLst/>
              <a:cxnLst/>
              <a:rect l="l" t="t" r="r" b="b"/>
              <a:pathLst>
                <a:path w="59473" h="38389" extrusionOk="0">
                  <a:moveTo>
                    <a:pt x="58462" y="0"/>
                  </a:moveTo>
                  <a:cubicBezTo>
                    <a:pt x="58928" y="383"/>
                    <a:pt x="58870" y="913"/>
                    <a:pt x="58278" y="1253"/>
                  </a:cubicBezTo>
                  <a:lnTo>
                    <a:pt x="1195" y="34216"/>
                  </a:lnTo>
                  <a:cubicBezTo>
                    <a:pt x="867" y="34407"/>
                    <a:pt x="434" y="34501"/>
                    <a:pt x="0" y="34501"/>
                  </a:cubicBezTo>
                  <a:lnTo>
                    <a:pt x="0" y="38389"/>
                  </a:lnTo>
                  <a:cubicBezTo>
                    <a:pt x="434" y="38389"/>
                    <a:pt x="867" y="38295"/>
                    <a:pt x="1195" y="38103"/>
                  </a:cubicBezTo>
                  <a:lnTo>
                    <a:pt x="58278" y="5140"/>
                  </a:lnTo>
                  <a:cubicBezTo>
                    <a:pt x="58938" y="4761"/>
                    <a:pt x="59473" y="3833"/>
                    <a:pt x="59473" y="3068"/>
                  </a:cubicBezTo>
                  <a:lnTo>
                    <a:pt x="59473" y="1946"/>
                  </a:lnTo>
                  <a:cubicBezTo>
                    <a:pt x="59473" y="1256"/>
                    <a:pt x="59032" y="433"/>
                    <a:pt x="58462" y="0"/>
                  </a:cubicBezTo>
                  <a:close/>
                </a:path>
              </a:pathLst>
            </a:custGeom>
            <a:solidFill>
              <a:srgbClr val="000000">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5332;p40">
            <a:extLst>
              <a:ext uri="{FF2B5EF4-FFF2-40B4-BE49-F238E27FC236}">
                <a16:creationId xmlns:a16="http://schemas.microsoft.com/office/drawing/2014/main" id="{D26F8652-9530-4FC3-B23C-463E251262C8}"/>
              </a:ext>
            </a:extLst>
          </p:cNvPr>
          <p:cNvSpPr txBox="1">
            <a:spLocks noGrp="1"/>
          </p:cNvSpPr>
          <p:nvPr>
            <p:ph type="ctrTitle"/>
          </p:nvPr>
        </p:nvSpPr>
        <p:spPr>
          <a:xfrm>
            <a:off x="5778639" y="1692900"/>
            <a:ext cx="3699163" cy="127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solidFill>
                  <a:schemeClr val="accent5"/>
                </a:solidFill>
              </a:rPr>
              <a:t>THANKS for your </a:t>
            </a:r>
            <a:r>
              <a:rPr lang="en-US" sz="4000" dirty="0">
                <a:solidFill>
                  <a:schemeClr val="accent5"/>
                </a:solidFill>
              </a:rPr>
              <a:t>Attention </a:t>
            </a:r>
            <a:endParaRPr sz="4000" dirty="0">
              <a:solidFill>
                <a:schemeClr val="accent5"/>
              </a:solidFill>
            </a:endParaRPr>
          </a:p>
        </p:txBody>
      </p:sp>
      <p:pic>
        <p:nvPicPr>
          <p:cNvPr id="94" name="Picture 93">
            <a:extLst>
              <a:ext uri="{FF2B5EF4-FFF2-40B4-BE49-F238E27FC236}">
                <a16:creationId xmlns:a16="http://schemas.microsoft.com/office/drawing/2014/main" id="{511660DF-D512-4D0D-B156-A8AEFC2F4E71}"/>
              </a:ext>
            </a:extLst>
          </p:cNvPr>
          <p:cNvPicPr>
            <a:picLocks noChangeAspect="1"/>
          </p:cNvPicPr>
          <p:nvPr/>
        </p:nvPicPr>
        <p:blipFill>
          <a:blip r:embed="rId2">
            <a:extLst>
              <a:ext uri="{BEBA8EAE-BF5A-486C-A8C5-ECC9F3942E4B}">
                <a14:imgProps xmlns:a14="http://schemas.microsoft.com/office/drawing/2010/main">
                  <a14:imgLayer r:embed="rId3">
                    <a14:imgEffect>
                      <a14:artisticWatercolorSponge/>
                    </a14:imgEffect>
                  </a14:imgLayer>
                </a14:imgProps>
              </a:ext>
            </a:extLst>
          </a:blip>
          <a:stretch>
            <a:fillRect/>
          </a:stretch>
        </p:blipFill>
        <p:spPr>
          <a:xfrm>
            <a:off x="882387" y="1300050"/>
            <a:ext cx="2846715" cy="284671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8" name="Google Shape;5333;p40">
            <a:extLst>
              <a:ext uri="{FF2B5EF4-FFF2-40B4-BE49-F238E27FC236}">
                <a16:creationId xmlns:a16="http://schemas.microsoft.com/office/drawing/2014/main" id="{EEF4132B-7CDC-40B9-B3AA-87CFA034ECC7}"/>
              </a:ext>
            </a:extLst>
          </p:cNvPr>
          <p:cNvSpPr txBox="1">
            <a:spLocks noGrp="1"/>
          </p:cNvSpPr>
          <p:nvPr>
            <p:ph type="subTitle" idx="1"/>
          </p:nvPr>
        </p:nvSpPr>
        <p:spPr>
          <a:xfrm>
            <a:off x="6132270" y="2995109"/>
            <a:ext cx="2991900" cy="139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solidFill>
                  <a:srgbClr val="F3F3F3"/>
                </a:solidFill>
                <a:latin typeface="Dosis" panose="020B0604020202020204" charset="0"/>
              </a:rPr>
              <a:t>Does anyone have any thoughts?</a:t>
            </a:r>
            <a:endParaRPr sz="1400" dirty="0">
              <a:solidFill>
                <a:srgbClr val="F3F3F3"/>
              </a:solidFill>
              <a:latin typeface="Dosis" panose="020B0604020202020204" charset="0"/>
            </a:endParaRPr>
          </a:p>
        </p:txBody>
      </p:sp>
    </p:spTree>
    <p:extLst>
      <p:ext uri="{BB962C8B-B14F-4D97-AF65-F5344CB8AC3E}">
        <p14:creationId xmlns:p14="http://schemas.microsoft.com/office/powerpoint/2010/main" val="1680227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6"/>
          <p:cNvSpPr txBox="1">
            <a:spLocks noGrp="1"/>
          </p:cNvSpPr>
          <p:nvPr>
            <p:ph type="subTitle" idx="1"/>
          </p:nvPr>
        </p:nvSpPr>
        <p:spPr>
          <a:xfrm flipH="1">
            <a:off x="856195" y="2760774"/>
            <a:ext cx="3554266" cy="1940733"/>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Clr>
                <a:schemeClr val="dk1"/>
              </a:buClr>
              <a:buSzPts val="1100"/>
              <a:buFont typeface="Wingdings" panose="05000000000000000000" pitchFamily="2" charset="2"/>
              <a:buChar char="q"/>
            </a:pPr>
            <a:r>
              <a:rPr lang="en-US" dirty="0">
                <a:latin typeface="Dosis" panose="020B0604020202020204" charset="0"/>
              </a:rPr>
              <a:t>If the BTUs can forecast the amount of the expected donor before the then it will help them to organize an event with more ease also resolving the wastage of resource.</a:t>
            </a:r>
          </a:p>
          <a:p>
            <a:pPr marL="171450" lvl="0" indent="-171450" algn="l" rtl="0">
              <a:spcBef>
                <a:spcPts val="0"/>
              </a:spcBef>
              <a:spcAft>
                <a:spcPts val="0"/>
              </a:spcAft>
              <a:buClr>
                <a:schemeClr val="dk1"/>
              </a:buClr>
              <a:buSzPts val="1100"/>
              <a:buFont typeface="Wingdings" panose="05000000000000000000" pitchFamily="2" charset="2"/>
              <a:buChar char="q"/>
            </a:pPr>
            <a:r>
              <a:rPr lang="en-US" dirty="0">
                <a:latin typeface="Dosis" panose="020B0604020202020204" charset="0"/>
              </a:rPr>
              <a:t>The ability to predict transfusions arising during hospital admission might enable economized blood supply management and might furthermore increase patient safety by ensuring a sufficient stock.</a:t>
            </a:r>
          </a:p>
          <a:p>
            <a:pPr marL="171450" lvl="0" indent="-171450" algn="l" rtl="0">
              <a:spcBef>
                <a:spcPts val="0"/>
              </a:spcBef>
              <a:spcAft>
                <a:spcPts val="0"/>
              </a:spcAft>
              <a:buClr>
                <a:schemeClr val="dk1"/>
              </a:buClr>
              <a:buSzPts val="1100"/>
              <a:buFont typeface="Wingdings" panose="05000000000000000000" pitchFamily="2" charset="2"/>
              <a:buChar char="q"/>
            </a:pPr>
            <a:r>
              <a:rPr lang="en-US" dirty="0">
                <a:latin typeface="Dosis" panose="020B0604020202020204" charset="0"/>
              </a:rPr>
              <a:t>Mostly in event of an emergency blood request, patients frequently do not receive assistance due to an inability to contact a donor.</a:t>
            </a:r>
          </a:p>
        </p:txBody>
      </p:sp>
      <p:sp>
        <p:nvSpPr>
          <p:cNvPr id="348" name="Google Shape;348;p26"/>
          <p:cNvSpPr txBox="1">
            <a:spLocks noGrp="1"/>
          </p:cNvSpPr>
          <p:nvPr>
            <p:ph type="title"/>
          </p:nvPr>
        </p:nvSpPr>
        <p:spPr>
          <a:xfrm>
            <a:off x="741845" y="1658576"/>
            <a:ext cx="3594369" cy="89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The proposition</a:t>
            </a:r>
            <a:r>
              <a:rPr lang="en-US" sz="1600" dirty="0"/>
              <a:t>(cont.)</a:t>
            </a:r>
            <a:endParaRPr lang="en-US" dirty="0"/>
          </a:p>
        </p:txBody>
      </p:sp>
      <p:sp>
        <p:nvSpPr>
          <p:cNvPr id="384" name="Google Shape;384;p26"/>
          <p:cNvSpPr/>
          <p:nvPr/>
        </p:nvSpPr>
        <p:spPr>
          <a:xfrm flipH="1">
            <a:off x="8352957" y="3911725"/>
            <a:ext cx="838921" cy="1048047"/>
          </a:xfrm>
          <a:custGeom>
            <a:avLst/>
            <a:gdLst/>
            <a:ahLst/>
            <a:cxnLst/>
            <a:rect l="l" t="t" r="r" b="b"/>
            <a:pathLst>
              <a:path w="4264" h="5327" extrusionOk="0">
                <a:moveTo>
                  <a:pt x="3206" y="1"/>
                </a:moveTo>
                <a:cubicBezTo>
                  <a:pt x="2530" y="1"/>
                  <a:pt x="1713" y="517"/>
                  <a:pt x="1157" y="1190"/>
                </a:cubicBezTo>
                <a:cubicBezTo>
                  <a:pt x="490" y="1995"/>
                  <a:pt x="11" y="3291"/>
                  <a:pt x="0" y="3919"/>
                </a:cubicBezTo>
                <a:lnTo>
                  <a:pt x="89" y="5327"/>
                </a:lnTo>
                <a:lnTo>
                  <a:pt x="871" y="4086"/>
                </a:lnTo>
                <a:cubicBezTo>
                  <a:pt x="1251" y="3073"/>
                  <a:pt x="2503" y="2353"/>
                  <a:pt x="3339" y="1777"/>
                </a:cubicBezTo>
                <a:cubicBezTo>
                  <a:pt x="4172" y="1200"/>
                  <a:pt x="4264" y="309"/>
                  <a:pt x="3587" y="64"/>
                </a:cubicBezTo>
                <a:cubicBezTo>
                  <a:pt x="3468" y="21"/>
                  <a:pt x="3340" y="1"/>
                  <a:pt x="32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6"/>
          <p:cNvSpPr/>
          <p:nvPr/>
        </p:nvSpPr>
        <p:spPr>
          <a:xfrm flipH="1">
            <a:off x="8544193" y="3996127"/>
            <a:ext cx="670507" cy="856027"/>
          </a:xfrm>
          <a:custGeom>
            <a:avLst/>
            <a:gdLst/>
            <a:ahLst/>
            <a:cxnLst/>
            <a:rect l="l" t="t" r="r" b="b"/>
            <a:pathLst>
              <a:path w="3408" h="4351" extrusionOk="0">
                <a:moveTo>
                  <a:pt x="3357" y="0"/>
                </a:moveTo>
                <a:cubicBezTo>
                  <a:pt x="3352" y="0"/>
                  <a:pt x="3347" y="1"/>
                  <a:pt x="3343" y="2"/>
                </a:cubicBezTo>
                <a:cubicBezTo>
                  <a:pt x="2275" y="377"/>
                  <a:pt x="474" y="2123"/>
                  <a:pt x="8" y="4296"/>
                </a:cubicBezTo>
                <a:cubicBezTo>
                  <a:pt x="1" y="4320"/>
                  <a:pt x="18" y="4344"/>
                  <a:pt x="41" y="4351"/>
                </a:cubicBezTo>
                <a:lnTo>
                  <a:pt x="55" y="4351"/>
                </a:lnTo>
                <a:cubicBezTo>
                  <a:pt x="76" y="4351"/>
                  <a:pt x="93" y="4337"/>
                  <a:pt x="96" y="4317"/>
                </a:cubicBezTo>
                <a:cubicBezTo>
                  <a:pt x="555" y="2175"/>
                  <a:pt x="2323" y="458"/>
                  <a:pt x="3374" y="91"/>
                </a:cubicBezTo>
                <a:cubicBezTo>
                  <a:pt x="3397" y="80"/>
                  <a:pt x="3407" y="57"/>
                  <a:pt x="3401" y="30"/>
                </a:cubicBezTo>
                <a:cubicBezTo>
                  <a:pt x="3393" y="11"/>
                  <a:pt x="3375" y="0"/>
                  <a:pt x="33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26"/>
          <p:cNvGrpSpPr/>
          <p:nvPr/>
        </p:nvGrpSpPr>
        <p:grpSpPr>
          <a:xfrm>
            <a:off x="8492184" y="4443914"/>
            <a:ext cx="731104" cy="680532"/>
            <a:chOff x="8492184" y="4443914"/>
            <a:chExt cx="731104" cy="680532"/>
          </a:xfrm>
        </p:grpSpPr>
        <p:sp>
          <p:nvSpPr>
            <p:cNvPr id="387" name="Google Shape;387;p26"/>
            <p:cNvSpPr/>
            <p:nvPr/>
          </p:nvSpPr>
          <p:spPr>
            <a:xfrm flipH="1">
              <a:off x="8492184" y="4443914"/>
              <a:ext cx="718316" cy="680532"/>
            </a:xfrm>
            <a:custGeom>
              <a:avLst/>
              <a:gdLst/>
              <a:ahLst/>
              <a:cxnLst/>
              <a:rect l="l" t="t" r="r" b="b"/>
              <a:pathLst>
                <a:path w="3651" h="3459" extrusionOk="0">
                  <a:moveTo>
                    <a:pt x="2642" y="1"/>
                  </a:moveTo>
                  <a:cubicBezTo>
                    <a:pt x="2584" y="1"/>
                    <a:pt x="2524" y="4"/>
                    <a:pt x="2462" y="11"/>
                  </a:cubicBezTo>
                  <a:cubicBezTo>
                    <a:pt x="1666" y="96"/>
                    <a:pt x="251" y="1153"/>
                    <a:pt x="0" y="2782"/>
                  </a:cubicBezTo>
                  <a:lnTo>
                    <a:pt x="136" y="3458"/>
                  </a:lnTo>
                  <a:cubicBezTo>
                    <a:pt x="245" y="3105"/>
                    <a:pt x="687" y="2527"/>
                    <a:pt x="1394" y="2058"/>
                  </a:cubicBezTo>
                  <a:cubicBezTo>
                    <a:pt x="2176" y="1537"/>
                    <a:pt x="3159" y="1310"/>
                    <a:pt x="3393" y="898"/>
                  </a:cubicBezTo>
                  <a:cubicBezTo>
                    <a:pt x="3650" y="444"/>
                    <a:pt x="3321" y="1"/>
                    <a:pt x="26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6"/>
            <p:cNvSpPr/>
            <p:nvPr/>
          </p:nvSpPr>
          <p:spPr>
            <a:xfrm flipH="1">
              <a:off x="8653121" y="4529497"/>
              <a:ext cx="570167" cy="521368"/>
            </a:xfrm>
            <a:custGeom>
              <a:avLst/>
              <a:gdLst/>
              <a:ahLst/>
              <a:cxnLst/>
              <a:rect l="l" t="t" r="r" b="b"/>
              <a:pathLst>
                <a:path w="2898" h="2650" extrusionOk="0">
                  <a:moveTo>
                    <a:pt x="2843" y="1"/>
                  </a:moveTo>
                  <a:cubicBezTo>
                    <a:pt x="2122" y="82"/>
                    <a:pt x="715" y="718"/>
                    <a:pt x="7" y="2585"/>
                  </a:cubicBezTo>
                  <a:cubicBezTo>
                    <a:pt x="1" y="2609"/>
                    <a:pt x="11" y="2635"/>
                    <a:pt x="34" y="2646"/>
                  </a:cubicBezTo>
                  <a:cubicBezTo>
                    <a:pt x="42" y="2646"/>
                    <a:pt x="48" y="2649"/>
                    <a:pt x="55" y="2649"/>
                  </a:cubicBezTo>
                  <a:cubicBezTo>
                    <a:pt x="72" y="2646"/>
                    <a:pt x="89" y="2635"/>
                    <a:pt x="95" y="2619"/>
                  </a:cubicBezTo>
                  <a:cubicBezTo>
                    <a:pt x="786" y="790"/>
                    <a:pt x="2201" y="167"/>
                    <a:pt x="2853" y="93"/>
                  </a:cubicBezTo>
                  <a:cubicBezTo>
                    <a:pt x="2877" y="93"/>
                    <a:pt x="2897" y="69"/>
                    <a:pt x="2894" y="42"/>
                  </a:cubicBezTo>
                  <a:cubicBezTo>
                    <a:pt x="2890" y="18"/>
                    <a:pt x="2870" y="1"/>
                    <a:pt x="28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389;p26"/>
          <p:cNvGrpSpPr/>
          <p:nvPr/>
        </p:nvGrpSpPr>
        <p:grpSpPr>
          <a:xfrm>
            <a:off x="4624352" y="1214663"/>
            <a:ext cx="3395541" cy="3182535"/>
            <a:chOff x="4778639" y="1243059"/>
            <a:chExt cx="3054917" cy="2863280"/>
          </a:xfrm>
        </p:grpSpPr>
        <p:grpSp>
          <p:nvGrpSpPr>
            <p:cNvPr id="390" name="Google Shape;390;p26"/>
            <p:cNvGrpSpPr/>
            <p:nvPr/>
          </p:nvGrpSpPr>
          <p:grpSpPr>
            <a:xfrm>
              <a:off x="7144033" y="2156930"/>
              <a:ext cx="326413" cy="477672"/>
              <a:chOff x="7144033" y="2156930"/>
              <a:chExt cx="326413" cy="477672"/>
            </a:xfrm>
          </p:grpSpPr>
          <p:sp>
            <p:nvSpPr>
              <p:cNvPr id="391" name="Google Shape;391;p26"/>
              <p:cNvSpPr/>
              <p:nvPr/>
            </p:nvSpPr>
            <p:spPr>
              <a:xfrm>
                <a:off x="7163129" y="2156930"/>
                <a:ext cx="235865" cy="451851"/>
              </a:xfrm>
              <a:custGeom>
                <a:avLst/>
                <a:gdLst/>
                <a:ahLst/>
                <a:cxnLst/>
                <a:rect l="l" t="t" r="r" b="b"/>
                <a:pathLst>
                  <a:path w="5363" h="10274" extrusionOk="0">
                    <a:moveTo>
                      <a:pt x="1321" y="0"/>
                    </a:moveTo>
                    <a:cubicBezTo>
                      <a:pt x="519" y="0"/>
                      <a:pt x="1" y="723"/>
                      <a:pt x="1" y="1539"/>
                    </a:cubicBezTo>
                    <a:cubicBezTo>
                      <a:pt x="1" y="1942"/>
                      <a:pt x="127" y="2369"/>
                      <a:pt x="406" y="2741"/>
                    </a:cubicBezTo>
                    <a:cubicBezTo>
                      <a:pt x="2284" y="5246"/>
                      <a:pt x="3318" y="7434"/>
                      <a:pt x="3431" y="9352"/>
                    </a:cubicBezTo>
                    <a:lnTo>
                      <a:pt x="4445" y="9938"/>
                    </a:lnTo>
                    <a:cubicBezTo>
                      <a:pt x="4690" y="7580"/>
                      <a:pt x="4236" y="5662"/>
                      <a:pt x="3761" y="4389"/>
                    </a:cubicBezTo>
                    <a:cubicBezTo>
                      <a:pt x="3468" y="3611"/>
                      <a:pt x="3089" y="2856"/>
                      <a:pt x="2663" y="2208"/>
                    </a:cubicBezTo>
                    <a:cubicBezTo>
                      <a:pt x="2202" y="1505"/>
                      <a:pt x="1860" y="1181"/>
                      <a:pt x="1765" y="1099"/>
                    </a:cubicBezTo>
                    <a:cubicBezTo>
                      <a:pt x="1762" y="1095"/>
                      <a:pt x="1762" y="1092"/>
                      <a:pt x="1765" y="1089"/>
                    </a:cubicBezTo>
                    <a:lnTo>
                      <a:pt x="1775" y="1089"/>
                    </a:lnTo>
                    <a:cubicBezTo>
                      <a:pt x="1868" y="1171"/>
                      <a:pt x="2213" y="1498"/>
                      <a:pt x="2673" y="2201"/>
                    </a:cubicBezTo>
                    <a:cubicBezTo>
                      <a:pt x="3103" y="2850"/>
                      <a:pt x="3482" y="3604"/>
                      <a:pt x="3772" y="4386"/>
                    </a:cubicBezTo>
                    <a:cubicBezTo>
                      <a:pt x="4147" y="5386"/>
                      <a:pt x="4386" y="6437"/>
                      <a:pt x="4481" y="7509"/>
                    </a:cubicBezTo>
                    <a:cubicBezTo>
                      <a:pt x="4554" y="8311"/>
                      <a:pt x="4547" y="9127"/>
                      <a:pt x="4458" y="9946"/>
                    </a:cubicBezTo>
                    <a:lnTo>
                      <a:pt x="5028" y="10273"/>
                    </a:lnTo>
                    <a:cubicBezTo>
                      <a:pt x="5206" y="9300"/>
                      <a:pt x="5362" y="8055"/>
                      <a:pt x="5362" y="6802"/>
                    </a:cubicBezTo>
                    <a:cubicBezTo>
                      <a:pt x="5362" y="5912"/>
                      <a:pt x="5284" y="5020"/>
                      <a:pt x="5075" y="4222"/>
                    </a:cubicBezTo>
                    <a:cubicBezTo>
                      <a:pt x="4554" y="2205"/>
                      <a:pt x="3260" y="533"/>
                      <a:pt x="1769" y="71"/>
                    </a:cubicBezTo>
                    <a:cubicBezTo>
                      <a:pt x="1611" y="21"/>
                      <a:pt x="1461" y="0"/>
                      <a:pt x="13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6"/>
              <p:cNvSpPr/>
              <p:nvPr/>
            </p:nvSpPr>
            <p:spPr>
              <a:xfrm rot="1013989" flipH="1">
                <a:off x="7193816" y="2233553"/>
                <a:ext cx="226849" cy="376200"/>
              </a:xfrm>
              <a:custGeom>
                <a:avLst/>
                <a:gdLst/>
                <a:ahLst/>
                <a:cxnLst/>
                <a:rect l="l" t="t" r="r" b="b"/>
                <a:pathLst>
                  <a:path w="6390" h="10597" extrusionOk="0">
                    <a:moveTo>
                      <a:pt x="6379" y="0"/>
                    </a:moveTo>
                    <a:cubicBezTo>
                      <a:pt x="6378" y="0"/>
                      <a:pt x="6377" y="1"/>
                      <a:pt x="6375" y="2"/>
                    </a:cubicBezTo>
                    <a:cubicBezTo>
                      <a:pt x="6106" y="132"/>
                      <a:pt x="5608" y="565"/>
                      <a:pt x="5044" y="1159"/>
                    </a:cubicBezTo>
                    <a:cubicBezTo>
                      <a:pt x="4584" y="1647"/>
                      <a:pt x="3871" y="2466"/>
                      <a:pt x="3075" y="3596"/>
                    </a:cubicBezTo>
                    <a:cubicBezTo>
                      <a:pt x="2314" y="4685"/>
                      <a:pt x="1670" y="5790"/>
                      <a:pt x="1164" y="6882"/>
                    </a:cubicBezTo>
                    <a:cubicBezTo>
                      <a:pt x="567" y="8176"/>
                      <a:pt x="175" y="9425"/>
                      <a:pt x="4" y="10589"/>
                    </a:cubicBezTo>
                    <a:cubicBezTo>
                      <a:pt x="0" y="10592"/>
                      <a:pt x="4" y="10596"/>
                      <a:pt x="7" y="10596"/>
                    </a:cubicBezTo>
                    <a:lnTo>
                      <a:pt x="11" y="10596"/>
                    </a:lnTo>
                    <a:cubicBezTo>
                      <a:pt x="14" y="10596"/>
                      <a:pt x="14" y="10596"/>
                      <a:pt x="17" y="10592"/>
                    </a:cubicBezTo>
                    <a:cubicBezTo>
                      <a:pt x="416" y="7865"/>
                      <a:pt x="1908" y="5288"/>
                      <a:pt x="3089" y="3603"/>
                    </a:cubicBezTo>
                    <a:cubicBezTo>
                      <a:pt x="4537" y="1538"/>
                      <a:pt x="5912" y="238"/>
                      <a:pt x="6383" y="12"/>
                    </a:cubicBezTo>
                    <a:cubicBezTo>
                      <a:pt x="6386" y="12"/>
                      <a:pt x="6389" y="9"/>
                      <a:pt x="6386" y="5"/>
                    </a:cubicBezTo>
                    <a:cubicBezTo>
                      <a:pt x="6386" y="3"/>
                      <a:pt x="6383" y="0"/>
                      <a:pt x="6379" y="0"/>
                    </a:cubicBezTo>
                    <a:close/>
                  </a:path>
                </a:pathLst>
              </a:custGeom>
              <a:solidFill>
                <a:srgbClr val="FAFAFA"/>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Google Shape;393;p26"/>
            <p:cNvSpPr/>
            <p:nvPr/>
          </p:nvSpPr>
          <p:spPr>
            <a:xfrm>
              <a:off x="4799968" y="2360289"/>
              <a:ext cx="3010651" cy="1746050"/>
            </a:xfrm>
            <a:custGeom>
              <a:avLst/>
              <a:gdLst/>
              <a:ahLst/>
              <a:cxnLst/>
              <a:rect l="l" t="t" r="r" b="b"/>
              <a:pathLst>
                <a:path w="68455" h="39701" extrusionOk="0">
                  <a:moveTo>
                    <a:pt x="43591" y="1"/>
                  </a:moveTo>
                  <a:cubicBezTo>
                    <a:pt x="43313" y="1"/>
                    <a:pt x="43035" y="62"/>
                    <a:pt x="42823" y="185"/>
                  </a:cubicBezTo>
                  <a:lnTo>
                    <a:pt x="424" y="24850"/>
                  </a:lnTo>
                  <a:cubicBezTo>
                    <a:pt x="1" y="25096"/>
                    <a:pt x="1" y="25499"/>
                    <a:pt x="424" y="25745"/>
                  </a:cubicBezTo>
                  <a:lnTo>
                    <a:pt x="24096" y="39516"/>
                  </a:lnTo>
                  <a:cubicBezTo>
                    <a:pt x="24308" y="39639"/>
                    <a:pt x="24586" y="39700"/>
                    <a:pt x="24864" y="39700"/>
                  </a:cubicBezTo>
                  <a:cubicBezTo>
                    <a:pt x="25142" y="39700"/>
                    <a:pt x="25421" y="39639"/>
                    <a:pt x="25632" y="39516"/>
                  </a:cubicBezTo>
                  <a:lnTo>
                    <a:pt x="68032" y="14851"/>
                  </a:lnTo>
                  <a:cubicBezTo>
                    <a:pt x="68454" y="14605"/>
                    <a:pt x="68454" y="14205"/>
                    <a:pt x="68032" y="13956"/>
                  </a:cubicBezTo>
                  <a:lnTo>
                    <a:pt x="44359" y="185"/>
                  </a:lnTo>
                  <a:cubicBezTo>
                    <a:pt x="44148" y="62"/>
                    <a:pt x="43869" y="1"/>
                    <a:pt x="43591" y="1"/>
                  </a:cubicBezTo>
                  <a:close/>
                </a:path>
              </a:pathLst>
            </a:custGeom>
            <a:solidFill>
              <a:srgbClr val="000000">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6"/>
            <p:cNvSpPr/>
            <p:nvPr/>
          </p:nvSpPr>
          <p:spPr>
            <a:xfrm>
              <a:off x="7314724" y="2206451"/>
              <a:ext cx="518832" cy="576314"/>
            </a:xfrm>
            <a:custGeom>
              <a:avLst/>
              <a:gdLst/>
              <a:ahLst/>
              <a:cxnLst/>
              <a:rect l="l" t="t" r="r" b="b"/>
              <a:pathLst>
                <a:path w="11797" h="13104" extrusionOk="0">
                  <a:moveTo>
                    <a:pt x="9848" y="1"/>
                  </a:moveTo>
                  <a:cubicBezTo>
                    <a:pt x="8619" y="1"/>
                    <a:pt x="7422" y="1292"/>
                    <a:pt x="6523" y="1812"/>
                  </a:cubicBezTo>
                  <a:cubicBezTo>
                    <a:pt x="6199" y="1999"/>
                    <a:pt x="5851" y="2044"/>
                    <a:pt x="5496" y="2044"/>
                  </a:cubicBezTo>
                  <a:cubicBezTo>
                    <a:pt x="5154" y="2044"/>
                    <a:pt x="4804" y="2002"/>
                    <a:pt x="4463" y="2002"/>
                  </a:cubicBezTo>
                  <a:cubicBezTo>
                    <a:pt x="3973" y="2002"/>
                    <a:pt x="3500" y="2090"/>
                    <a:pt x="3090" y="2519"/>
                  </a:cubicBezTo>
                  <a:cubicBezTo>
                    <a:pt x="2096" y="3560"/>
                    <a:pt x="3973" y="4895"/>
                    <a:pt x="2796" y="5980"/>
                  </a:cubicBezTo>
                  <a:cubicBezTo>
                    <a:pt x="1619" y="7062"/>
                    <a:pt x="1" y="7287"/>
                    <a:pt x="700" y="9659"/>
                  </a:cubicBezTo>
                  <a:lnTo>
                    <a:pt x="6523" y="13103"/>
                  </a:lnTo>
                  <a:cubicBezTo>
                    <a:pt x="7291" y="13010"/>
                    <a:pt x="8267" y="12768"/>
                    <a:pt x="8734" y="11826"/>
                  </a:cubicBezTo>
                  <a:cubicBezTo>
                    <a:pt x="9199" y="10888"/>
                    <a:pt x="7820" y="10089"/>
                    <a:pt x="7844" y="9297"/>
                  </a:cubicBezTo>
                  <a:cubicBezTo>
                    <a:pt x="7871" y="8505"/>
                    <a:pt x="8666" y="8157"/>
                    <a:pt x="9506" y="7837"/>
                  </a:cubicBezTo>
                  <a:cubicBezTo>
                    <a:pt x="10349" y="7519"/>
                    <a:pt x="11178" y="6383"/>
                    <a:pt x="10479" y="5577"/>
                  </a:cubicBezTo>
                  <a:cubicBezTo>
                    <a:pt x="9783" y="4768"/>
                    <a:pt x="9052" y="3754"/>
                    <a:pt x="9783" y="2754"/>
                  </a:cubicBezTo>
                  <a:cubicBezTo>
                    <a:pt x="10512" y="1755"/>
                    <a:pt x="11796" y="785"/>
                    <a:pt x="10612" y="185"/>
                  </a:cubicBezTo>
                  <a:cubicBezTo>
                    <a:pt x="10357" y="56"/>
                    <a:pt x="10102" y="1"/>
                    <a:pt x="98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6"/>
            <p:cNvSpPr/>
            <p:nvPr/>
          </p:nvSpPr>
          <p:spPr>
            <a:xfrm>
              <a:off x="7467990" y="2236400"/>
              <a:ext cx="281032" cy="466056"/>
            </a:xfrm>
            <a:custGeom>
              <a:avLst/>
              <a:gdLst/>
              <a:ahLst/>
              <a:cxnLst/>
              <a:rect l="l" t="t" r="r" b="b"/>
              <a:pathLst>
                <a:path w="6390" h="10597" extrusionOk="0">
                  <a:moveTo>
                    <a:pt x="6379" y="0"/>
                  </a:moveTo>
                  <a:cubicBezTo>
                    <a:pt x="6378" y="0"/>
                    <a:pt x="6377" y="1"/>
                    <a:pt x="6375" y="2"/>
                  </a:cubicBezTo>
                  <a:cubicBezTo>
                    <a:pt x="6106" y="132"/>
                    <a:pt x="5608" y="565"/>
                    <a:pt x="5044" y="1159"/>
                  </a:cubicBezTo>
                  <a:cubicBezTo>
                    <a:pt x="4584" y="1647"/>
                    <a:pt x="3871" y="2466"/>
                    <a:pt x="3075" y="3596"/>
                  </a:cubicBezTo>
                  <a:cubicBezTo>
                    <a:pt x="2314" y="4685"/>
                    <a:pt x="1670" y="5790"/>
                    <a:pt x="1164" y="6882"/>
                  </a:cubicBezTo>
                  <a:cubicBezTo>
                    <a:pt x="567" y="8176"/>
                    <a:pt x="175" y="9425"/>
                    <a:pt x="4" y="10589"/>
                  </a:cubicBezTo>
                  <a:cubicBezTo>
                    <a:pt x="0" y="10592"/>
                    <a:pt x="4" y="10596"/>
                    <a:pt x="7" y="10596"/>
                  </a:cubicBezTo>
                  <a:lnTo>
                    <a:pt x="11" y="10596"/>
                  </a:lnTo>
                  <a:cubicBezTo>
                    <a:pt x="14" y="10596"/>
                    <a:pt x="14" y="10596"/>
                    <a:pt x="17" y="10592"/>
                  </a:cubicBezTo>
                  <a:cubicBezTo>
                    <a:pt x="416" y="7865"/>
                    <a:pt x="1908" y="5288"/>
                    <a:pt x="3089" y="3603"/>
                  </a:cubicBezTo>
                  <a:cubicBezTo>
                    <a:pt x="4537" y="1538"/>
                    <a:pt x="5912" y="238"/>
                    <a:pt x="6383" y="12"/>
                  </a:cubicBezTo>
                  <a:cubicBezTo>
                    <a:pt x="6386" y="12"/>
                    <a:pt x="6389" y="9"/>
                    <a:pt x="6386" y="5"/>
                  </a:cubicBezTo>
                  <a:cubicBezTo>
                    <a:pt x="6386" y="3"/>
                    <a:pt x="6383" y="0"/>
                    <a:pt x="6379" y="0"/>
                  </a:cubicBezTo>
                  <a:close/>
                </a:path>
              </a:pathLst>
            </a:custGeom>
            <a:solidFill>
              <a:srgbClr val="FAFAFA"/>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6"/>
            <p:cNvSpPr/>
            <p:nvPr/>
          </p:nvSpPr>
          <p:spPr>
            <a:xfrm>
              <a:off x="7509858" y="2342741"/>
              <a:ext cx="63111" cy="99087"/>
            </a:xfrm>
            <a:custGeom>
              <a:avLst/>
              <a:gdLst/>
              <a:ahLst/>
              <a:cxnLst/>
              <a:rect l="l" t="t" r="r" b="b"/>
              <a:pathLst>
                <a:path w="1435" h="2253" extrusionOk="0">
                  <a:moveTo>
                    <a:pt x="7" y="1"/>
                  </a:moveTo>
                  <a:cubicBezTo>
                    <a:pt x="6" y="1"/>
                    <a:pt x="4" y="2"/>
                    <a:pt x="4" y="3"/>
                  </a:cubicBezTo>
                  <a:cubicBezTo>
                    <a:pt x="1" y="8"/>
                    <a:pt x="1" y="11"/>
                    <a:pt x="4" y="14"/>
                  </a:cubicBezTo>
                  <a:cubicBezTo>
                    <a:pt x="14" y="24"/>
                    <a:pt x="1154" y="1263"/>
                    <a:pt x="1420" y="2249"/>
                  </a:cubicBezTo>
                  <a:cubicBezTo>
                    <a:pt x="1420" y="2253"/>
                    <a:pt x="1424" y="2253"/>
                    <a:pt x="1427" y="2253"/>
                  </a:cubicBezTo>
                  <a:cubicBezTo>
                    <a:pt x="1430" y="2253"/>
                    <a:pt x="1434" y="2249"/>
                    <a:pt x="1434" y="2246"/>
                  </a:cubicBezTo>
                  <a:cubicBezTo>
                    <a:pt x="1168" y="1257"/>
                    <a:pt x="25" y="17"/>
                    <a:pt x="11" y="3"/>
                  </a:cubicBezTo>
                  <a:cubicBezTo>
                    <a:pt x="11" y="2"/>
                    <a:pt x="9" y="1"/>
                    <a:pt x="7" y="1"/>
                  </a:cubicBezTo>
                  <a:close/>
                </a:path>
              </a:pathLst>
            </a:custGeom>
            <a:solidFill>
              <a:srgbClr val="FAFAFA"/>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6"/>
            <p:cNvSpPr/>
            <p:nvPr/>
          </p:nvSpPr>
          <p:spPr>
            <a:xfrm>
              <a:off x="7533299" y="2481055"/>
              <a:ext cx="187047" cy="29555"/>
            </a:xfrm>
            <a:custGeom>
              <a:avLst/>
              <a:gdLst/>
              <a:ahLst/>
              <a:cxnLst/>
              <a:rect l="l" t="t" r="r" b="b"/>
              <a:pathLst>
                <a:path w="4253" h="672" extrusionOk="0">
                  <a:moveTo>
                    <a:pt x="2907" y="1"/>
                  </a:moveTo>
                  <a:cubicBezTo>
                    <a:pt x="2654" y="1"/>
                    <a:pt x="2389" y="9"/>
                    <a:pt x="2123" y="29"/>
                  </a:cubicBezTo>
                  <a:cubicBezTo>
                    <a:pt x="1444" y="84"/>
                    <a:pt x="525" y="234"/>
                    <a:pt x="4" y="657"/>
                  </a:cubicBezTo>
                  <a:cubicBezTo>
                    <a:pt x="0" y="661"/>
                    <a:pt x="0" y="664"/>
                    <a:pt x="0" y="667"/>
                  </a:cubicBezTo>
                  <a:cubicBezTo>
                    <a:pt x="4" y="671"/>
                    <a:pt x="4" y="671"/>
                    <a:pt x="7" y="671"/>
                  </a:cubicBezTo>
                  <a:lnTo>
                    <a:pt x="10" y="671"/>
                  </a:lnTo>
                  <a:cubicBezTo>
                    <a:pt x="653" y="151"/>
                    <a:pt x="1897" y="18"/>
                    <a:pt x="2911" y="18"/>
                  </a:cubicBezTo>
                  <a:cubicBezTo>
                    <a:pt x="3474" y="18"/>
                    <a:pt x="3967" y="59"/>
                    <a:pt x="4246" y="98"/>
                  </a:cubicBezTo>
                  <a:cubicBezTo>
                    <a:pt x="4249" y="98"/>
                    <a:pt x="4252" y="94"/>
                    <a:pt x="4252" y="91"/>
                  </a:cubicBezTo>
                  <a:cubicBezTo>
                    <a:pt x="4252" y="87"/>
                    <a:pt x="4252" y="84"/>
                    <a:pt x="4249" y="84"/>
                  </a:cubicBezTo>
                  <a:cubicBezTo>
                    <a:pt x="3918" y="38"/>
                    <a:pt x="3439" y="1"/>
                    <a:pt x="2907" y="1"/>
                  </a:cubicBezTo>
                  <a:close/>
                </a:path>
              </a:pathLst>
            </a:custGeom>
            <a:solidFill>
              <a:srgbClr val="FAFAFA"/>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6"/>
            <p:cNvSpPr/>
            <p:nvPr/>
          </p:nvSpPr>
          <p:spPr>
            <a:xfrm>
              <a:off x="4921475" y="3214385"/>
              <a:ext cx="1359067" cy="660320"/>
            </a:xfrm>
            <a:custGeom>
              <a:avLst/>
              <a:gdLst/>
              <a:ahLst/>
              <a:cxnLst/>
              <a:rect l="l" t="t" r="r" b="b"/>
              <a:pathLst>
                <a:path w="30428" h="14783" extrusionOk="0">
                  <a:moveTo>
                    <a:pt x="9048" y="1"/>
                  </a:moveTo>
                  <a:lnTo>
                    <a:pt x="0" y="2438"/>
                  </a:lnTo>
                  <a:lnTo>
                    <a:pt x="21379" y="14783"/>
                  </a:lnTo>
                  <a:lnTo>
                    <a:pt x="30427" y="12342"/>
                  </a:lnTo>
                  <a:lnTo>
                    <a:pt x="9048"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6"/>
            <p:cNvSpPr/>
            <p:nvPr/>
          </p:nvSpPr>
          <p:spPr>
            <a:xfrm>
              <a:off x="4778639" y="3182078"/>
              <a:ext cx="1556188" cy="748803"/>
            </a:xfrm>
            <a:custGeom>
              <a:avLst/>
              <a:gdLst/>
              <a:ahLst/>
              <a:cxnLst/>
              <a:rect l="l" t="t" r="r" b="b"/>
              <a:pathLst>
                <a:path w="35384" h="17026" extrusionOk="0">
                  <a:moveTo>
                    <a:pt x="11059" y="1"/>
                  </a:moveTo>
                  <a:lnTo>
                    <a:pt x="1" y="2981"/>
                  </a:lnTo>
                  <a:lnTo>
                    <a:pt x="24329" y="17025"/>
                  </a:lnTo>
                  <a:lnTo>
                    <a:pt x="35384" y="14045"/>
                  </a:lnTo>
                  <a:lnTo>
                    <a:pt x="33912" y="13192"/>
                  </a:lnTo>
                  <a:lnTo>
                    <a:pt x="24864" y="15633"/>
                  </a:lnTo>
                  <a:lnTo>
                    <a:pt x="3485" y="3288"/>
                  </a:lnTo>
                  <a:lnTo>
                    <a:pt x="12533" y="851"/>
                  </a:lnTo>
                  <a:lnTo>
                    <a:pt x="1105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6"/>
            <p:cNvSpPr/>
            <p:nvPr/>
          </p:nvSpPr>
          <p:spPr>
            <a:xfrm>
              <a:off x="5316500" y="2807775"/>
              <a:ext cx="1420839" cy="963559"/>
            </a:xfrm>
            <a:custGeom>
              <a:avLst/>
              <a:gdLst/>
              <a:ahLst/>
              <a:cxnLst/>
              <a:rect l="l" t="t" r="r" b="b"/>
              <a:pathLst>
                <a:path w="31701" h="21703" extrusionOk="0">
                  <a:moveTo>
                    <a:pt x="10321" y="0"/>
                  </a:moveTo>
                  <a:lnTo>
                    <a:pt x="0" y="9362"/>
                  </a:lnTo>
                  <a:lnTo>
                    <a:pt x="21379" y="21703"/>
                  </a:lnTo>
                  <a:lnTo>
                    <a:pt x="31700" y="12341"/>
                  </a:lnTo>
                  <a:lnTo>
                    <a:pt x="10321"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6"/>
            <p:cNvSpPr/>
            <p:nvPr/>
          </p:nvSpPr>
          <p:spPr>
            <a:xfrm>
              <a:off x="6266925" y="3350475"/>
              <a:ext cx="521781" cy="452051"/>
            </a:xfrm>
            <a:custGeom>
              <a:avLst/>
              <a:gdLst/>
              <a:ahLst/>
              <a:cxnLst/>
              <a:rect l="l" t="t" r="r" b="b"/>
              <a:pathLst>
                <a:path w="11793" h="10217" extrusionOk="0">
                  <a:moveTo>
                    <a:pt x="10321" y="1"/>
                  </a:moveTo>
                  <a:lnTo>
                    <a:pt x="0" y="9363"/>
                  </a:lnTo>
                  <a:lnTo>
                    <a:pt x="1472" y="10216"/>
                  </a:lnTo>
                  <a:lnTo>
                    <a:pt x="11792" y="854"/>
                  </a:lnTo>
                  <a:lnTo>
                    <a:pt x="10321"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6"/>
            <p:cNvSpPr/>
            <p:nvPr/>
          </p:nvSpPr>
          <p:spPr>
            <a:xfrm>
              <a:off x="5265001" y="2770348"/>
              <a:ext cx="518788" cy="449168"/>
            </a:xfrm>
            <a:custGeom>
              <a:avLst/>
              <a:gdLst/>
              <a:ahLst/>
              <a:cxnLst/>
              <a:rect l="l" t="t" r="r" b="b"/>
              <a:pathLst>
                <a:path w="11796" h="10213" extrusionOk="0">
                  <a:moveTo>
                    <a:pt x="10318" y="1"/>
                  </a:moveTo>
                  <a:lnTo>
                    <a:pt x="0" y="9363"/>
                  </a:lnTo>
                  <a:lnTo>
                    <a:pt x="1474" y="10213"/>
                  </a:lnTo>
                  <a:lnTo>
                    <a:pt x="11795" y="851"/>
                  </a:lnTo>
                  <a:lnTo>
                    <a:pt x="10318"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6"/>
            <p:cNvSpPr/>
            <p:nvPr/>
          </p:nvSpPr>
          <p:spPr>
            <a:xfrm>
              <a:off x="6260300" y="2284971"/>
              <a:ext cx="1394218" cy="940744"/>
            </a:xfrm>
            <a:custGeom>
              <a:avLst/>
              <a:gdLst/>
              <a:ahLst/>
              <a:cxnLst/>
              <a:rect l="l" t="t" r="r" b="b"/>
              <a:pathLst>
                <a:path w="31271" h="21100" extrusionOk="0">
                  <a:moveTo>
                    <a:pt x="9891" y="0"/>
                  </a:moveTo>
                  <a:lnTo>
                    <a:pt x="0" y="8758"/>
                  </a:lnTo>
                  <a:lnTo>
                    <a:pt x="21376" y="21100"/>
                  </a:lnTo>
                  <a:lnTo>
                    <a:pt x="31270" y="12342"/>
                  </a:lnTo>
                  <a:lnTo>
                    <a:pt x="9891"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6"/>
            <p:cNvSpPr/>
            <p:nvPr/>
          </p:nvSpPr>
          <p:spPr>
            <a:xfrm>
              <a:off x="6205049" y="2208693"/>
              <a:ext cx="1556320" cy="1048351"/>
            </a:xfrm>
            <a:custGeom>
              <a:avLst/>
              <a:gdLst/>
              <a:ahLst/>
              <a:cxnLst/>
              <a:rect l="l" t="t" r="r" b="b"/>
              <a:pathLst>
                <a:path w="35387" h="23837" extrusionOk="0">
                  <a:moveTo>
                    <a:pt x="11059" y="0"/>
                  </a:moveTo>
                  <a:lnTo>
                    <a:pt x="1" y="9793"/>
                  </a:lnTo>
                  <a:lnTo>
                    <a:pt x="1478" y="10642"/>
                  </a:lnTo>
                  <a:lnTo>
                    <a:pt x="11369" y="1884"/>
                  </a:lnTo>
                  <a:lnTo>
                    <a:pt x="32748" y="14226"/>
                  </a:lnTo>
                  <a:lnTo>
                    <a:pt x="22854" y="22984"/>
                  </a:lnTo>
                  <a:lnTo>
                    <a:pt x="24328" y="23837"/>
                  </a:lnTo>
                  <a:lnTo>
                    <a:pt x="35387" y="14045"/>
                  </a:lnTo>
                  <a:lnTo>
                    <a:pt x="11059"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6"/>
            <p:cNvSpPr/>
            <p:nvPr/>
          </p:nvSpPr>
          <p:spPr>
            <a:xfrm>
              <a:off x="5767950" y="2669275"/>
              <a:ext cx="1463143" cy="691092"/>
            </a:xfrm>
            <a:custGeom>
              <a:avLst/>
              <a:gdLst/>
              <a:ahLst/>
              <a:cxnLst/>
              <a:rect l="l" t="t" r="r" b="b"/>
              <a:pathLst>
                <a:path w="32435" h="15321" extrusionOk="0">
                  <a:moveTo>
                    <a:pt x="11058" y="0"/>
                  </a:moveTo>
                  <a:lnTo>
                    <a:pt x="0" y="2980"/>
                  </a:lnTo>
                  <a:lnTo>
                    <a:pt x="21379" y="15321"/>
                  </a:lnTo>
                  <a:lnTo>
                    <a:pt x="32434" y="12342"/>
                  </a:lnTo>
                  <a:lnTo>
                    <a:pt x="11058"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6"/>
            <p:cNvSpPr/>
            <p:nvPr/>
          </p:nvSpPr>
          <p:spPr>
            <a:xfrm>
              <a:off x="5718731" y="2639335"/>
              <a:ext cx="551377" cy="168487"/>
            </a:xfrm>
            <a:custGeom>
              <a:avLst/>
              <a:gdLst/>
              <a:ahLst/>
              <a:cxnLst/>
              <a:rect l="l" t="t" r="r" b="b"/>
              <a:pathLst>
                <a:path w="12537" h="3831" extrusionOk="0">
                  <a:moveTo>
                    <a:pt x="11059" y="1"/>
                  </a:moveTo>
                  <a:lnTo>
                    <a:pt x="1" y="2980"/>
                  </a:lnTo>
                  <a:lnTo>
                    <a:pt x="1478" y="3830"/>
                  </a:lnTo>
                  <a:lnTo>
                    <a:pt x="12536" y="850"/>
                  </a:lnTo>
                  <a:lnTo>
                    <a:pt x="1105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6"/>
            <p:cNvSpPr/>
            <p:nvPr/>
          </p:nvSpPr>
          <p:spPr>
            <a:xfrm>
              <a:off x="6626543" y="2291550"/>
              <a:ext cx="422560" cy="272896"/>
            </a:xfrm>
            <a:custGeom>
              <a:avLst/>
              <a:gdLst/>
              <a:ahLst/>
              <a:cxnLst/>
              <a:rect l="l" t="t" r="r" b="b"/>
              <a:pathLst>
                <a:path w="9608" h="6205" extrusionOk="0">
                  <a:moveTo>
                    <a:pt x="1785" y="0"/>
                  </a:moveTo>
                  <a:lnTo>
                    <a:pt x="0" y="1581"/>
                  </a:lnTo>
                  <a:lnTo>
                    <a:pt x="738" y="6205"/>
                  </a:lnTo>
                  <a:lnTo>
                    <a:pt x="9608" y="4516"/>
                  </a:lnTo>
                  <a:lnTo>
                    <a:pt x="178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6"/>
            <p:cNvSpPr/>
            <p:nvPr/>
          </p:nvSpPr>
          <p:spPr>
            <a:xfrm>
              <a:off x="7024903" y="2526925"/>
              <a:ext cx="329806" cy="288069"/>
            </a:xfrm>
            <a:custGeom>
              <a:avLst/>
              <a:gdLst/>
              <a:ahLst/>
              <a:cxnLst/>
              <a:rect l="l" t="t" r="r" b="b"/>
              <a:pathLst>
                <a:path w="7499" h="6550" extrusionOk="0">
                  <a:moveTo>
                    <a:pt x="2000" y="0"/>
                  </a:moveTo>
                  <a:lnTo>
                    <a:pt x="0" y="393"/>
                  </a:lnTo>
                  <a:lnTo>
                    <a:pt x="3898" y="6550"/>
                  </a:lnTo>
                  <a:cubicBezTo>
                    <a:pt x="5280" y="5775"/>
                    <a:pt x="6615" y="4673"/>
                    <a:pt x="7498" y="3174"/>
                  </a:cubicBezTo>
                  <a:lnTo>
                    <a:pt x="200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6"/>
            <p:cNvSpPr/>
            <p:nvPr/>
          </p:nvSpPr>
          <p:spPr>
            <a:xfrm>
              <a:off x="6861258" y="2556654"/>
              <a:ext cx="279405" cy="326156"/>
            </a:xfrm>
            <a:custGeom>
              <a:avLst/>
              <a:gdLst/>
              <a:ahLst/>
              <a:cxnLst/>
              <a:rect l="l" t="t" r="r" b="b"/>
              <a:pathLst>
                <a:path w="6353" h="7416" extrusionOk="0">
                  <a:moveTo>
                    <a:pt x="2270" y="0"/>
                  </a:moveTo>
                  <a:lnTo>
                    <a:pt x="1" y="440"/>
                  </a:lnTo>
                  <a:lnTo>
                    <a:pt x="1421" y="7358"/>
                  </a:lnTo>
                  <a:cubicBezTo>
                    <a:pt x="1768" y="7397"/>
                    <a:pt x="2133" y="7416"/>
                    <a:pt x="2517" y="7416"/>
                  </a:cubicBezTo>
                  <a:cubicBezTo>
                    <a:pt x="2601" y="7416"/>
                    <a:pt x="2687" y="7415"/>
                    <a:pt x="2773" y="7413"/>
                  </a:cubicBezTo>
                  <a:cubicBezTo>
                    <a:pt x="3575" y="7389"/>
                    <a:pt x="4923" y="7109"/>
                    <a:pt x="6353" y="6498"/>
                  </a:cubicBezTo>
                  <a:lnTo>
                    <a:pt x="227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6"/>
            <p:cNvSpPr/>
            <p:nvPr/>
          </p:nvSpPr>
          <p:spPr>
            <a:xfrm>
              <a:off x="6666915" y="2587132"/>
              <a:ext cx="192764" cy="281428"/>
            </a:xfrm>
            <a:custGeom>
              <a:avLst/>
              <a:gdLst/>
              <a:ahLst/>
              <a:cxnLst/>
              <a:rect l="l" t="t" r="r" b="b"/>
              <a:pathLst>
                <a:path w="4383" h="6399" extrusionOk="0">
                  <a:moveTo>
                    <a:pt x="3137" y="0"/>
                  </a:moveTo>
                  <a:lnTo>
                    <a:pt x="1" y="610"/>
                  </a:lnTo>
                  <a:lnTo>
                    <a:pt x="631" y="4522"/>
                  </a:lnTo>
                  <a:cubicBezTo>
                    <a:pt x="1324" y="4976"/>
                    <a:pt x="2529" y="5911"/>
                    <a:pt x="4383" y="6399"/>
                  </a:cubicBezTo>
                  <a:lnTo>
                    <a:pt x="31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6"/>
            <p:cNvSpPr/>
            <p:nvPr/>
          </p:nvSpPr>
          <p:spPr>
            <a:xfrm>
              <a:off x="6964388" y="2690966"/>
              <a:ext cx="680942" cy="360152"/>
            </a:xfrm>
            <a:custGeom>
              <a:avLst/>
              <a:gdLst/>
              <a:ahLst/>
              <a:cxnLst/>
              <a:rect l="l" t="t" r="r" b="b"/>
              <a:pathLst>
                <a:path w="15483" h="8189" extrusionOk="0">
                  <a:moveTo>
                    <a:pt x="9840" y="1"/>
                  </a:moveTo>
                  <a:cubicBezTo>
                    <a:pt x="7731" y="3519"/>
                    <a:pt x="3044" y="5327"/>
                    <a:pt x="644" y="5327"/>
                  </a:cubicBezTo>
                  <a:cubicBezTo>
                    <a:pt x="570" y="5327"/>
                    <a:pt x="497" y="5325"/>
                    <a:pt x="428" y="5322"/>
                  </a:cubicBezTo>
                  <a:cubicBezTo>
                    <a:pt x="428" y="5322"/>
                    <a:pt x="1" y="5390"/>
                    <a:pt x="428" y="5635"/>
                  </a:cubicBezTo>
                  <a:cubicBezTo>
                    <a:pt x="854" y="5881"/>
                    <a:pt x="4851" y="8188"/>
                    <a:pt x="4851" y="8188"/>
                  </a:cubicBezTo>
                  <a:lnTo>
                    <a:pt x="11407" y="6867"/>
                  </a:lnTo>
                  <a:lnTo>
                    <a:pt x="15482" y="3260"/>
                  </a:lnTo>
                  <a:lnTo>
                    <a:pt x="984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6"/>
            <p:cNvSpPr/>
            <p:nvPr/>
          </p:nvSpPr>
          <p:spPr>
            <a:xfrm>
              <a:off x="7231120" y="3047327"/>
              <a:ext cx="173589" cy="81539"/>
            </a:xfrm>
            <a:custGeom>
              <a:avLst/>
              <a:gdLst/>
              <a:ahLst/>
              <a:cxnLst/>
              <a:rect l="l" t="t" r="r" b="b"/>
              <a:pathLst>
                <a:path w="3947" h="1854" extrusionOk="0">
                  <a:moveTo>
                    <a:pt x="3946" y="0"/>
                  </a:moveTo>
                  <a:lnTo>
                    <a:pt x="1" y="785"/>
                  </a:lnTo>
                  <a:lnTo>
                    <a:pt x="1850" y="1853"/>
                  </a:lnTo>
                  <a:lnTo>
                    <a:pt x="394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6"/>
            <p:cNvSpPr/>
            <p:nvPr/>
          </p:nvSpPr>
          <p:spPr>
            <a:xfrm>
              <a:off x="6270050" y="2404707"/>
              <a:ext cx="356546" cy="421680"/>
            </a:xfrm>
            <a:custGeom>
              <a:avLst/>
              <a:gdLst/>
              <a:ahLst/>
              <a:cxnLst/>
              <a:rect l="l" t="t" r="r" b="b"/>
              <a:pathLst>
                <a:path w="8107" h="9588" extrusionOk="0">
                  <a:moveTo>
                    <a:pt x="6983" y="1"/>
                  </a:moveTo>
                  <a:lnTo>
                    <a:pt x="0" y="6185"/>
                  </a:lnTo>
                  <a:lnTo>
                    <a:pt x="5895" y="9588"/>
                  </a:lnTo>
                  <a:lnTo>
                    <a:pt x="8106" y="8315"/>
                  </a:lnTo>
                  <a:lnTo>
                    <a:pt x="698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26"/>
            <p:cNvSpPr/>
            <p:nvPr/>
          </p:nvSpPr>
          <p:spPr>
            <a:xfrm>
              <a:off x="6751443" y="2898018"/>
              <a:ext cx="509948" cy="321494"/>
            </a:xfrm>
            <a:custGeom>
              <a:avLst/>
              <a:gdLst/>
              <a:ahLst/>
              <a:cxnLst/>
              <a:rect l="l" t="t" r="r" b="b"/>
              <a:pathLst>
                <a:path w="11595" h="7310" extrusionOk="0">
                  <a:moveTo>
                    <a:pt x="601" y="0"/>
                  </a:moveTo>
                  <a:cubicBezTo>
                    <a:pt x="224" y="0"/>
                    <a:pt x="1" y="581"/>
                    <a:pt x="109" y="1351"/>
                  </a:cubicBezTo>
                  <a:lnTo>
                    <a:pt x="10430" y="7310"/>
                  </a:lnTo>
                  <a:lnTo>
                    <a:pt x="11594" y="6279"/>
                  </a:lnTo>
                  <a:cubicBezTo>
                    <a:pt x="11594" y="6279"/>
                    <a:pt x="1365" y="374"/>
                    <a:pt x="846" y="74"/>
                  </a:cubicBezTo>
                  <a:cubicBezTo>
                    <a:pt x="759" y="24"/>
                    <a:pt x="677" y="0"/>
                    <a:pt x="6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6"/>
            <p:cNvSpPr/>
            <p:nvPr/>
          </p:nvSpPr>
          <p:spPr>
            <a:xfrm>
              <a:off x="6583751" y="2821407"/>
              <a:ext cx="137965" cy="98647"/>
            </a:xfrm>
            <a:custGeom>
              <a:avLst/>
              <a:gdLst/>
              <a:ahLst/>
              <a:cxnLst/>
              <a:rect l="l" t="t" r="r" b="b"/>
              <a:pathLst>
                <a:path w="3137" h="2243" extrusionOk="0">
                  <a:moveTo>
                    <a:pt x="1512" y="1"/>
                  </a:moveTo>
                  <a:lnTo>
                    <a:pt x="0" y="830"/>
                  </a:lnTo>
                  <a:lnTo>
                    <a:pt x="2448" y="2242"/>
                  </a:lnTo>
                  <a:cubicBezTo>
                    <a:pt x="2338" y="1567"/>
                    <a:pt x="3137" y="966"/>
                    <a:pt x="3137" y="966"/>
                  </a:cubicBezTo>
                  <a:cubicBezTo>
                    <a:pt x="3137" y="966"/>
                    <a:pt x="2021" y="294"/>
                    <a:pt x="151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6"/>
            <p:cNvSpPr/>
            <p:nvPr/>
          </p:nvSpPr>
          <p:spPr>
            <a:xfrm>
              <a:off x="5783732" y="2752228"/>
              <a:ext cx="446265" cy="205211"/>
            </a:xfrm>
            <a:custGeom>
              <a:avLst/>
              <a:gdLst/>
              <a:ahLst/>
              <a:cxnLst/>
              <a:rect l="l" t="t" r="r" b="b"/>
              <a:pathLst>
                <a:path w="10147" h="4666" extrusionOk="0">
                  <a:moveTo>
                    <a:pt x="4679" y="0"/>
                  </a:moveTo>
                  <a:lnTo>
                    <a:pt x="0" y="1263"/>
                  </a:lnTo>
                  <a:lnTo>
                    <a:pt x="5895" y="4666"/>
                  </a:lnTo>
                  <a:lnTo>
                    <a:pt x="10147" y="3522"/>
                  </a:lnTo>
                  <a:lnTo>
                    <a:pt x="4679"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6"/>
            <p:cNvSpPr/>
            <p:nvPr/>
          </p:nvSpPr>
          <p:spPr>
            <a:xfrm>
              <a:off x="6057500" y="2706007"/>
              <a:ext cx="103925" cy="69972"/>
            </a:xfrm>
            <a:custGeom>
              <a:avLst/>
              <a:gdLst/>
              <a:ahLst/>
              <a:cxnLst/>
              <a:rect l="l" t="t" r="r" b="b"/>
              <a:pathLst>
                <a:path w="2363" h="1591" extrusionOk="0">
                  <a:moveTo>
                    <a:pt x="2362" y="0"/>
                  </a:moveTo>
                  <a:lnTo>
                    <a:pt x="1" y="638"/>
                  </a:lnTo>
                  <a:lnTo>
                    <a:pt x="1478" y="1590"/>
                  </a:lnTo>
                  <a:lnTo>
                    <a:pt x="2362"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6"/>
            <p:cNvSpPr/>
            <p:nvPr/>
          </p:nvSpPr>
          <p:spPr>
            <a:xfrm>
              <a:off x="6172505" y="2676717"/>
              <a:ext cx="356810" cy="212160"/>
            </a:xfrm>
            <a:custGeom>
              <a:avLst/>
              <a:gdLst/>
              <a:ahLst/>
              <a:cxnLst/>
              <a:rect l="l" t="t" r="r" b="b"/>
              <a:pathLst>
                <a:path w="8113" h="4824" extrusionOk="0">
                  <a:moveTo>
                    <a:pt x="2218" y="0"/>
                  </a:moveTo>
                  <a:lnTo>
                    <a:pt x="1557" y="178"/>
                  </a:lnTo>
                  <a:lnTo>
                    <a:pt x="0" y="2987"/>
                  </a:lnTo>
                  <a:lnTo>
                    <a:pt x="0" y="2990"/>
                  </a:lnTo>
                  <a:lnTo>
                    <a:pt x="2850" y="4823"/>
                  </a:lnTo>
                  <a:lnTo>
                    <a:pt x="8113" y="3403"/>
                  </a:lnTo>
                  <a:lnTo>
                    <a:pt x="2218"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6"/>
            <p:cNvSpPr/>
            <p:nvPr/>
          </p:nvSpPr>
          <p:spPr>
            <a:xfrm>
              <a:off x="6756236" y="2957390"/>
              <a:ext cx="453962" cy="294974"/>
            </a:xfrm>
            <a:custGeom>
              <a:avLst/>
              <a:gdLst/>
              <a:ahLst/>
              <a:cxnLst/>
              <a:rect l="l" t="t" r="r" b="b"/>
              <a:pathLst>
                <a:path w="10322" h="6707" extrusionOk="0">
                  <a:moveTo>
                    <a:pt x="0" y="1"/>
                  </a:moveTo>
                  <a:cubicBezTo>
                    <a:pt x="0" y="1"/>
                    <a:pt x="1966" y="4363"/>
                    <a:pt x="2368" y="5110"/>
                  </a:cubicBezTo>
                  <a:cubicBezTo>
                    <a:pt x="2768" y="5854"/>
                    <a:pt x="3253" y="6031"/>
                    <a:pt x="4017" y="6195"/>
                  </a:cubicBezTo>
                  <a:cubicBezTo>
                    <a:pt x="4768" y="6355"/>
                    <a:pt x="7457" y="6694"/>
                    <a:pt x="7557" y="6707"/>
                  </a:cubicBezTo>
                  <a:lnTo>
                    <a:pt x="7560" y="6707"/>
                  </a:lnTo>
                  <a:lnTo>
                    <a:pt x="10321" y="5960"/>
                  </a:lnTo>
                  <a:lnTo>
                    <a:pt x="0"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6"/>
            <p:cNvSpPr/>
            <p:nvPr/>
          </p:nvSpPr>
          <p:spPr>
            <a:xfrm>
              <a:off x="6346309" y="2857866"/>
              <a:ext cx="474808" cy="367805"/>
            </a:xfrm>
            <a:custGeom>
              <a:avLst/>
              <a:gdLst/>
              <a:ahLst/>
              <a:cxnLst/>
              <a:rect l="l" t="t" r="r" b="b"/>
              <a:pathLst>
                <a:path w="10796" h="8363" extrusionOk="0">
                  <a:moveTo>
                    <a:pt x="5399" y="1"/>
                  </a:moveTo>
                  <a:lnTo>
                    <a:pt x="0" y="1413"/>
                  </a:lnTo>
                  <a:lnTo>
                    <a:pt x="10796" y="8363"/>
                  </a:lnTo>
                  <a:lnTo>
                    <a:pt x="10796" y="8363"/>
                  </a:lnTo>
                  <a:lnTo>
                    <a:pt x="7847" y="1413"/>
                  </a:lnTo>
                  <a:lnTo>
                    <a:pt x="5399"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a:off x="6093079" y="2937863"/>
              <a:ext cx="593114" cy="300427"/>
            </a:xfrm>
            <a:custGeom>
              <a:avLst/>
              <a:gdLst/>
              <a:ahLst/>
              <a:cxnLst/>
              <a:rect l="l" t="t" r="r" b="b"/>
              <a:pathLst>
                <a:path w="13486" h="6831" extrusionOk="0">
                  <a:moveTo>
                    <a:pt x="4202" y="1"/>
                  </a:moveTo>
                  <a:lnTo>
                    <a:pt x="4" y="1100"/>
                  </a:lnTo>
                  <a:lnTo>
                    <a:pt x="0" y="1107"/>
                  </a:lnTo>
                  <a:lnTo>
                    <a:pt x="9919" y="6831"/>
                  </a:lnTo>
                  <a:lnTo>
                    <a:pt x="13485" y="5980"/>
                  </a:lnTo>
                  <a:lnTo>
                    <a:pt x="4202"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6"/>
            <p:cNvSpPr/>
            <p:nvPr/>
          </p:nvSpPr>
          <p:spPr>
            <a:xfrm>
              <a:off x="6594130" y="3239426"/>
              <a:ext cx="267179" cy="111093"/>
            </a:xfrm>
            <a:custGeom>
              <a:avLst/>
              <a:gdLst/>
              <a:ahLst/>
              <a:cxnLst/>
              <a:rect l="l" t="t" r="r" b="b"/>
              <a:pathLst>
                <a:path w="6075" h="2526" extrusionOk="0">
                  <a:moveTo>
                    <a:pt x="3458" y="1"/>
                  </a:moveTo>
                  <a:lnTo>
                    <a:pt x="0" y="823"/>
                  </a:lnTo>
                  <a:lnTo>
                    <a:pt x="2952" y="2526"/>
                  </a:lnTo>
                  <a:lnTo>
                    <a:pt x="6075" y="1686"/>
                  </a:lnTo>
                  <a:lnTo>
                    <a:pt x="3458"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6"/>
            <p:cNvSpPr/>
            <p:nvPr/>
          </p:nvSpPr>
          <p:spPr>
            <a:xfrm>
              <a:off x="6871021" y="3265550"/>
              <a:ext cx="112193" cy="31710"/>
            </a:xfrm>
            <a:custGeom>
              <a:avLst/>
              <a:gdLst/>
              <a:ahLst/>
              <a:cxnLst/>
              <a:rect l="l" t="t" r="r" b="b"/>
              <a:pathLst>
                <a:path w="2551" h="721" extrusionOk="0">
                  <a:moveTo>
                    <a:pt x="1" y="0"/>
                  </a:moveTo>
                  <a:lnTo>
                    <a:pt x="1158" y="720"/>
                  </a:lnTo>
                  <a:lnTo>
                    <a:pt x="2551" y="345"/>
                  </a:lnTo>
                  <a:lnTo>
                    <a:pt x="1"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a:off x="6346309" y="3275621"/>
              <a:ext cx="377700" cy="243341"/>
            </a:xfrm>
            <a:custGeom>
              <a:avLst/>
              <a:gdLst/>
              <a:ahLst/>
              <a:cxnLst/>
              <a:rect l="l" t="t" r="r" b="b"/>
              <a:pathLst>
                <a:path w="8588" h="5533" extrusionOk="0">
                  <a:moveTo>
                    <a:pt x="5635" y="0"/>
                  </a:moveTo>
                  <a:lnTo>
                    <a:pt x="908" y="1621"/>
                  </a:lnTo>
                  <a:lnTo>
                    <a:pt x="0" y="5110"/>
                  </a:lnTo>
                  <a:lnTo>
                    <a:pt x="4362" y="5532"/>
                  </a:lnTo>
                  <a:lnTo>
                    <a:pt x="8587" y="1703"/>
                  </a:lnTo>
                  <a:lnTo>
                    <a:pt x="563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a:off x="5329826" y="3084797"/>
              <a:ext cx="521779" cy="275491"/>
            </a:xfrm>
            <a:custGeom>
              <a:avLst/>
              <a:gdLst/>
              <a:ahLst/>
              <a:cxnLst/>
              <a:rect l="l" t="t" r="r" b="b"/>
              <a:pathLst>
                <a:path w="11864" h="6264" extrusionOk="0">
                  <a:moveTo>
                    <a:pt x="7782" y="1"/>
                  </a:moveTo>
                  <a:lnTo>
                    <a:pt x="3304" y="2523"/>
                  </a:lnTo>
                  <a:lnTo>
                    <a:pt x="673" y="2455"/>
                  </a:lnTo>
                  <a:lnTo>
                    <a:pt x="0" y="3063"/>
                  </a:lnTo>
                  <a:lnTo>
                    <a:pt x="5539" y="6264"/>
                  </a:lnTo>
                  <a:lnTo>
                    <a:pt x="11864" y="841"/>
                  </a:lnTo>
                  <a:lnTo>
                    <a:pt x="778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6"/>
            <p:cNvSpPr/>
            <p:nvPr/>
          </p:nvSpPr>
          <p:spPr>
            <a:xfrm>
              <a:off x="5990256" y="2986504"/>
              <a:ext cx="539063" cy="307904"/>
            </a:xfrm>
            <a:custGeom>
              <a:avLst/>
              <a:gdLst/>
              <a:ahLst/>
              <a:cxnLst/>
              <a:rect l="l" t="t" r="r" b="b"/>
              <a:pathLst>
                <a:path w="12257" h="7001" extrusionOk="0">
                  <a:moveTo>
                    <a:pt x="2338" y="1"/>
                  </a:moveTo>
                  <a:lnTo>
                    <a:pt x="0" y="2052"/>
                  </a:lnTo>
                  <a:lnTo>
                    <a:pt x="8571" y="7001"/>
                  </a:lnTo>
                  <a:lnTo>
                    <a:pt x="12257" y="5725"/>
                  </a:lnTo>
                  <a:lnTo>
                    <a:pt x="233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6"/>
            <p:cNvSpPr/>
            <p:nvPr/>
          </p:nvSpPr>
          <p:spPr>
            <a:xfrm>
              <a:off x="5772429" y="2807774"/>
              <a:ext cx="270565" cy="272588"/>
            </a:xfrm>
            <a:custGeom>
              <a:avLst/>
              <a:gdLst/>
              <a:ahLst/>
              <a:cxnLst/>
              <a:rect l="l" t="t" r="r" b="b"/>
              <a:pathLst>
                <a:path w="6152" h="6198" extrusionOk="0">
                  <a:moveTo>
                    <a:pt x="257" y="0"/>
                  </a:moveTo>
                  <a:lnTo>
                    <a:pt x="1" y="5532"/>
                  </a:lnTo>
                  <a:lnTo>
                    <a:pt x="2896" y="6198"/>
                  </a:lnTo>
                  <a:lnTo>
                    <a:pt x="6152" y="3403"/>
                  </a:lnTo>
                  <a:lnTo>
                    <a:pt x="25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6"/>
            <p:cNvSpPr/>
            <p:nvPr/>
          </p:nvSpPr>
          <p:spPr>
            <a:xfrm>
              <a:off x="5603462" y="2863891"/>
              <a:ext cx="118306" cy="182737"/>
            </a:xfrm>
            <a:custGeom>
              <a:avLst/>
              <a:gdLst/>
              <a:ahLst/>
              <a:cxnLst/>
              <a:rect l="l" t="t" r="r" b="b"/>
              <a:pathLst>
                <a:path w="2690" h="4155" extrusionOk="0">
                  <a:moveTo>
                    <a:pt x="2690" y="0"/>
                  </a:moveTo>
                  <a:lnTo>
                    <a:pt x="0" y="2444"/>
                  </a:lnTo>
                  <a:lnTo>
                    <a:pt x="584" y="4154"/>
                  </a:lnTo>
                  <a:lnTo>
                    <a:pt x="1150" y="3830"/>
                  </a:lnTo>
                  <a:lnTo>
                    <a:pt x="2509" y="4021"/>
                  </a:lnTo>
                  <a:lnTo>
                    <a:pt x="269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6"/>
            <p:cNvSpPr/>
            <p:nvPr/>
          </p:nvSpPr>
          <p:spPr>
            <a:xfrm>
              <a:off x="5417168" y="3019972"/>
              <a:ext cx="153446" cy="120285"/>
            </a:xfrm>
            <a:custGeom>
              <a:avLst/>
              <a:gdLst/>
              <a:ahLst/>
              <a:cxnLst/>
              <a:rect l="l" t="t" r="r" b="b"/>
              <a:pathLst>
                <a:path w="3489" h="2735" extrusionOk="0">
                  <a:moveTo>
                    <a:pt x="3014" y="1"/>
                  </a:moveTo>
                  <a:lnTo>
                    <a:pt x="1" y="2735"/>
                  </a:lnTo>
                  <a:lnTo>
                    <a:pt x="1206" y="2694"/>
                  </a:lnTo>
                  <a:lnTo>
                    <a:pt x="3489" y="1376"/>
                  </a:lnTo>
                  <a:lnTo>
                    <a:pt x="301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6"/>
            <p:cNvSpPr/>
            <p:nvPr/>
          </p:nvSpPr>
          <p:spPr>
            <a:xfrm>
              <a:off x="5733156" y="3121871"/>
              <a:ext cx="565319" cy="322329"/>
            </a:xfrm>
            <a:custGeom>
              <a:avLst/>
              <a:gdLst/>
              <a:ahLst/>
              <a:cxnLst/>
              <a:rect l="l" t="t" r="r" b="b"/>
              <a:pathLst>
                <a:path w="12854" h="7329" extrusionOk="0">
                  <a:moveTo>
                    <a:pt x="4676" y="1"/>
                  </a:moveTo>
                  <a:lnTo>
                    <a:pt x="0" y="4110"/>
                  </a:lnTo>
                  <a:lnTo>
                    <a:pt x="5574" y="7329"/>
                  </a:lnTo>
                  <a:lnTo>
                    <a:pt x="12853" y="4721"/>
                  </a:lnTo>
                  <a:lnTo>
                    <a:pt x="467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6"/>
            <p:cNvSpPr/>
            <p:nvPr/>
          </p:nvSpPr>
          <p:spPr>
            <a:xfrm>
              <a:off x="5978250" y="3376025"/>
              <a:ext cx="335963" cy="353115"/>
            </a:xfrm>
            <a:custGeom>
              <a:avLst/>
              <a:gdLst/>
              <a:ahLst/>
              <a:cxnLst/>
              <a:rect l="l" t="t" r="r" b="b"/>
              <a:pathLst>
                <a:path w="7639" h="8029" extrusionOk="0">
                  <a:moveTo>
                    <a:pt x="7639" y="1"/>
                  </a:moveTo>
                  <a:lnTo>
                    <a:pt x="1" y="2741"/>
                  </a:lnTo>
                  <a:lnTo>
                    <a:pt x="598" y="5297"/>
                  </a:lnTo>
                  <a:lnTo>
                    <a:pt x="598" y="5300"/>
                  </a:lnTo>
                  <a:lnTo>
                    <a:pt x="5322" y="8028"/>
                  </a:lnTo>
                  <a:lnTo>
                    <a:pt x="76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6"/>
            <p:cNvSpPr/>
            <p:nvPr/>
          </p:nvSpPr>
          <p:spPr>
            <a:xfrm>
              <a:off x="6280561" y="3556426"/>
              <a:ext cx="201472" cy="196239"/>
            </a:xfrm>
            <a:custGeom>
              <a:avLst/>
              <a:gdLst/>
              <a:ahLst/>
              <a:cxnLst/>
              <a:rect l="l" t="t" r="r" b="b"/>
              <a:pathLst>
                <a:path w="4581" h="4462" extrusionOk="0">
                  <a:moveTo>
                    <a:pt x="1164" y="1"/>
                  </a:moveTo>
                  <a:lnTo>
                    <a:pt x="1" y="4462"/>
                  </a:lnTo>
                  <a:lnTo>
                    <a:pt x="1642" y="2973"/>
                  </a:lnTo>
                  <a:lnTo>
                    <a:pt x="4580" y="305"/>
                  </a:lnTo>
                  <a:lnTo>
                    <a:pt x="116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6"/>
            <p:cNvSpPr/>
            <p:nvPr/>
          </p:nvSpPr>
          <p:spPr>
            <a:xfrm>
              <a:off x="5836110" y="3500309"/>
              <a:ext cx="115008" cy="77317"/>
            </a:xfrm>
            <a:custGeom>
              <a:avLst/>
              <a:gdLst/>
              <a:ahLst/>
              <a:cxnLst/>
              <a:rect l="l" t="t" r="r" b="b"/>
              <a:pathLst>
                <a:path w="2615" h="1758" extrusionOk="0">
                  <a:moveTo>
                    <a:pt x="2120" y="1"/>
                  </a:moveTo>
                  <a:lnTo>
                    <a:pt x="0" y="263"/>
                  </a:lnTo>
                  <a:lnTo>
                    <a:pt x="2591" y="1758"/>
                  </a:lnTo>
                  <a:lnTo>
                    <a:pt x="2615" y="1704"/>
                  </a:lnTo>
                  <a:lnTo>
                    <a:pt x="212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6"/>
            <p:cNvSpPr/>
            <p:nvPr/>
          </p:nvSpPr>
          <p:spPr>
            <a:xfrm>
              <a:off x="5630157" y="3340446"/>
              <a:ext cx="275183" cy="137965"/>
            </a:xfrm>
            <a:custGeom>
              <a:avLst/>
              <a:gdLst/>
              <a:ahLst/>
              <a:cxnLst/>
              <a:rect l="l" t="t" r="r" b="b"/>
              <a:pathLst>
                <a:path w="6257" h="3137" extrusionOk="0">
                  <a:moveTo>
                    <a:pt x="1363" y="0"/>
                  </a:moveTo>
                  <a:lnTo>
                    <a:pt x="0" y="1195"/>
                  </a:lnTo>
                  <a:lnTo>
                    <a:pt x="3363" y="3137"/>
                  </a:lnTo>
                  <a:lnTo>
                    <a:pt x="3366" y="3137"/>
                  </a:lnTo>
                  <a:lnTo>
                    <a:pt x="6257" y="2690"/>
                  </a:lnTo>
                  <a:lnTo>
                    <a:pt x="136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6"/>
            <p:cNvSpPr/>
            <p:nvPr/>
          </p:nvSpPr>
          <p:spPr>
            <a:xfrm>
              <a:off x="6626543" y="2291550"/>
              <a:ext cx="422560" cy="272896"/>
            </a:xfrm>
            <a:custGeom>
              <a:avLst/>
              <a:gdLst/>
              <a:ahLst/>
              <a:cxnLst/>
              <a:rect l="l" t="t" r="r" b="b"/>
              <a:pathLst>
                <a:path w="9608" h="6205" extrusionOk="0">
                  <a:moveTo>
                    <a:pt x="1785" y="0"/>
                  </a:moveTo>
                  <a:lnTo>
                    <a:pt x="0" y="1581"/>
                  </a:lnTo>
                  <a:lnTo>
                    <a:pt x="738" y="6205"/>
                  </a:lnTo>
                  <a:lnTo>
                    <a:pt x="9608" y="4516"/>
                  </a:lnTo>
                  <a:lnTo>
                    <a:pt x="1785" y="0"/>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6"/>
            <p:cNvSpPr/>
            <p:nvPr/>
          </p:nvSpPr>
          <p:spPr>
            <a:xfrm>
              <a:off x="7024903" y="2526925"/>
              <a:ext cx="329806" cy="288069"/>
            </a:xfrm>
            <a:custGeom>
              <a:avLst/>
              <a:gdLst/>
              <a:ahLst/>
              <a:cxnLst/>
              <a:rect l="l" t="t" r="r" b="b"/>
              <a:pathLst>
                <a:path w="7499" h="6550" extrusionOk="0">
                  <a:moveTo>
                    <a:pt x="2000" y="0"/>
                  </a:moveTo>
                  <a:lnTo>
                    <a:pt x="0" y="393"/>
                  </a:lnTo>
                  <a:lnTo>
                    <a:pt x="3898" y="6550"/>
                  </a:lnTo>
                  <a:cubicBezTo>
                    <a:pt x="5280" y="5775"/>
                    <a:pt x="6615" y="4673"/>
                    <a:pt x="7498" y="3174"/>
                  </a:cubicBezTo>
                  <a:lnTo>
                    <a:pt x="2000" y="0"/>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6"/>
            <p:cNvSpPr/>
            <p:nvPr/>
          </p:nvSpPr>
          <p:spPr>
            <a:xfrm>
              <a:off x="6861258" y="2556654"/>
              <a:ext cx="279405" cy="326200"/>
            </a:xfrm>
            <a:custGeom>
              <a:avLst/>
              <a:gdLst/>
              <a:ahLst/>
              <a:cxnLst/>
              <a:rect l="l" t="t" r="r" b="b"/>
              <a:pathLst>
                <a:path w="6353" h="7417" extrusionOk="0">
                  <a:moveTo>
                    <a:pt x="2270" y="0"/>
                  </a:moveTo>
                  <a:lnTo>
                    <a:pt x="1" y="440"/>
                  </a:lnTo>
                  <a:lnTo>
                    <a:pt x="1421" y="7358"/>
                  </a:lnTo>
                  <a:cubicBezTo>
                    <a:pt x="1759" y="7396"/>
                    <a:pt x="2110" y="7416"/>
                    <a:pt x="2479" y="7416"/>
                  </a:cubicBezTo>
                  <a:cubicBezTo>
                    <a:pt x="2578" y="7416"/>
                    <a:pt x="2673" y="7416"/>
                    <a:pt x="2773" y="7413"/>
                  </a:cubicBezTo>
                  <a:cubicBezTo>
                    <a:pt x="3575" y="7389"/>
                    <a:pt x="4923" y="7109"/>
                    <a:pt x="6353" y="6498"/>
                  </a:cubicBezTo>
                  <a:lnTo>
                    <a:pt x="2270" y="0"/>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6"/>
            <p:cNvSpPr/>
            <p:nvPr/>
          </p:nvSpPr>
          <p:spPr>
            <a:xfrm>
              <a:off x="6666915" y="2587132"/>
              <a:ext cx="192764" cy="281428"/>
            </a:xfrm>
            <a:custGeom>
              <a:avLst/>
              <a:gdLst/>
              <a:ahLst/>
              <a:cxnLst/>
              <a:rect l="l" t="t" r="r" b="b"/>
              <a:pathLst>
                <a:path w="4383" h="6399" extrusionOk="0">
                  <a:moveTo>
                    <a:pt x="3137" y="0"/>
                  </a:moveTo>
                  <a:lnTo>
                    <a:pt x="1" y="610"/>
                  </a:lnTo>
                  <a:lnTo>
                    <a:pt x="631" y="4522"/>
                  </a:lnTo>
                  <a:cubicBezTo>
                    <a:pt x="1324" y="4976"/>
                    <a:pt x="2529" y="5911"/>
                    <a:pt x="4383" y="6399"/>
                  </a:cubicBezTo>
                  <a:lnTo>
                    <a:pt x="3137" y="0"/>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6"/>
            <p:cNvSpPr/>
            <p:nvPr/>
          </p:nvSpPr>
          <p:spPr>
            <a:xfrm>
              <a:off x="6974943" y="2690966"/>
              <a:ext cx="670387" cy="360152"/>
            </a:xfrm>
            <a:custGeom>
              <a:avLst/>
              <a:gdLst/>
              <a:ahLst/>
              <a:cxnLst/>
              <a:rect l="l" t="t" r="r" b="b"/>
              <a:pathLst>
                <a:path w="15243" h="8189" extrusionOk="0">
                  <a:moveTo>
                    <a:pt x="9600" y="1"/>
                  </a:moveTo>
                  <a:lnTo>
                    <a:pt x="9600" y="4"/>
                  </a:lnTo>
                  <a:cubicBezTo>
                    <a:pt x="7491" y="3519"/>
                    <a:pt x="2806" y="5328"/>
                    <a:pt x="402" y="5328"/>
                  </a:cubicBezTo>
                  <a:cubicBezTo>
                    <a:pt x="331" y="5328"/>
                    <a:pt x="259" y="5325"/>
                    <a:pt x="188" y="5322"/>
                  </a:cubicBezTo>
                  <a:cubicBezTo>
                    <a:pt x="188" y="5322"/>
                    <a:pt x="0" y="5352"/>
                    <a:pt x="0" y="5444"/>
                  </a:cubicBezTo>
                  <a:cubicBezTo>
                    <a:pt x="0" y="5489"/>
                    <a:pt x="44" y="5553"/>
                    <a:pt x="188" y="5635"/>
                  </a:cubicBezTo>
                  <a:cubicBezTo>
                    <a:pt x="614" y="5881"/>
                    <a:pt x="4611" y="8188"/>
                    <a:pt x="4611" y="8188"/>
                  </a:cubicBezTo>
                  <a:lnTo>
                    <a:pt x="11167" y="6867"/>
                  </a:lnTo>
                  <a:lnTo>
                    <a:pt x="15242" y="3260"/>
                  </a:lnTo>
                  <a:lnTo>
                    <a:pt x="9600" y="1"/>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6"/>
            <p:cNvSpPr/>
            <p:nvPr/>
          </p:nvSpPr>
          <p:spPr>
            <a:xfrm>
              <a:off x="7231120" y="3047327"/>
              <a:ext cx="173589" cy="81539"/>
            </a:xfrm>
            <a:custGeom>
              <a:avLst/>
              <a:gdLst/>
              <a:ahLst/>
              <a:cxnLst/>
              <a:rect l="l" t="t" r="r" b="b"/>
              <a:pathLst>
                <a:path w="3947" h="1854" extrusionOk="0">
                  <a:moveTo>
                    <a:pt x="3946" y="0"/>
                  </a:moveTo>
                  <a:lnTo>
                    <a:pt x="1" y="785"/>
                  </a:lnTo>
                  <a:lnTo>
                    <a:pt x="1850" y="1853"/>
                  </a:lnTo>
                  <a:lnTo>
                    <a:pt x="3946" y="0"/>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6"/>
            <p:cNvSpPr/>
            <p:nvPr/>
          </p:nvSpPr>
          <p:spPr>
            <a:xfrm>
              <a:off x="6577154" y="2404707"/>
              <a:ext cx="49434" cy="365694"/>
            </a:xfrm>
            <a:custGeom>
              <a:avLst/>
              <a:gdLst/>
              <a:ahLst/>
              <a:cxnLst/>
              <a:rect l="l" t="t" r="r" b="b"/>
              <a:pathLst>
                <a:path w="1124" h="8315" extrusionOk="0">
                  <a:moveTo>
                    <a:pt x="0" y="1"/>
                  </a:moveTo>
                  <a:lnTo>
                    <a:pt x="0" y="1"/>
                  </a:lnTo>
                  <a:lnTo>
                    <a:pt x="1123" y="8315"/>
                  </a:lnTo>
                  <a:close/>
                </a:path>
              </a:pathLst>
            </a:custGeom>
            <a:solidFill>
              <a:srgbClr val="2E3C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6"/>
            <p:cNvSpPr/>
            <p:nvPr/>
          </p:nvSpPr>
          <p:spPr>
            <a:xfrm>
              <a:off x="6755005" y="2898106"/>
              <a:ext cx="506386" cy="321406"/>
            </a:xfrm>
            <a:custGeom>
              <a:avLst/>
              <a:gdLst/>
              <a:ahLst/>
              <a:cxnLst/>
              <a:rect l="l" t="t" r="r" b="b"/>
              <a:pathLst>
                <a:path w="11514" h="7308" extrusionOk="0">
                  <a:moveTo>
                    <a:pt x="520" y="0"/>
                  </a:moveTo>
                  <a:cubicBezTo>
                    <a:pt x="209" y="0"/>
                    <a:pt x="0" y="396"/>
                    <a:pt x="0" y="969"/>
                  </a:cubicBezTo>
                  <a:cubicBezTo>
                    <a:pt x="0" y="1089"/>
                    <a:pt x="11" y="1219"/>
                    <a:pt x="28" y="1349"/>
                  </a:cubicBezTo>
                  <a:lnTo>
                    <a:pt x="10349" y="7308"/>
                  </a:lnTo>
                  <a:lnTo>
                    <a:pt x="11513" y="6277"/>
                  </a:lnTo>
                  <a:cubicBezTo>
                    <a:pt x="11513" y="6277"/>
                    <a:pt x="1284" y="372"/>
                    <a:pt x="765" y="72"/>
                  </a:cubicBezTo>
                  <a:cubicBezTo>
                    <a:pt x="680" y="21"/>
                    <a:pt x="598" y="0"/>
                    <a:pt x="520" y="0"/>
                  </a:cubicBez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6"/>
            <p:cNvSpPr/>
            <p:nvPr/>
          </p:nvSpPr>
          <p:spPr>
            <a:xfrm>
              <a:off x="6583751" y="2821407"/>
              <a:ext cx="137965" cy="98647"/>
            </a:xfrm>
            <a:custGeom>
              <a:avLst/>
              <a:gdLst/>
              <a:ahLst/>
              <a:cxnLst/>
              <a:rect l="l" t="t" r="r" b="b"/>
              <a:pathLst>
                <a:path w="3137" h="2243" extrusionOk="0">
                  <a:moveTo>
                    <a:pt x="1512" y="1"/>
                  </a:moveTo>
                  <a:lnTo>
                    <a:pt x="0" y="830"/>
                  </a:lnTo>
                  <a:lnTo>
                    <a:pt x="2448" y="2242"/>
                  </a:lnTo>
                  <a:cubicBezTo>
                    <a:pt x="2440" y="2198"/>
                    <a:pt x="2437" y="2157"/>
                    <a:pt x="2437" y="2113"/>
                  </a:cubicBezTo>
                  <a:cubicBezTo>
                    <a:pt x="2437" y="1492"/>
                    <a:pt x="3137" y="966"/>
                    <a:pt x="3137" y="966"/>
                  </a:cubicBezTo>
                  <a:cubicBezTo>
                    <a:pt x="3137" y="966"/>
                    <a:pt x="2021" y="294"/>
                    <a:pt x="1512" y="1"/>
                  </a:cubicBez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6"/>
            <p:cNvSpPr/>
            <p:nvPr/>
          </p:nvSpPr>
          <p:spPr>
            <a:xfrm>
              <a:off x="6346309" y="3275621"/>
              <a:ext cx="377700" cy="243341"/>
            </a:xfrm>
            <a:custGeom>
              <a:avLst/>
              <a:gdLst/>
              <a:ahLst/>
              <a:cxnLst/>
              <a:rect l="l" t="t" r="r" b="b"/>
              <a:pathLst>
                <a:path w="8588" h="5533" extrusionOk="0">
                  <a:moveTo>
                    <a:pt x="5635" y="0"/>
                  </a:moveTo>
                  <a:lnTo>
                    <a:pt x="908" y="1621"/>
                  </a:lnTo>
                  <a:lnTo>
                    <a:pt x="0" y="5110"/>
                  </a:lnTo>
                  <a:lnTo>
                    <a:pt x="4362" y="5532"/>
                  </a:lnTo>
                  <a:lnTo>
                    <a:pt x="8587" y="1703"/>
                  </a:lnTo>
                  <a:lnTo>
                    <a:pt x="5635" y="0"/>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6"/>
            <p:cNvSpPr/>
            <p:nvPr/>
          </p:nvSpPr>
          <p:spPr>
            <a:xfrm>
              <a:off x="5329826" y="3084797"/>
              <a:ext cx="521779" cy="275491"/>
            </a:xfrm>
            <a:custGeom>
              <a:avLst/>
              <a:gdLst/>
              <a:ahLst/>
              <a:cxnLst/>
              <a:rect l="l" t="t" r="r" b="b"/>
              <a:pathLst>
                <a:path w="11864" h="6264" extrusionOk="0">
                  <a:moveTo>
                    <a:pt x="7782" y="1"/>
                  </a:moveTo>
                  <a:lnTo>
                    <a:pt x="3304" y="2523"/>
                  </a:lnTo>
                  <a:lnTo>
                    <a:pt x="673" y="2455"/>
                  </a:lnTo>
                  <a:lnTo>
                    <a:pt x="0" y="3063"/>
                  </a:lnTo>
                  <a:lnTo>
                    <a:pt x="5539" y="6264"/>
                  </a:lnTo>
                  <a:lnTo>
                    <a:pt x="11864" y="841"/>
                  </a:lnTo>
                  <a:lnTo>
                    <a:pt x="7782" y="1"/>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p:nvPr/>
          </p:nvSpPr>
          <p:spPr>
            <a:xfrm>
              <a:off x="5990256" y="2986504"/>
              <a:ext cx="539063" cy="307904"/>
            </a:xfrm>
            <a:custGeom>
              <a:avLst/>
              <a:gdLst/>
              <a:ahLst/>
              <a:cxnLst/>
              <a:rect l="l" t="t" r="r" b="b"/>
              <a:pathLst>
                <a:path w="12257" h="7001" extrusionOk="0">
                  <a:moveTo>
                    <a:pt x="2338" y="1"/>
                  </a:moveTo>
                  <a:lnTo>
                    <a:pt x="0" y="2052"/>
                  </a:lnTo>
                  <a:lnTo>
                    <a:pt x="8571" y="7001"/>
                  </a:lnTo>
                  <a:lnTo>
                    <a:pt x="12257" y="5725"/>
                  </a:lnTo>
                  <a:lnTo>
                    <a:pt x="2338" y="1"/>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6"/>
            <p:cNvSpPr/>
            <p:nvPr/>
          </p:nvSpPr>
          <p:spPr>
            <a:xfrm>
              <a:off x="5772429" y="2807774"/>
              <a:ext cx="270565" cy="272588"/>
            </a:xfrm>
            <a:custGeom>
              <a:avLst/>
              <a:gdLst/>
              <a:ahLst/>
              <a:cxnLst/>
              <a:rect l="l" t="t" r="r" b="b"/>
              <a:pathLst>
                <a:path w="6152" h="6198" extrusionOk="0">
                  <a:moveTo>
                    <a:pt x="257" y="0"/>
                  </a:moveTo>
                  <a:lnTo>
                    <a:pt x="1" y="5532"/>
                  </a:lnTo>
                  <a:lnTo>
                    <a:pt x="2896" y="6198"/>
                  </a:lnTo>
                  <a:lnTo>
                    <a:pt x="6152" y="3403"/>
                  </a:lnTo>
                  <a:lnTo>
                    <a:pt x="257" y="0"/>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6"/>
            <p:cNvSpPr/>
            <p:nvPr/>
          </p:nvSpPr>
          <p:spPr>
            <a:xfrm>
              <a:off x="5603462" y="2863891"/>
              <a:ext cx="118306" cy="182737"/>
            </a:xfrm>
            <a:custGeom>
              <a:avLst/>
              <a:gdLst/>
              <a:ahLst/>
              <a:cxnLst/>
              <a:rect l="l" t="t" r="r" b="b"/>
              <a:pathLst>
                <a:path w="2690" h="4155" extrusionOk="0">
                  <a:moveTo>
                    <a:pt x="2690" y="0"/>
                  </a:moveTo>
                  <a:lnTo>
                    <a:pt x="2174" y="468"/>
                  </a:lnTo>
                  <a:lnTo>
                    <a:pt x="0" y="2444"/>
                  </a:lnTo>
                  <a:lnTo>
                    <a:pt x="584" y="4154"/>
                  </a:lnTo>
                  <a:lnTo>
                    <a:pt x="1150" y="3830"/>
                  </a:lnTo>
                  <a:lnTo>
                    <a:pt x="2509" y="4021"/>
                  </a:lnTo>
                  <a:lnTo>
                    <a:pt x="2690" y="0"/>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6"/>
            <p:cNvSpPr/>
            <p:nvPr/>
          </p:nvSpPr>
          <p:spPr>
            <a:xfrm>
              <a:off x="5417168" y="3019972"/>
              <a:ext cx="153446" cy="120285"/>
            </a:xfrm>
            <a:custGeom>
              <a:avLst/>
              <a:gdLst/>
              <a:ahLst/>
              <a:cxnLst/>
              <a:rect l="l" t="t" r="r" b="b"/>
              <a:pathLst>
                <a:path w="3489" h="2735" extrusionOk="0">
                  <a:moveTo>
                    <a:pt x="3014" y="1"/>
                  </a:moveTo>
                  <a:lnTo>
                    <a:pt x="1" y="2735"/>
                  </a:lnTo>
                  <a:lnTo>
                    <a:pt x="1206" y="2694"/>
                  </a:lnTo>
                  <a:lnTo>
                    <a:pt x="3489" y="1376"/>
                  </a:lnTo>
                  <a:lnTo>
                    <a:pt x="3014" y="1"/>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6"/>
            <p:cNvSpPr/>
            <p:nvPr/>
          </p:nvSpPr>
          <p:spPr>
            <a:xfrm>
              <a:off x="5733156" y="3121871"/>
              <a:ext cx="565319" cy="322329"/>
            </a:xfrm>
            <a:custGeom>
              <a:avLst/>
              <a:gdLst/>
              <a:ahLst/>
              <a:cxnLst/>
              <a:rect l="l" t="t" r="r" b="b"/>
              <a:pathLst>
                <a:path w="12854" h="7329" extrusionOk="0">
                  <a:moveTo>
                    <a:pt x="4676" y="1"/>
                  </a:moveTo>
                  <a:lnTo>
                    <a:pt x="0" y="4110"/>
                  </a:lnTo>
                  <a:lnTo>
                    <a:pt x="5574" y="7329"/>
                  </a:lnTo>
                  <a:lnTo>
                    <a:pt x="12853" y="4721"/>
                  </a:lnTo>
                  <a:lnTo>
                    <a:pt x="4676" y="1"/>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6"/>
            <p:cNvSpPr/>
            <p:nvPr/>
          </p:nvSpPr>
          <p:spPr>
            <a:xfrm>
              <a:off x="5978250" y="3376025"/>
              <a:ext cx="335963" cy="353115"/>
            </a:xfrm>
            <a:custGeom>
              <a:avLst/>
              <a:gdLst/>
              <a:ahLst/>
              <a:cxnLst/>
              <a:rect l="l" t="t" r="r" b="b"/>
              <a:pathLst>
                <a:path w="7639" h="8029" extrusionOk="0">
                  <a:moveTo>
                    <a:pt x="7639" y="1"/>
                  </a:moveTo>
                  <a:lnTo>
                    <a:pt x="1" y="2741"/>
                  </a:lnTo>
                  <a:lnTo>
                    <a:pt x="598" y="5297"/>
                  </a:lnTo>
                  <a:lnTo>
                    <a:pt x="598" y="5300"/>
                  </a:lnTo>
                  <a:lnTo>
                    <a:pt x="5322" y="8028"/>
                  </a:lnTo>
                  <a:lnTo>
                    <a:pt x="7639" y="1"/>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6"/>
            <p:cNvSpPr/>
            <p:nvPr/>
          </p:nvSpPr>
          <p:spPr>
            <a:xfrm>
              <a:off x="6280561" y="3556426"/>
              <a:ext cx="201472" cy="196239"/>
            </a:xfrm>
            <a:custGeom>
              <a:avLst/>
              <a:gdLst/>
              <a:ahLst/>
              <a:cxnLst/>
              <a:rect l="l" t="t" r="r" b="b"/>
              <a:pathLst>
                <a:path w="4581" h="4462" extrusionOk="0">
                  <a:moveTo>
                    <a:pt x="1164" y="1"/>
                  </a:moveTo>
                  <a:lnTo>
                    <a:pt x="1" y="4462"/>
                  </a:lnTo>
                  <a:lnTo>
                    <a:pt x="1642" y="2973"/>
                  </a:lnTo>
                  <a:lnTo>
                    <a:pt x="4580" y="305"/>
                  </a:lnTo>
                  <a:lnTo>
                    <a:pt x="1164" y="1"/>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6"/>
            <p:cNvSpPr/>
            <p:nvPr/>
          </p:nvSpPr>
          <p:spPr>
            <a:xfrm>
              <a:off x="5836110" y="3500309"/>
              <a:ext cx="115008" cy="77317"/>
            </a:xfrm>
            <a:custGeom>
              <a:avLst/>
              <a:gdLst/>
              <a:ahLst/>
              <a:cxnLst/>
              <a:rect l="l" t="t" r="r" b="b"/>
              <a:pathLst>
                <a:path w="2615" h="1758" extrusionOk="0">
                  <a:moveTo>
                    <a:pt x="2120" y="1"/>
                  </a:moveTo>
                  <a:lnTo>
                    <a:pt x="0" y="263"/>
                  </a:lnTo>
                  <a:lnTo>
                    <a:pt x="2591" y="1758"/>
                  </a:lnTo>
                  <a:lnTo>
                    <a:pt x="2615" y="1704"/>
                  </a:lnTo>
                  <a:lnTo>
                    <a:pt x="2120" y="1"/>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6"/>
            <p:cNvSpPr/>
            <p:nvPr/>
          </p:nvSpPr>
          <p:spPr>
            <a:xfrm>
              <a:off x="5630157" y="3340446"/>
              <a:ext cx="275183" cy="137965"/>
            </a:xfrm>
            <a:custGeom>
              <a:avLst/>
              <a:gdLst/>
              <a:ahLst/>
              <a:cxnLst/>
              <a:rect l="l" t="t" r="r" b="b"/>
              <a:pathLst>
                <a:path w="6257" h="3137" extrusionOk="0">
                  <a:moveTo>
                    <a:pt x="1363" y="0"/>
                  </a:moveTo>
                  <a:lnTo>
                    <a:pt x="4" y="1195"/>
                  </a:lnTo>
                  <a:lnTo>
                    <a:pt x="0" y="1195"/>
                  </a:lnTo>
                  <a:lnTo>
                    <a:pt x="3363" y="3137"/>
                  </a:lnTo>
                  <a:lnTo>
                    <a:pt x="3366" y="3137"/>
                  </a:lnTo>
                  <a:lnTo>
                    <a:pt x="6257" y="2690"/>
                  </a:lnTo>
                  <a:lnTo>
                    <a:pt x="1363" y="0"/>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6"/>
            <p:cNvSpPr/>
            <p:nvPr/>
          </p:nvSpPr>
          <p:spPr>
            <a:xfrm>
              <a:off x="4931905" y="3239426"/>
              <a:ext cx="384605" cy="177899"/>
            </a:xfrm>
            <a:custGeom>
              <a:avLst/>
              <a:gdLst/>
              <a:ahLst/>
              <a:cxnLst/>
              <a:rect l="l" t="t" r="r" b="b"/>
              <a:pathLst>
                <a:path w="8745" h="4045" extrusionOk="0">
                  <a:moveTo>
                    <a:pt x="7373" y="1"/>
                  </a:moveTo>
                  <a:lnTo>
                    <a:pt x="0" y="1984"/>
                  </a:lnTo>
                  <a:lnTo>
                    <a:pt x="3570" y="4045"/>
                  </a:lnTo>
                  <a:lnTo>
                    <a:pt x="8745" y="3438"/>
                  </a:lnTo>
                  <a:lnTo>
                    <a:pt x="7373"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6"/>
            <p:cNvSpPr/>
            <p:nvPr/>
          </p:nvSpPr>
          <p:spPr>
            <a:xfrm>
              <a:off x="5297413" y="3219460"/>
              <a:ext cx="276062" cy="165937"/>
            </a:xfrm>
            <a:custGeom>
              <a:avLst/>
              <a:gdLst/>
              <a:ahLst/>
              <a:cxnLst/>
              <a:rect l="l" t="t" r="r" b="b"/>
              <a:pathLst>
                <a:path w="6277" h="3773" extrusionOk="0">
                  <a:moveTo>
                    <a:pt x="737" y="1"/>
                  </a:moveTo>
                  <a:lnTo>
                    <a:pt x="0" y="198"/>
                  </a:lnTo>
                  <a:lnTo>
                    <a:pt x="1448" y="3772"/>
                  </a:lnTo>
                  <a:lnTo>
                    <a:pt x="6276" y="3202"/>
                  </a:lnTo>
                  <a:lnTo>
                    <a:pt x="737"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6"/>
            <p:cNvSpPr/>
            <p:nvPr/>
          </p:nvSpPr>
          <p:spPr>
            <a:xfrm>
              <a:off x="5151491" y="3392956"/>
              <a:ext cx="626583" cy="252841"/>
            </a:xfrm>
            <a:custGeom>
              <a:avLst/>
              <a:gdLst/>
              <a:ahLst/>
              <a:cxnLst/>
              <a:rect l="l" t="t" r="r" b="b"/>
              <a:pathLst>
                <a:path w="14247" h="5749" extrusionOk="0">
                  <a:moveTo>
                    <a:pt x="10884" y="1"/>
                  </a:moveTo>
                  <a:lnTo>
                    <a:pt x="1" y="1377"/>
                  </a:lnTo>
                  <a:lnTo>
                    <a:pt x="7571" y="5748"/>
                  </a:lnTo>
                  <a:lnTo>
                    <a:pt x="14247" y="1943"/>
                  </a:lnTo>
                  <a:lnTo>
                    <a:pt x="10884"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6"/>
            <p:cNvSpPr/>
            <p:nvPr/>
          </p:nvSpPr>
          <p:spPr>
            <a:xfrm>
              <a:off x="5905289" y="3609113"/>
              <a:ext cx="307024" cy="251478"/>
            </a:xfrm>
            <a:custGeom>
              <a:avLst/>
              <a:gdLst/>
              <a:ahLst/>
              <a:cxnLst/>
              <a:rect l="l" t="t" r="r" b="b"/>
              <a:pathLst>
                <a:path w="6981" h="5718" extrusionOk="0">
                  <a:moveTo>
                    <a:pt x="2257" y="0"/>
                  </a:moveTo>
                  <a:lnTo>
                    <a:pt x="1" y="5718"/>
                  </a:lnTo>
                  <a:lnTo>
                    <a:pt x="5499" y="4236"/>
                  </a:lnTo>
                  <a:lnTo>
                    <a:pt x="6981" y="2728"/>
                  </a:lnTo>
                  <a:lnTo>
                    <a:pt x="2257"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6"/>
            <p:cNvSpPr/>
            <p:nvPr/>
          </p:nvSpPr>
          <p:spPr>
            <a:xfrm>
              <a:off x="5541628" y="3511831"/>
              <a:ext cx="408486" cy="338558"/>
            </a:xfrm>
            <a:custGeom>
              <a:avLst/>
              <a:gdLst/>
              <a:ahLst/>
              <a:cxnLst/>
              <a:rect l="l" t="t" r="r" b="b"/>
              <a:pathLst>
                <a:path w="9288" h="7698" extrusionOk="0">
                  <a:moveTo>
                    <a:pt x="6696" y="1"/>
                  </a:moveTo>
                  <a:lnTo>
                    <a:pt x="0" y="3793"/>
                  </a:lnTo>
                  <a:lnTo>
                    <a:pt x="6761" y="7697"/>
                  </a:lnTo>
                  <a:lnTo>
                    <a:pt x="9287" y="1496"/>
                  </a:lnTo>
                  <a:lnTo>
                    <a:pt x="6696"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6"/>
            <p:cNvSpPr/>
            <p:nvPr/>
          </p:nvSpPr>
          <p:spPr>
            <a:xfrm>
              <a:off x="6993667" y="3675610"/>
              <a:ext cx="572224" cy="400306"/>
            </a:xfrm>
            <a:custGeom>
              <a:avLst/>
              <a:gdLst/>
              <a:ahLst/>
              <a:cxnLst/>
              <a:rect l="l" t="t" r="r" b="b"/>
              <a:pathLst>
                <a:path w="13011" h="9102" extrusionOk="0">
                  <a:moveTo>
                    <a:pt x="1" y="0"/>
                  </a:moveTo>
                  <a:lnTo>
                    <a:pt x="1" y="1741"/>
                  </a:lnTo>
                  <a:lnTo>
                    <a:pt x="4" y="1741"/>
                  </a:lnTo>
                  <a:cubicBezTo>
                    <a:pt x="4" y="1778"/>
                    <a:pt x="21" y="1826"/>
                    <a:pt x="62" y="1884"/>
                  </a:cubicBezTo>
                  <a:lnTo>
                    <a:pt x="5130" y="8987"/>
                  </a:lnTo>
                  <a:cubicBezTo>
                    <a:pt x="5184" y="9063"/>
                    <a:pt x="5240" y="9101"/>
                    <a:pt x="5290" y="9101"/>
                  </a:cubicBezTo>
                  <a:cubicBezTo>
                    <a:pt x="5353" y="9101"/>
                    <a:pt x="5405" y="9040"/>
                    <a:pt x="5427" y="8922"/>
                  </a:cubicBezTo>
                  <a:lnTo>
                    <a:pt x="6069" y="5591"/>
                  </a:lnTo>
                  <a:cubicBezTo>
                    <a:pt x="6110" y="5379"/>
                    <a:pt x="6315" y="5198"/>
                    <a:pt x="6529" y="5184"/>
                  </a:cubicBezTo>
                  <a:lnTo>
                    <a:pt x="12850" y="4779"/>
                  </a:lnTo>
                  <a:cubicBezTo>
                    <a:pt x="12956" y="4771"/>
                    <a:pt x="13011" y="4754"/>
                    <a:pt x="13011" y="4734"/>
                  </a:cubicBezTo>
                  <a:lnTo>
                    <a:pt x="13011" y="299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6"/>
            <p:cNvSpPr/>
            <p:nvPr/>
          </p:nvSpPr>
          <p:spPr>
            <a:xfrm>
              <a:off x="6991908" y="3671256"/>
              <a:ext cx="576402" cy="328047"/>
            </a:xfrm>
            <a:custGeom>
              <a:avLst/>
              <a:gdLst/>
              <a:ahLst/>
              <a:cxnLst/>
              <a:rect l="l" t="t" r="r" b="b"/>
              <a:pathLst>
                <a:path w="13106" h="7459" extrusionOk="0">
                  <a:moveTo>
                    <a:pt x="160" y="1"/>
                  </a:moveTo>
                  <a:cubicBezTo>
                    <a:pt x="30" y="1"/>
                    <a:pt x="1" y="96"/>
                    <a:pt x="102" y="239"/>
                  </a:cubicBezTo>
                  <a:lnTo>
                    <a:pt x="5170" y="7345"/>
                  </a:lnTo>
                  <a:cubicBezTo>
                    <a:pt x="5224" y="7421"/>
                    <a:pt x="5280" y="7458"/>
                    <a:pt x="5329" y="7458"/>
                  </a:cubicBezTo>
                  <a:cubicBezTo>
                    <a:pt x="5392" y="7458"/>
                    <a:pt x="5444" y="7397"/>
                    <a:pt x="5467" y="7280"/>
                  </a:cubicBezTo>
                  <a:lnTo>
                    <a:pt x="6109" y="3946"/>
                  </a:lnTo>
                  <a:cubicBezTo>
                    <a:pt x="6150" y="3734"/>
                    <a:pt x="6355" y="3553"/>
                    <a:pt x="6569" y="3539"/>
                  </a:cubicBezTo>
                  <a:lnTo>
                    <a:pt x="12890" y="3133"/>
                  </a:lnTo>
                  <a:cubicBezTo>
                    <a:pt x="13102" y="3120"/>
                    <a:pt x="13106" y="3068"/>
                    <a:pt x="12897" y="3021"/>
                  </a:cubicBezTo>
                  <a:lnTo>
                    <a:pt x="255" y="14"/>
                  </a:lnTo>
                  <a:cubicBezTo>
                    <a:pt x="219" y="5"/>
                    <a:pt x="187" y="1"/>
                    <a:pt x="1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6"/>
            <p:cNvSpPr/>
            <p:nvPr/>
          </p:nvSpPr>
          <p:spPr>
            <a:xfrm>
              <a:off x="5488633" y="1811520"/>
              <a:ext cx="92226" cy="20451"/>
            </a:xfrm>
            <a:custGeom>
              <a:avLst/>
              <a:gdLst/>
              <a:ahLst/>
              <a:cxnLst/>
              <a:rect l="l" t="t" r="r" b="b"/>
              <a:pathLst>
                <a:path w="2097" h="465" extrusionOk="0">
                  <a:moveTo>
                    <a:pt x="2096" y="0"/>
                  </a:moveTo>
                  <a:lnTo>
                    <a:pt x="0" y="46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6"/>
            <p:cNvSpPr/>
            <p:nvPr/>
          </p:nvSpPr>
          <p:spPr>
            <a:xfrm>
              <a:off x="5587102" y="1666478"/>
              <a:ext cx="101198" cy="153842"/>
            </a:xfrm>
            <a:custGeom>
              <a:avLst/>
              <a:gdLst/>
              <a:ahLst/>
              <a:cxnLst/>
              <a:rect l="l" t="t" r="r" b="b"/>
              <a:pathLst>
                <a:path w="2301" h="3498" extrusionOk="0">
                  <a:moveTo>
                    <a:pt x="1594" y="1"/>
                  </a:moveTo>
                  <a:cubicBezTo>
                    <a:pt x="1486" y="1"/>
                    <a:pt x="1367" y="31"/>
                    <a:pt x="1242" y="94"/>
                  </a:cubicBezTo>
                  <a:cubicBezTo>
                    <a:pt x="631" y="404"/>
                    <a:pt x="92" y="1394"/>
                    <a:pt x="42" y="2309"/>
                  </a:cubicBezTo>
                  <a:cubicBezTo>
                    <a:pt x="0" y="3038"/>
                    <a:pt x="280" y="3498"/>
                    <a:pt x="706" y="3498"/>
                  </a:cubicBezTo>
                  <a:cubicBezTo>
                    <a:pt x="815" y="3498"/>
                    <a:pt x="933" y="3468"/>
                    <a:pt x="1058" y="3405"/>
                  </a:cubicBezTo>
                  <a:cubicBezTo>
                    <a:pt x="1672" y="3094"/>
                    <a:pt x="2208" y="2104"/>
                    <a:pt x="2260" y="1189"/>
                  </a:cubicBezTo>
                  <a:cubicBezTo>
                    <a:pt x="2300" y="461"/>
                    <a:pt x="2020" y="1"/>
                    <a:pt x="1594"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 name="Google Shape;487;p26"/>
            <p:cNvSpPr/>
            <p:nvPr/>
          </p:nvSpPr>
          <p:spPr>
            <a:xfrm>
              <a:off x="6666920" y="1243059"/>
              <a:ext cx="461922" cy="349025"/>
            </a:xfrm>
            <a:custGeom>
              <a:avLst/>
              <a:gdLst/>
              <a:ahLst/>
              <a:cxnLst/>
              <a:rect l="l" t="t" r="r" b="b"/>
              <a:pathLst>
                <a:path w="10503" h="7936" extrusionOk="0">
                  <a:moveTo>
                    <a:pt x="4865" y="0"/>
                  </a:moveTo>
                  <a:cubicBezTo>
                    <a:pt x="4595" y="0"/>
                    <a:pt x="4290" y="88"/>
                    <a:pt x="3967" y="275"/>
                  </a:cubicBezTo>
                  <a:cubicBezTo>
                    <a:pt x="2857" y="916"/>
                    <a:pt x="1956" y="2476"/>
                    <a:pt x="1956" y="3759"/>
                  </a:cubicBezTo>
                  <a:lnTo>
                    <a:pt x="1956" y="4479"/>
                  </a:lnTo>
                  <a:cubicBezTo>
                    <a:pt x="1956" y="4811"/>
                    <a:pt x="2018" y="5090"/>
                    <a:pt x="2127" y="5312"/>
                  </a:cubicBezTo>
                  <a:lnTo>
                    <a:pt x="745" y="6111"/>
                  </a:lnTo>
                  <a:cubicBezTo>
                    <a:pt x="335" y="6350"/>
                    <a:pt x="1" y="6927"/>
                    <a:pt x="1" y="7404"/>
                  </a:cubicBezTo>
                  <a:cubicBezTo>
                    <a:pt x="1" y="7741"/>
                    <a:pt x="169" y="7935"/>
                    <a:pt x="413" y="7935"/>
                  </a:cubicBezTo>
                  <a:cubicBezTo>
                    <a:pt x="513" y="7935"/>
                    <a:pt x="626" y="7903"/>
                    <a:pt x="745" y="7834"/>
                  </a:cubicBezTo>
                  <a:lnTo>
                    <a:pt x="9758" y="2630"/>
                  </a:lnTo>
                  <a:cubicBezTo>
                    <a:pt x="10168" y="2394"/>
                    <a:pt x="10503" y="1814"/>
                    <a:pt x="10503" y="1339"/>
                  </a:cubicBezTo>
                  <a:cubicBezTo>
                    <a:pt x="10503" y="1003"/>
                    <a:pt x="10334" y="807"/>
                    <a:pt x="10090" y="807"/>
                  </a:cubicBezTo>
                  <a:cubicBezTo>
                    <a:pt x="9990" y="807"/>
                    <a:pt x="9877" y="840"/>
                    <a:pt x="9758" y="909"/>
                  </a:cubicBezTo>
                  <a:lnTo>
                    <a:pt x="8093" y="1869"/>
                  </a:lnTo>
                  <a:cubicBezTo>
                    <a:pt x="8104" y="1793"/>
                    <a:pt x="8110" y="1722"/>
                    <a:pt x="8110" y="1650"/>
                  </a:cubicBezTo>
                  <a:lnTo>
                    <a:pt x="8110" y="1166"/>
                  </a:lnTo>
                  <a:cubicBezTo>
                    <a:pt x="8110" y="558"/>
                    <a:pt x="7806" y="206"/>
                    <a:pt x="7365" y="206"/>
                  </a:cubicBezTo>
                  <a:cubicBezTo>
                    <a:pt x="7185" y="206"/>
                    <a:pt x="6981" y="266"/>
                    <a:pt x="6765" y="391"/>
                  </a:cubicBezTo>
                  <a:cubicBezTo>
                    <a:pt x="6465" y="565"/>
                    <a:pt x="6188" y="838"/>
                    <a:pt x="5963" y="1162"/>
                  </a:cubicBezTo>
                  <a:cubicBezTo>
                    <a:pt x="5879" y="422"/>
                    <a:pt x="5455" y="0"/>
                    <a:pt x="4865"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 name="Google Shape;488;p26"/>
            <p:cNvSpPr/>
            <p:nvPr/>
          </p:nvSpPr>
          <p:spPr>
            <a:xfrm>
              <a:off x="6721754" y="3218930"/>
              <a:ext cx="554171" cy="168504"/>
            </a:xfrm>
            <a:custGeom>
              <a:avLst/>
              <a:gdLst/>
              <a:ahLst/>
              <a:cxnLst/>
              <a:rect l="l" t="t" r="r" b="b"/>
              <a:pathLst>
                <a:path w="12530" h="3834" extrusionOk="0">
                  <a:moveTo>
                    <a:pt x="11055" y="1"/>
                  </a:moveTo>
                  <a:lnTo>
                    <a:pt x="0" y="2980"/>
                  </a:lnTo>
                  <a:lnTo>
                    <a:pt x="1471" y="3833"/>
                  </a:lnTo>
                  <a:lnTo>
                    <a:pt x="12529" y="854"/>
                  </a:lnTo>
                  <a:lnTo>
                    <a:pt x="11055"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CD844C93-3272-4182-A71A-B6207D9E274E}"/>
              </a:ext>
            </a:extLst>
          </p:cNvPr>
          <p:cNvPicPr>
            <a:picLocks noChangeAspect="1"/>
          </p:cNvPicPr>
          <p:nvPr/>
        </p:nvPicPr>
        <p:blipFill>
          <a:blip r:embed="rId3"/>
          <a:stretch>
            <a:fillRect/>
          </a:stretch>
        </p:blipFill>
        <p:spPr>
          <a:xfrm>
            <a:off x="5258770" y="1636508"/>
            <a:ext cx="1704098" cy="1704098"/>
          </a:xfrm>
          <a:prstGeom prst="rect">
            <a:avLst/>
          </a:prstGeom>
          <a:ln>
            <a:noFill/>
          </a:ln>
          <a:effectLst>
            <a:softEdge rad="112500"/>
          </a:effectLst>
        </p:spPr>
      </p:pic>
    </p:spTree>
    <p:extLst>
      <p:ext uri="{BB962C8B-B14F-4D97-AF65-F5344CB8AC3E}">
        <p14:creationId xmlns:p14="http://schemas.microsoft.com/office/powerpoint/2010/main" val="2731570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6"/>
          <p:cNvSpPr txBox="1">
            <a:spLocks noGrp="1"/>
          </p:cNvSpPr>
          <p:nvPr>
            <p:ph type="subTitle" idx="1"/>
          </p:nvPr>
        </p:nvSpPr>
        <p:spPr>
          <a:xfrm flipH="1">
            <a:off x="856195" y="2760774"/>
            <a:ext cx="3554266" cy="1940733"/>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Clr>
                <a:schemeClr val="dk1"/>
              </a:buClr>
              <a:buSzPts val="1100"/>
              <a:buFont typeface="Wingdings" panose="05000000000000000000" pitchFamily="2" charset="2"/>
              <a:buChar char="q"/>
            </a:pPr>
            <a:r>
              <a:rPr lang="en-US" dirty="0">
                <a:latin typeface="Dosis" panose="020B0604020202020204" charset="0"/>
              </a:rPr>
              <a:t>Donating blood is a noble gesture. The majority of individuals want to assist by donating blood, but they are not always aware of an emergency blood need.</a:t>
            </a:r>
          </a:p>
          <a:p>
            <a:pPr marL="171450" lvl="0" indent="-171450" algn="l" rtl="0">
              <a:spcBef>
                <a:spcPts val="0"/>
              </a:spcBef>
              <a:spcAft>
                <a:spcPts val="0"/>
              </a:spcAft>
              <a:buClr>
                <a:schemeClr val="dk1"/>
              </a:buClr>
              <a:buSzPts val="1100"/>
              <a:buFont typeface="Wingdings" panose="05000000000000000000" pitchFamily="2" charset="2"/>
              <a:buChar char="q"/>
            </a:pPr>
            <a:r>
              <a:rPr lang="en-US" dirty="0">
                <a:latin typeface="Dosis" panose="020B0604020202020204" charset="0"/>
              </a:rPr>
              <a:t>Also, if a person is unable to assist a patient through contribution, he or she might assist the sufferer by sharing the news of emergency.</a:t>
            </a:r>
          </a:p>
          <a:p>
            <a:pPr marL="171450" lvl="0" indent="-171450" algn="l" rtl="0">
              <a:spcBef>
                <a:spcPts val="0"/>
              </a:spcBef>
              <a:spcAft>
                <a:spcPts val="0"/>
              </a:spcAft>
              <a:buClr>
                <a:schemeClr val="dk1"/>
              </a:buClr>
              <a:buSzPts val="1100"/>
              <a:buFont typeface="Wingdings" panose="05000000000000000000" pitchFamily="2" charset="2"/>
              <a:buChar char="q"/>
            </a:pPr>
            <a:r>
              <a:rPr lang="en-US" dirty="0">
                <a:latin typeface="Dosis" panose="020B0604020202020204" charset="0"/>
              </a:rPr>
              <a:t>In an emergency, having a platform where a sufferer may request blood is quite beneficial.</a:t>
            </a:r>
          </a:p>
        </p:txBody>
      </p:sp>
      <p:sp>
        <p:nvSpPr>
          <p:cNvPr id="348" name="Google Shape;348;p26"/>
          <p:cNvSpPr txBox="1">
            <a:spLocks noGrp="1"/>
          </p:cNvSpPr>
          <p:nvPr>
            <p:ph type="title"/>
          </p:nvPr>
        </p:nvSpPr>
        <p:spPr>
          <a:xfrm>
            <a:off x="741845" y="1658576"/>
            <a:ext cx="3554266" cy="89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The proposition</a:t>
            </a:r>
            <a:r>
              <a:rPr lang="en-US" sz="4800" dirty="0"/>
              <a:t> </a:t>
            </a:r>
            <a:r>
              <a:rPr lang="en-US" sz="1400" dirty="0"/>
              <a:t>(cont.) </a:t>
            </a:r>
            <a:endParaRPr lang="en-US" dirty="0"/>
          </a:p>
        </p:txBody>
      </p:sp>
      <p:sp>
        <p:nvSpPr>
          <p:cNvPr id="384" name="Google Shape;384;p26"/>
          <p:cNvSpPr/>
          <p:nvPr/>
        </p:nvSpPr>
        <p:spPr>
          <a:xfrm flipH="1">
            <a:off x="8352957" y="3911725"/>
            <a:ext cx="838921" cy="1048047"/>
          </a:xfrm>
          <a:custGeom>
            <a:avLst/>
            <a:gdLst/>
            <a:ahLst/>
            <a:cxnLst/>
            <a:rect l="l" t="t" r="r" b="b"/>
            <a:pathLst>
              <a:path w="4264" h="5327" extrusionOk="0">
                <a:moveTo>
                  <a:pt x="3206" y="1"/>
                </a:moveTo>
                <a:cubicBezTo>
                  <a:pt x="2530" y="1"/>
                  <a:pt x="1713" y="517"/>
                  <a:pt x="1157" y="1190"/>
                </a:cubicBezTo>
                <a:cubicBezTo>
                  <a:pt x="490" y="1995"/>
                  <a:pt x="11" y="3291"/>
                  <a:pt x="0" y="3919"/>
                </a:cubicBezTo>
                <a:lnTo>
                  <a:pt x="89" y="5327"/>
                </a:lnTo>
                <a:lnTo>
                  <a:pt x="871" y="4086"/>
                </a:lnTo>
                <a:cubicBezTo>
                  <a:pt x="1251" y="3073"/>
                  <a:pt x="2503" y="2353"/>
                  <a:pt x="3339" y="1777"/>
                </a:cubicBezTo>
                <a:cubicBezTo>
                  <a:pt x="4172" y="1200"/>
                  <a:pt x="4264" y="309"/>
                  <a:pt x="3587" y="64"/>
                </a:cubicBezTo>
                <a:cubicBezTo>
                  <a:pt x="3468" y="21"/>
                  <a:pt x="3340" y="1"/>
                  <a:pt x="320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6"/>
          <p:cNvSpPr/>
          <p:nvPr/>
        </p:nvSpPr>
        <p:spPr>
          <a:xfrm flipH="1">
            <a:off x="8544193" y="3996127"/>
            <a:ext cx="670507" cy="856027"/>
          </a:xfrm>
          <a:custGeom>
            <a:avLst/>
            <a:gdLst/>
            <a:ahLst/>
            <a:cxnLst/>
            <a:rect l="l" t="t" r="r" b="b"/>
            <a:pathLst>
              <a:path w="3408" h="4351" extrusionOk="0">
                <a:moveTo>
                  <a:pt x="3357" y="0"/>
                </a:moveTo>
                <a:cubicBezTo>
                  <a:pt x="3352" y="0"/>
                  <a:pt x="3347" y="1"/>
                  <a:pt x="3343" y="2"/>
                </a:cubicBezTo>
                <a:cubicBezTo>
                  <a:pt x="2275" y="377"/>
                  <a:pt x="474" y="2123"/>
                  <a:pt x="8" y="4296"/>
                </a:cubicBezTo>
                <a:cubicBezTo>
                  <a:pt x="1" y="4320"/>
                  <a:pt x="18" y="4344"/>
                  <a:pt x="41" y="4351"/>
                </a:cubicBezTo>
                <a:lnTo>
                  <a:pt x="55" y="4351"/>
                </a:lnTo>
                <a:cubicBezTo>
                  <a:pt x="76" y="4351"/>
                  <a:pt x="93" y="4337"/>
                  <a:pt x="96" y="4317"/>
                </a:cubicBezTo>
                <a:cubicBezTo>
                  <a:pt x="555" y="2175"/>
                  <a:pt x="2323" y="458"/>
                  <a:pt x="3374" y="91"/>
                </a:cubicBezTo>
                <a:cubicBezTo>
                  <a:pt x="3397" y="80"/>
                  <a:pt x="3407" y="57"/>
                  <a:pt x="3401" y="30"/>
                </a:cubicBezTo>
                <a:cubicBezTo>
                  <a:pt x="3393" y="11"/>
                  <a:pt x="3375" y="0"/>
                  <a:pt x="33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26"/>
          <p:cNvGrpSpPr/>
          <p:nvPr/>
        </p:nvGrpSpPr>
        <p:grpSpPr>
          <a:xfrm>
            <a:off x="8492184" y="4443914"/>
            <a:ext cx="731104" cy="680532"/>
            <a:chOff x="8492184" y="4443914"/>
            <a:chExt cx="731104" cy="680532"/>
          </a:xfrm>
        </p:grpSpPr>
        <p:sp>
          <p:nvSpPr>
            <p:cNvPr id="387" name="Google Shape;387;p26"/>
            <p:cNvSpPr/>
            <p:nvPr/>
          </p:nvSpPr>
          <p:spPr>
            <a:xfrm flipH="1">
              <a:off x="8492184" y="4443914"/>
              <a:ext cx="718316" cy="680532"/>
            </a:xfrm>
            <a:custGeom>
              <a:avLst/>
              <a:gdLst/>
              <a:ahLst/>
              <a:cxnLst/>
              <a:rect l="l" t="t" r="r" b="b"/>
              <a:pathLst>
                <a:path w="3651" h="3459" extrusionOk="0">
                  <a:moveTo>
                    <a:pt x="2642" y="1"/>
                  </a:moveTo>
                  <a:cubicBezTo>
                    <a:pt x="2584" y="1"/>
                    <a:pt x="2524" y="4"/>
                    <a:pt x="2462" y="11"/>
                  </a:cubicBezTo>
                  <a:cubicBezTo>
                    <a:pt x="1666" y="96"/>
                    <a:pt x="251" y="1153"/>
                    <a:pt x="0" y="2782"/>
                  </a:cubicBezTo>
                  <a:lnTo>
                    <a:pt x="136" y="3458"/>
                  </a:lnTo>
                  <a:cubicBezTo>
                    <a:pt x="245" y="3105"/>
                    <a:pt x="687" y="2527"/>
                    <a:pt x="1394" y="2058"/>
                  </a:cubicBezTo>
                  <a:cubicBezTo>
                    <a:pt x="2176" y="1537"/>
                    <a:pt x="3159" y="1310"/>
                    <a:pt x="3393" y="898"/>
                  </a:cubicBezTo>
                  <a:cubicBezTo>
                    <a:pt x="3650" y="444"/>
                    <a:pt x="3321" y="1"/>
                    <a:pt x="26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6"/>
            <p:cNvSpPr/>
            <p:nvPr/>
          </p:nvSpPr>
          <p:spPr>
            <a:xfrm flipH="1">
              <a:off x="8653121" y="4529497"/>
              <a:ext cx="570167" cy="521368"/>
            </a:xfrm>
            <a:custGeom>
              <a:avLst/>
              <a:gdLst/>
              <a:ahLst/>
              <a:cxnLst/>
              <a:rect l="l" t="t" r="r" b="b"/>
              <a:pathLst>
                <a:path w="2898" h="2650" extrusionOk="0">
                  <a:moveTo>
                    <a:pt x="2843" y="1"/>
                  </a:moveTo>
                  <a:cubicBezTo>
                    <a:pt x="2122" y="82"/>
                    <a:pt x="715" y="718"/>
                    <a:pt x="7" y="2585"/>
                  </a:cubicBezTo>
                  <a:cubicBezTo>
                    <a:pt x="1" y="2609"/>
                    <a:pt x="11" y="2635"/>
                    <a:pt x="34" y="2646"/>
                  </a:cubicBezTo>
                  <a:cubicBezTo>
                    <a:pt x="42" y="2646"/>
                    <a:pt x="48" y="2649"/>
                    <a:pt x="55" y="2649"/>
                  </a:cubicBezTo>
                  <a:cubicBezTo>
                    <a:pt x="72" y="2646"/>
                    <a:pt x="89" y="2635"/>
                    <a:pt x="95" y="2619"/>
                  </a:cubicBezTo>
                  <a:cubicBezTo>
                    <a:pt x="786" y="790"/>
                    <a:pt x="2201" y="167"/>
                    <a:pt x="2853" y="93"/>
                  </a:cubicBezTo>
                  <a:cubicBezTo>
                    <a:pt x="2877" y="93"/>
                    <a:pt x="2897" y="69"/>
                    <a:pt x="2894" y="42"/>
                  </a:cubicBezTo>
                  <a:cubicBezTo>
                    <a:pt x="2890" y="18"/>
                    <a:pt x="2870" y="1"/>
                    <a:pt x="28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389;p26"/>
          <p:cNvGrpSpPr/>
          <p:nvPr/>
        </p:nvGrpSpPr>
        <p:grpSpPr>
          <a:xfrm>
            <a:off x="4624352" y="1214663"/>
            <a:ext cx="3395541" cy="3182535"/>
            <a:chOff x="4778639" y="1243059"/>
            <a:chExt cx="3054917" cy="2863280"/>
          </a:xfrm>
        </p:grpSpPr>
        <p:grpSp>
          <p:nvGrpSpPr>
            <p:cNvPr id="390" name="Google Shape;390;p26"/>
            <p:cNvGrpSpPr/>
            <p:nvPr/>
          </p:nvGrpSpPr>
          <p:grpSpPr>
            <a:xfrm>
              <a:off x="7144033" y="2156930"/>
              <a:ext cx="326413" cy="477672"/>
              <a:chOff x="7144033" y="2156930"/>
              <a:chExt cx="326413" cy="477672"/>
            </a:xfrm>
          </p:grpSpPr>
          <p:sp>
            <p:nvSpPr>
              <p:cNvPr id="391" name="Google Shape;391;p26"/>
              <p:cNvSpPr/>
              <p:nvPr/>
            </p:nvSpPr>
            <p:spPr>
              <a:xfrm>
                <a:off x="7163129" y="2156930"/>
                <a:ext cx="235865" cy="451851"/>
              </a:xfrm>
              <a:custGeom>
                <a:avLst/>
                <a:gdLst/>
                <a:ahLst/>
                <a:cxnLst/>
                <a:rect l="l" t="t" r="r" b="b"/>
                <a:pathLst>
                  <a:path w="5363" h="10274" extrusionOk="0">
                    <a:moveTo>
                      <a:pt x="1321" y="0"/>
                    </a:moveTo>
                    <a:cubicBezTo>
                      <a:pt x="519" y="0"/>
                      <a:pt x="1" y="723"/>
                      <a:pt x="1" y="1539"/>
                    </a:cubicBezTo>
                    <a:cubicBezTo>
                      <a:pt x="1" y="1942"/>
                      <a:pt x="127" y="2369"/>
                      <a:pt x="406" y="2741"/>
                    </a:cubicBezTo>
                    <a:cubicBezTo>
                      <a:pt x="2284" y="5246"/>
                      <a:pt x="3318" y="7434"/>
                      <a:pt x="3431" y="9352"/>
                    </a:cubicBezTo>
                    <a:lnTo>
                      <a:pt x="4445" y="9938"/>
                    </a:lnTo>
                    <a:cubicBezTo>
                      <a:pt x="4690" y="7580"/>
                      <a:pt x="4236" y="5662"/>
                      <a:pt x="3761" y="4389"/>
                    </a:cubicBezTo>
                    <a:cubicBezTo>
                      <a:pt x="3468" y="3611"/>
                      <a:pt x="3089" y="2856"/>
                      <a:pt x="2663" y="2208"/>
                    </a:cubicBezTo>
                    <a:cubicBezTo>
                      <a:pt x="2202" y="1505"/>
                      <a:pt x="1860" y="1181"/>
                      <a:pt x="1765" y="1099"/>
                    </a:cubicBezTo>
                    <a:cubicBezTo>
                      <a:pt x="1762" y="1095"/>
                      <a:pt x="1762" y="1092"/>
                      <a:pt x="1765" y="1089"/>
                    </a:cubicBezTo>
                    <a:lnTo>
                      <a:pt x="1775" y="1089"/>
                    </a:lnTo>
                    <a:cubicBezTo>
                      <a:pt x="1868" y="1171"/>
                      <a:pt x="2213" y="1498"/>
                      <a:pt x="2673" y="2201"/>
                    </a:cubicBezTo>
                    <a:cubicBezTo>
                      <a:pt x="3103" y="2850"/>
                      <a:pt x="3482" y="3604"/>
                      <a:pt x="3772" y="4386"/>
                    </a:cubicBezTo>
                    <a:cubicBezTo>
                      <a:pt x="4147" y="5386"/>
                      <a:pt x="4386" y="6437"/>
                      <a:pt x="4481" y="7509"/>
                    </a:cubicBezTo>
                    <a:cubicBezTo>
                      <a:pt x="4554" y="8311"/>
                      <a:pt x="4547" y="9127"/>
                      <a:pt x="4458" y="9946"/>
                    </a:cubicBezTo>
                    <a:lnTo>
                      <a:pt x="5028" y="10273"/>
                    </a:lnTo>
                    <a:cubicBezTo>
                      <a:pt x="5206" y="9300"/>
                      <a:pt x="5362" y="8055"/>
                      <a:pt x="5362" y="6802"/>
                    </a:cubicBezTo>
                    <a:cubicBezTo>
                      <a:pt x="5362" y="5912"/>
                      <a:pt x="5284" y="5020"/>
                      <a:pt x="5075" y="4222"/>
                    </a:cubicBezTo>
                    <a:cubicBezTo>
                      <a:pt x="4554" y="2205"/>
                      <a:pt x="3260" y="533"/>
                      <a:pt x="1769" y="71"/>
                    </a:cubicBezTo>
                    <a:cubicBezTo>
                      <a:pt x="1611" y="21"/>
                      <a:pt x="1461" y="0"/>
                      <a:pt x="13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6"/>
              <p:cNvSpPr/>
              <p:nvPr/>
            </p:nvSpPr>
            <p:spPr>
              <a:xfrm rot="1013989" flipH="1">
                <a:off x="7193816" y="2233553"/>
                <a:ext cx="226849" cy="376200"/>
              </a:xfrm>
              <a:custGeom>
                <a:avLst/>
                <a:gdLst/>
                <a:ahLst/>
                <a:cxnLst/>
                <a:rect l="l" t="t" r="r" b="b"/>
                <a:pathLst>
                  <a:path w="6390" h="10597" extrusionOk="0">
                    <a:moveTo>
                      <a:pt x="6379" y="0"/>
                    </a:moveTo>
                    <a:cubicBezTo>
                      <a:pt x="6378" y="0"/>
                      <a:pt x="6377" y="1"/>
                      <a:pt x="6375" y="2"/>
                    </a:cubicBezTo>
                    <a:cubicBezTo>
                      <a:pt x="6106" y="132"/>
                      <a:pt x="5608" y="565"/>
                      <a:pt x="5044" y="1159"/>
                    </a:cubicBezTo>
                    <a:cubicBezTo>
                      <a:pt x="4584" y="1647"/>
                      <a:pt x="3871" y="2466"/>
                      <a:pt x="3075" y="3596"/>
                    </a:cubicBezTo>
                    <a:cubicBezTo>
                      <a:pt x="2314" y="4685"/>
                      <a:pt x="1670" y="5790"/>
                      <a:pt x="1164" y="6882"/>
                    </a:cubicBezTo>
                    <a:cubicBezTo>
                      <a:pt x="567" y="8176"/>
                      <a:pt x="175" y="9425"/>
                      <a:pt x="4" y="10589"/>
                    </a:cubicBezTo>
                    <a:cubicBezTo>
                      <a:pt x="0" y="10592"/>
                      <a:pt x="4" y="10596"/>
                      <a:pt x="7" y="10596"/>
                    </a:cubicBezTo>
                    <a:lnTo>
                      <a:pt x="11" y="10596"/>
                    </a:lnTo>
                    <a:cubicBezTo>
                      <a:pt x="14" y="10596"/>
                      <a:pt x="14" y="10596"/>
                      <a:pt x="17" y="10592"/>
                    </a:cubicBezTo>
                    <a:cubicBezTo>
                      <a:pt x="416" y="7865"/>
                      <a:pt x="1908" y="5288"/>
                      <a:pt x="3089" y="3603"/>
                    </a:cubicBezTo>
                    <a:cubicBezTo>
                      <a:pt x="4537" y="1538"/>
                      <a:pt x="5912" y="238"/>
                      <a:pt x="6383" y="12"/>
                    </a:cubicBezTo>
                    <a:cubicBezTo>
                      <a:pt x="6386" y="12"/>
                      <a:pt x="6389" y="9"/>
                      <a:pt x="6386" y="5"/>
                    </a:cubicBezTo>
                    <a:cubicBezTo>
                      <a:pt x="6386" y="3"/>
                      <a:pt x="6383" y="0"/>
                      <a:pt x="6379" y="0"/>
                    </a:cubicBezTo>
                    <a:close/>
                  </a:path>
                </a:pathLst>
              </a:custGeom>
              <a:solidFill>
                <a:srgbClr val="FAFAFA"/>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Google Shape;393;p26"/>
            <p:cNvSpPr/>
            <p:nvPr/>
          </p:nvSpPr>
          <p:spPr>
            <a:xfrm>
              <a:off x="4799968" y="2360289"/>
              <a:ext cx="3010651" cy="1746050"/>
            </a:xfrm>
            <a:custGeom>
              <a:avLst/>
              <a:gdLst/>
              <a:ahLst/>
              <a:cxnLst/>
              <a:rect l="l" t="t" r="r" b="b"/>
              <a:pathLst>
                <a:path w="68455" h="39701" extrusionOk="0">
                  <a:moveTo>
                    <a:pt x="43591" y="1"/>
                  </a:moveTo>
                  <a:cubicBezTo>
                    <a:pt x="43313" y="1"/>
                    <a:pt x="43035" y="62"/>
                    <a:pt x="42823" y="185"/>
                  </a:cubicBezTo>
                  <a:lnTo>
                    <a:pt x="424" y="24850"/>
                  </a:lnTo>
                  <a:cubicBezTo>
                    <a:pt x="1" y="25096"/>
                    <a:pt x="1" y="25499"/>
                    <a:pt x="424" y="25745"/>
                  </a:cubicBezTo>
                  <a:lnTo>
                    <a:pt x="24096" y="39516"/>
                  </a:lnTo>
                  <a:cubicBezTo>
                    <a:pt x="24308" y="39639"/>
                    <a:pt x="24586" y="39700"/>
                    <a:pt x="24864" y="39700"/>
                  </a:cubicBezTo>
                  <a:cubicBezTo>
                    <a:pt x="25142" y="39700"/>
                    <a:pt x="25421" y="39639"/>
                    <a:pt x="25632" y="39516"/>
                  </a:cubicBezTo>
                  <a:lnTo>
                    <a:pt x="68032" y="14851"/>
                  </a:lnTo>
                  <a:cubicBezTo>
                    <a:pt x="68454" y="14605"/>
                    <a:pt x="68454" y="14205"/>
                    <a:pt x="68032" y="13956"/>
                  </a:cubicBezTo>
                  <a:lnTo>
                    <a:pt x="44359" y="185"/>
                  </a:lnTo>
                  <a:cubicBezTo>
                    <a:pt x="44148" y="62"/>
                    <a:pt x="43869" y="1"/>
                    <a:pt x="43591" y="1"/>
                  </a:cubicBezTo>
                  <a:close/>
                </a:path>
              </a:pathLst>
            </a:custGeom>
            <a:solidFill>
              <a:srgbClr val="000000">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6"/>
            <p:cNvSpPr/>
            <p:nvPr/>
          </p:nvSpPr>
          <p:spPr>
            <a:xfrm>
              <a:off x="7314724" y="2206451"/>
              <a:ext cx="518832" cy="576314"/>
            </a:xfrm>
            <a:custGeom>
              <a:avLst/>
              <a:gdLst/>
              <a:ahLst/>
              <a:cxnLst/>
              <a:rect l="l" t="t" r="r" b="b"/>
              <a:pathLst>
                <a:path w="11797" h="13104" extrusionOk="0">
                  <a:moveTo>
                    <a:pt x="9848" y="1"/>
                  </a:moveTo>
                  <a:cubicBezTo>
                    <a:pt x="8619" y="1"/>
                    <a:pt x="7422" y="1292"/>
                    <a:pt x="6523" y="1812"/>
                  </a:cubicBezTo>
                  <a:cubicBezTo>
                    <a:pt x="6199" y="1999"/>
                    <a:pt x="5851" y="2044"/>
                    <a:pt x="5496" y="2044"/>
                  </a:cubicBezTo>
                  <a:cubicBezTo>
                    <a:pt x="5154" y="2044"/>
                    <a:pt x="4804" y="2002"/>
                    <a:pt x="4463" y="2002"/>
                  </a:cubicBezTo>
                  <a:cubicBezTo>
                    <a:pt x="3973" y="2002"/>
                    <a:pt x="3500" y="2090"/>
                    <a:pt x="3090" y="2519"/>
                  </a:cubicBezTo>
                  <a:cubicBezTo>
                    <a:pt x="2096" y="3560"/>
                    <a:pt x="3973" y="4895"/>
                    <a:pt x="2796" y="5980"/>
                  </a:cubicBezTo>
                  <a:cubicBezTo>
                    <a:pt x="1619" y="7062"/>
                    <a:pt x="1" y="7287"/>
                    <a:pt x="700" y="9659"/>
                  </a:cubicBezTo>
                  <a:lnTo>
                    <a:pt x="6523" y="13103"/>
                  </a:lnTo>
                  <a:cubicBezTo>
                    <a:pt x="7291" y="13010"/>
                    <a:pt x="8267" y="12768"/>
                    <a:pt x="8734" y="11826"/>
                  </a:cubicBezTo>
                  <a:cubicBezTo>
                    <a:pt x="9199" y="10888"/>
                    <a:pt x="7820" y="10089"/>
                    <a:pt x="7844" y="9297"/>
                  </a:cubicBezTo>
                  <a:cubicBezTo>
                    <a:pt x="7871" y="8505"/>
                    <a:pt x="8666" y="8157"/>
                    <a:pt x="9506" y="7837"/>
                  </a:cubicBezTo>
                  <a:cubicBezTo>
                    <a:pt x="10349" y="7519"/>
                    <a:pt x="11178" y="6383"/>
                    <a:pt x="10479" y="5577"/>
                  </a:cubicBezTo>
                  <a:cubicBezTo>
                    <a:pt x="9783" y="4768"/>
                    <a:pt x="9052" y="3754"/>
                    <a:pt x="9783" y="2754"/>
                  </a:cubicBezTo>
                  <a:cubicBezTo>
                    <a:pt x="10512" y="1755"/>
                    <a:pt x="11796" y="785"/>
                    <a:pt x="10612" y="185"/>
                  </a:cubicBezTo>
                  <a:cubicBezTo>
                    <a:pt x="10357" y="56"/>
                    <a:pt x="10102" y="1"/>
                    <a:pt x="98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6"/>
            <p:cNvSpPr/>
            <p:nvPr/>
          </p:nvSpPr>
          <p:spPr>
            <a:xfrm>
              <a:off x="7467990" y="2236400"/>
              <a:ext cx="281032" cy="466056"/>
            </a:xfrm>
            <a:custGeom>
              <a:avLst/>
              <a:gdLst/>
              <a:ahLst/>
              <a:cxnLst/>
              <a:rect l="l" t="t" r="r" b="b"/>
              <a:pathLst>
                <a:path w="6390" h="10597" extrusionOk="0">
                  <a:moveTo>
                    <a:pt x="6379" y="0"/>
                  </a:moveTo>
                  <a:cubicBezTo>
                    <a:pt x="6378" y="0"/>
                    <a:pt x="6377" y="1"/>
                    <a:pt x="6375" y="2"/>
                  </a:cubicBezTo>
                  <a:cubicBezTo>
                    <a:pt x="6106" y="132"/>
                    <a:pt x="5608" y="565"/>
                    <a:pt x="5044" y="1159"/>
                  </a:cubicBezTo>
                  <a:cubicBezTo>
                    <a:pt x="4584" y="1647"/>
                    <a:pt x="3871" y="2466"/>
                    <a:pt x="3075" y="3596"/>
                  </a:cubicBezTo>
                  <a:cubicBezTo>
                    <a:pt x="2314" y="4685"/>
                    <a:pt x="1670" y="5790"/>
                    <a:pt x="1164" y="6882"/>
                  </a:cubicBezTo>
                  <a:cubicBezTo>
                    <a:pt x="567" y="8176"/>
                    <a:pt x="175" y="9425"/>
                    <a:pt x="4" y="10589"/>
                  </a:cubicBezTo>
                  <a:cubicBezTo>
                    <a:pt x="0" y="10592"/>
                    <a:pt x="4" y="10596"/>
                    <a:pt x="7" y="10596"/>
                  </a:cubicBezTo>
                  <a:lnTo>
                    <a:pt x="11" y="10596"/>
                  </a:lnTo>
                  <a:cubicBezTo>
                    <a:pt x="14" y="10596"/>
                    <a:pt x="14" y="10596"/>
                    <a:pt x="17" y="10592"/>
                  </a:cubicBezTo>
                  <a:cubicBezTo>
                    <a:pt x="416" y="7865"/>
                    <a:pt x="1908" y="5288"/>
                    <a:pt x="3089" y="3603"/>
                  </a:cubicBezTo>
                  <a:cubicBezTo>
                    <a:pt x="4537" y="1538"/>
                    <a:pt x="5912" y="238"/>
                    <a:pt x="6383" y="12"/>
                  </a:cubicBezTo>
                  <a:cubicBezTo>
                    <a:pt x="6386" y="12"/>
                    <a:pt x="6389" y="9"/>
                    <a:pt x="6386" y="5"/>
                  </a:cubicBezTo>
                  <a:cubicBezTo>
                    <a:pt x="6386" y="3"/>
                    <a:pt x="6383" y="0"/>
                    <a:pt x="6379" y="0"/>
                  </a:cubicBezTo>
                  <a:close/>
                </a:path>
              </a:pathLst>
            </a:custGeom>
            <a:solidFill>
              <a:srgbClr val="FAFAFA"/>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6"/>
            <p:cNvSpPr/>
            <p:nvPr/>
          </p:nvSpPr>
          <p:spPr>
            <a:xfrm>
              <a:off x="7509858" y="2342741"/>
              <a:ext cx="63111" cy="99087"/>
            </a:xfrm>
            <a:custGeom>
              <a:avLst/>
              <a:gdLst/>
              <a:ahLst/>
              <a:cxnLst/>
              <a:rect l="l" t="t" r="r" b="b"/>
              <a:pathLst>
                <a:path w="1435" h="2253" extrusionOk="0">
                  <a:moveTo>
                    <a:pt x="7" y="1"/>
                  </a:moveTo>
                  <a:cubicBezTo>
                    <a:pt x="6" y="1"/>
                    <a:pt x="4" y="2"/>
                    <a:pt x="4" y="3"/>
                  </a:cubicBezTo>
                  <a:cubicBezTo>
                    <a:pt x="1" y="8"/>
                    <a:pt x="1" y="11"/>
                    <a:pt x="4" y="14"/>
                  </a:cubicBezTo>
                  <a:cubicBezTo>
                    <a:pt x="14" y="24"/>
                    <a:pt x="1154" y="1263"/>
                    <a:pt x="1420" y="2249"/>
                  </a:cubicBezTo>
                  <a:cubicBezTo>
                    <a:pt x="1420" y="2253"/>
                    <a:pt x="1424" y="2253"/>
                    <a:pt x="1427" y="2253"/>
                  </a:cubicBezTo>
                  <a:cubicBezTo>
                    <a:pt x="1430" y="2253"/>
                    <a:pt x="1434" y="2249"/>
                    <a:pt x="1434" y="2246"/>
                  </a:cubicBezTo>
                  <a:cubicBezTo>
                    <a:pt x="1168" y="1257"/>
                    <a:pt x="25" y="17"/>
                    <a:pt x="11" y="3"/>
                  </a:cubicBezTo>
                  <a:cubicBezTo>
                    <a:pt x="11" y="2"/>
                    <a:pt x="9" y="1"/>
                    <a:pt x="7" y="1"/>
                  </a:cubicBezTo>
                  <a:close/>
                </a:path>
              </a:pathLst>
            </a:custGeom>
            <a:solidFill>
              <a:srgbClr val="FAFAFA"/>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6"/>
            <p:cNvSpPr/>
            <p:nvPr/>
          </p:nvSpPr>
          <p:spPr>
            <a:xfrm>
              <a:off x="7533299" y="2481055"/>
              <a:ext cx="187047" cy="29555"/>
            </a:xfrm>
            <a:custGeom>
              <a:avLst/>
              <a:gdLst/>
              <a:ahLst/>
              <a:cxnLst/>
              <a:rect l="l" t="t" r="r" b="b"/>
              <a:pathLst>
                <a:path w="4253" h="672" extrusionOk="0">
                  <a:moveTo>
                    <a:pt x="2907" y="1"/>
                  </a:moveTo>
                  <a:cubicBezTo>
                    <a:pt x="2654" y="1"/>
                    <a:pt x="2389" y="9"/>
                    <a:pt x="2123" y="29"/>
                  </a:cubicBezTo>
                  <a:cubicBezTo>
                    <a:pt x="1444" y="84"/>
                    <a:pt x="525" y="234"/>
                    <a:pt x="4" y="657"/>
                  </a:cubicBezTo>
                  <a:cubicBezTo>
                    <a:pt x="0" y="661"/>
                    <a:pt x="0" y="664"/>
                    <a:pt x="0" y="667"/>
                  </a:cubicBezTo>
                  <a:cubicBezTo>
                    <a:pt x="4" y="671"/>
                    <a:pt x="4" y="671"/>
                    <a:pt x="7" y="671"/>
                  </a:cubicBezTo>
                  <a:lnTo>
                    <a:pt x="10" y="671"/>
                  </a:lnTo>
                  <a:cubicBezTo>
                    <a:pt x="653" y="151"/>
                    <a:pt x="1897" y="18"/>
                    <a:pt x="2911" y="18"/>
                  </a:cubicBezTo>
                  <a:cubicBezTo>
                    <a:pt x="3474" y="18"/>
                    <a:pt x="3967" y="59"/>
                    <a:pt x="4246" y="98"/>
                  </a:cubicBezTo>
                  <a:cubicBezTo>
                    <a:pt x="4249" y="98"/>
                    <a:pt x="4252" y="94"/>
                    <a:pt x="4252" y="91"/>
                  </a:cubicBezTo>
                  <a:cubicBezTo>
                    <a:pt x="4252" y="87"/>
                    <a:pt x="4252" y="84"/>
                    <a:pt x="4249" y="84"/>
                  </a:cubicBezTo>
                  <a:cubicBezTo>
                    <a:pt x="3918" y="38"/>
                    <a:pt x="3439" y="1"/>
                    <a:pt x="2907" y="1"/>
                  </a:cubicBezTo>
                  <a:close/>
                </a:path>
              </a:pathLst>
            </a:custGeom>
            <a:solidFill>
              <a:srgbClr val="FAFAFA"/>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6"/>
            <p:cNvSpPr/>
            <p:nvPr/>
          </p:nvSpPr>
          <p:spPr>
            <a:xfrm>
              <a:off x="4921475" y="3214385"/>
              <a:ext cx="1359067" cy="660320"/>
            </a:xfrm>
            <a:custGeom>
              <a:avLst/>
              <a:gdLst/>
              <a:ahLst/>
              <a:cxnLst/>
              <a:rect l="l" t="t" r="r" b="b"/>
              <a:pathLst>
                <a:path w="30428" h="14783" extrusionOk="0">
                  <a:moveTo>
                    <a:pt x="9048" y="1"/>
                  </a:moveTo>
                  <a:lnTo>
                    <a:pt x="0" y="2438"/>
                  </a:lnTo>
                  <a:lnTo>
                    <a:pt x="21379" y="14783"/>
                  </a:lnTo>
                  <a:lnTo>
                    <a:pt x="30427" y="12342"/>
                  </a:lnTo>
                  <a:lnTo>
                    <a:pt x="9048"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6"/>
            <p:cNvSpPr/>
            <p:nvPr/>
          </p:nvSpPr>
          <p:spPr>
            <a:xfrm>
              <a:off x="4778639" y="3182078"/>
              <a:ext cx="1556188" cy="748803"/>
            </a:xfrm>
            <a:custGeom>
              <a:avLst/>
              <a:gdLst/>
              <a:ahLst/>
              <a:cxnLst/>
              <a:rect l="l" t="t" r="r" b="b"/>
              <a:pathLst>
                <a:path w="35384" h="17026" extrusionOk="0">
                  <a:moveTo>
                    <a:pt x="11059" y="1"/>
                  </a:moveTo>
                  <a:lnTo>
                    <a:pt x="1" y="2981"/>
                  </a:lnTo>
                  <a:lnTo>
                    <a:pt x="24329" y="17025"/>
                  </a:lnTo>
                  <a:lnTo>
                    <a:pt x="35384" y="14045"/>
                  </a:lnTo>
                  <a:lnTo>
                    <a:pt x="33912" y="13192"/>
                  </a:lnTo>
                  <a:lnTo>
                    <a:pt x="24864" y="15633"/>
                  </a:lnTo>
                  <a:lnTo>
                    <a:pt x="3485" y="3288"/>
                  </a:lnTo>
                  <a:lnTo>
                    <a:pt x="12533" y="851"/>
                  </a:lnTo>
                  <a:lnTo>
                    <a:pt x="1105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6"/>
            <p:cNvSpPr/>
            <p:nvPr/>
          </p:nvSpPr>
          <p:spPr>
            <a:xfrm>
              <a:off x="5316500" y="2807775"/>
              <a:ext cx="1420839" cy="963559"/>
            </a:xfrm>
            <a:custGeom>
              <a:avLst/>
              <a:gdLst/>
              <a:ahLst/>
              <a:cxnLst/>
              <a:rect l="l" t="t" r="r" b="b"/>
              <a:pathLst>
                <a:path w="31701" h="21703" extrusionOk="0">
                  <a:moveTo>
                    <a:pt x="10321" y="0"/>
                  </a:moveTo>
                  <a:lnTo>
                    <a:pt x="0" y="9362"/>
                  </a:lnTo>
                  <a:lnTo>
                    <a:pt x="21379" y="21703"/>
                  </a:lnTo>
                  <a:lnTo>
                    <a:pt x="31700" y="12341"/>
                  </a:lnTo>
                  <a:lnTo>
                    <a:pt x="10321"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6"/>
            <p:cNvSpPr/>
            <p:nvPr/>
          </p:nvSpPr>
          <p:spPr>
            <a:xfrm>
              <a:off x="6266925" y="3350475"/>
              <a:ext cx="521781" cy="452051"/>
            </a:xfrm>
            <a:custGeom>
              <a:avLst/>
              <a:gdLst/>
              <a:ahLst/>
              <a:cxnLst/>
              <a:rect l="l" t="t" r="r" b="b"/>
              <a:pathLst>
                <a:path w="11793" h="10217" extrusionOk="0">
                  <a:moveTo>
                    <a:pt x="10321" y="1"/>
                  </a:moveTo>
                  <a:lnTo>
                    <a:pt x="0" y="9363"/>
                  </a:lnTo>
                  <a:lnTo>
                    <a:pt x="1472" y="10216"/>
                  </a:lnTo>
                  <a:lnTo>
                    <a:pt x="11792" y="854"/>
                  </a:lnTo>
                  <a:lnTo>
                    <a:pt x="10321"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6"/>
            <p:cNvSpPr/>
            <p:nvPr/>
          </p:nvSpPr>
          <p:spPr>
            <a:xfrm>
              <a:off x="5265001" y="2770348"/>
              <a:ext cx="518788" cy="449168"/>
            </a:xfrm>
            <a:custGeom>
              <a:avLst/>
              <a:gdLst/>
              <a:ahLst/>
              <a:cxnLst/>
              <a:rect l="l" t="t" r="r" b="b"/>
              <a:pathLst>
                <a:path w="11796" h="10213" extrusionOk="0">
                  <a:moveTo>
                    <a:pt x="10318" y="1"/>
                  </a:moveTo>
                  <a:lnTo>
                    <a:pt x="0" y="9363"/>
                  </a:lnTo>
                  <a:lnTo>
                    <a:pt x="1474" y="10213"/>
                  </a:lnTo>
                  <a:lnTo>
                    <a:pt x="11795" y="851"/>
                  </a:lnTo>
                  <a:lnTo>
                    <a:pt x="10318"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6"/>
            <p:cNvSpPr/>
            <p:nvPr/>
          </p:nvSpPr>
          <p:spPr>
            <a:xfrm>
              <a:off x="6260300" y="2284971"/>
              <a:ext cx="1394218" cy="940744"/>
            </a:xfrm>
            <a:custGeom>
              <a:avLst/>
              <a:gdLst/>
              <a:ahLst/>
              <a:cxnLst/>
              <a:rect l="l" t="t" r="r" b="b"/>
              <a:pathLst>
                <a:path w="31271" h="21100" extrusionOk="0">
                  <a:moveTo>
                    <a:pt x="9891" y="0"/>
                  </a:moveTo>
                  <a:lnTo>
                    <a:pt x="0" y="8758"/>
                  </a:lnTo>
                  <a:lnTo>
                    <a:pt x="21376" y="21100"/>
                  </a:lnTo>
                  <a:lnTo>
                    <a:pt x="31270" y="12342"/>
                  </a:lnTo>
                  <a:lnTo>
                    <a:pt x="9891"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6"/>
            <p:cNvSpPr/>
            <p:nvPr/>
          </p:nvSpPr>
          <p:spPr>
            <a:xfrm>
              <a:off x="6205049" y="2208693"/>
              <a:ext cx="1556320" cy="1048351"/>
            </a:xfrm>
            <a:custGeom>
              <a:avLst/>
              <a:gdLst/>
              <a:ahLst/>
              <a:cxnLst/>
              <a:rect l="l" t="t" r="r" b="b"/>
              <a:pathLst>
                <a:path w="35387" h="23837" extrusionOk="0">
                  <a:moveTo>
                    <a:pt x="11059" y="0"/>
                  </a:moveTo>
                  <a:lnTo>
                    <a:pt x="1" y="9793"/>
                  </a:lnTo>
                  <a:lnTo>
                    <a:pt x="1478" y="10642"/>
                  </a:lnTo>
                  <a:lnTo>
                    <a:pt x="11369" y="1884"/>
                  </a:lnTo>
                  <a:lnTo>
                    <a:pt x="32748" y="14226"/>
                  </a:lnTo>
                  <a:lnTo>
                    <a:pt x="22854" y="22984"/>
                  </a:lnTo>
                  <a:lnTo>
                    <a:pt x="24328" y="23837"/>
                  </a:lnTo>
                  <a:lnTo>
                    <a:pt x="35387" y="14045"/>
                  </a:lnTo>
                  <a:lnTo>
                    <a:pt x="11059"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6"/>
            <p:cNvSpPr/>
            <p:nvPr/>
          </p:nvSpPr>
          <p:spPr>
            <a:xfrm>
              <a:off x="5767950" y="2669275"/>
              <a:ext cx="1463143" cy="691092"/>
            </a:xfrm>
            <a:custGeom>
              <a:avLst/>
              <a:gdLst/>
              <a:ahLst/>
              <a:cxnLst/>
              <a:rect l="l" t="t" r="r" b="b"/>
              <a:pathLst>
                <a:path w="32435" h="15321" extrusionOk="0">
                  <a:moveTo>
                    <a:pt x="11058" y="0"/>
                  </a:moveTo>
                  <a:lnTo>
                    <a:pt x="0" y="2980"/>
                  </a:lnTo>
                  <a:lnTo>
                    <a:pt x="21379" y="15321"/>
                  </a:lnTo>
                  <a:lnTo>
                    <a:pt x="32434" y="12342"/>
                  </a:lnTo>
                  <a:lnTo>
                    <a:pt x="11058"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6"/>
            <p:cNvSpPr/>
            <p:nvPr/>
          </p:nvSpPr>
          <p:spPr>
            <a:xfrm>
              <a:off x="5718731" y="2639335"/>
              <a:ext cx="551377" cy="168487"/>
            </a:xfrm>
            <a:custGeom>
              <a:avLst/>
              <a:gdLst/>
              <a:ahLst/>
              <a:cxnLst/>
              <a:rect l="l" t="t" r="r" b="b"/>
              <a:pathLst>
                <a:path w="12537" h="3831" extrusionOk="0">
                  <a:moveTo>
                    <a:pt x="11059" y="1"/>
                  </a:moveTo>
                  <a:lnTo>
                    <a:pt x="1" y="2980"/>
                  </a:lnTo>
                  <a:lnTo>
                    <a:pt x="1478" y="3830"/>
                  </a:lnTo>
                  <a:lnTo>
                    <a:pt x="12536" y="850"/>
                  </a:lnTo>
                  <a:lnTo>
                    <a:pt x="1105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6"/>
            <p:cNvSpPr/>
            <p:nvPr/>
          </p:nvSpPr>
          <p:spPr>
            <a:xfrm>
              <a:off x="6626543" y="2291550"/>
              <a:ext cx="422560" cy="272896"/>
            </a:xfrm>
            <a:custGeom>
              <a:avLst/>
              <a:gdLst/>
              <a:ahLst/>
              <a:cxnLst/>
              <a:rect l="l" t="t" r="r" b="b"/>
              <a:pathLst>
                <a:path w="9608" h="6205" extrusionOk="0">
                  <a:moveTo>
                    <a:pt x="1785" y="0"/>
                  </a:moveTo>
                  <a:lnTo>
                    <a:pt x="0" y="1581"/>
                  </a:lnTo>
                  <a:lnTo>
                    <a:pt x="738" y="6205"/>
                  </a:lnTo>
                  <a:lnTo>
                    <a:pt x="9608" y="4516"/>
                  </a:lnTo>
                  <a:lnTo>
                    <a:pt x="178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6"/>
            <p:cNvSpPr/>
            <p:nvPr/>
          </p:nvSpPr>
          <p:spPr>
            <a:xfrm>
              <a:off x="7024903" y="2526925"/>
              <a:ext cx="329806" cy="288069"/>
            </a:xfrm>
            <a:custGeom>
              <a:avLst/>
              <a:gdLst/>
              <a:ahLst/>
              <a:cxnLst/>
              <a:rect l="l" t="t" r="r" b="b"/>
              <a:pathLst>
                <a:path w="7499" h="6550" extrusionOk="0">
                  <a:moveTo>
                    <a:pt x="2000" y="0"/>
                  </a:moveTo>
                  <a:lnTo>
                    <a:pt x="0" y="393"/>
                  </a:lnTo>
                  <a:lnTo>
                    <a:pt x="3898" y="6550"/>
                  </a:lnTo>
                  <a:cubicBezTo>
                    <a:pt x="5280" y="5775"/>
                    <a:pt x="6615" y="4673"/>
                    <a:pt x="7498" y="3174"/>
                  </a:cubicBezTo>
                  <a:lnTo>
                    <a:pt x="200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6"/>
            <p:cNvSpPr/>
            <p:nvPr/>
          </p:nvSpPr>
          <p:spPr>
            <a:xfrm>
              <a:off x="6861258" y="2556654"/>
              <a:ext cx="279405" cy="326156"/>
            </a:xfrm>
            <a:custGeom>
              <a:avLst/>
              <a:gdLst/>
              <a:ahLst/>
              <a:cxnLst/>
              <a:rect l="l" t="t" r="r" b="b"/>
              <a:pathLst>
                <a:path w="6353" h="7416" extrusionOk="0">
                  <a:moveTo>
                    <a:pt x="2270" y="0"/>
                  </a:moveTo>
                  <a:lnTo>
                    <a:pt x="1" y="440"/>
                  </a:lnTo>
                  <a:lnTo>
                    <a:pt x="1421" y="7358"/>
                  </a:lnTo>
                  <a:cubicBezTo>
                    <a:pt x="1768" y="7397"/>
                    <a:pt x="2133" y="7416"/>
                    <a:pt x="2517" y="7416"/>
                  </a:cubicBezTo>
                  <a:cubicBezTo>
                    <a:pt x="2601" y="7416"/>
                    <a:pt x="2687" y="7415"/>
                    <a:pt x="2773" y="7413"/>
                  </a:cubicBezTo>
                  <a:cubicBezTo>
                    <a:pt x="3575" y="7389"/>
                    <a:pt x="4923" y="7109"/>
                    <a:pt x="6353" y="6498"/>
                  </a:cubicBezTo>
                  <a:lnTo>
                    <a:pt x="227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6"/>
            <p:cNvSpPr/>
            <p:nvPr/>
          </p:nvSpPr>
          <p:spPr>
            <a:xfrm>
              <a:off x="6666915" y="2587132"/>
              <a:ext cx="192764" cy="281428"/>
            </a:xfrm>
            <a:custGeom>
              <a:avLst/>
              <a:gdLst/>
              <a:ahLst/>
              <a:cxnLst/>
              <a:rect l="l" t="t" r="r" b="b"/>
              <a:pathLst>
                <a:path w="4383" h="6399" extrusionOk="0">
                  <a:moveTo>
                    <a:pt x="3137" y="0"/>
                  </a:moveTo>
                  <a:lnTo>
                    <a:pt x="1" y="610"/>
                  </a:lnTo>
                  <a:lnTo>
                    <a:pt x="631" y="4522"/>
                  </a:lnTo>
                  <a:cubicBezTo>
                    <a:pt x="1324" y="4976"/>
                    <a:pt x="2529" y="5911"/>
                    <a:pt x="4383" y="6399"/>
                  </a:cubicBezTo>
                  <a:lnTo>
                    <a:pt x="31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6"/>
            <p:cNvSpPr/>
            <p:nvPr/>
          </p:nvSpPr>
          <p:spPr>
            <a:xfrm>
              <a:off x="6964388" y="2690966"/>
              <a:ext cx="680942" cy="360152"/>
            </a:xfrm>
            <a:custGeom>
              <a:avLst/>
              <a:gdLst/>
              <a:ahLst/>
              <a:cxnLst/>
              <a:rect l="l" t="t" r="r" b="b"/>
              <a:pathLst>
                <a:path w="15483" h="8189" extrusionOk="0">
                  <a:moveTo>
                    <a:pt x="9840" y="1"/>
                  </a:moveTo>
                  <a:cubicBezTo>
                    <a:pt x="7731" y="3519"/>
                    <a:pt x="3044" y="5327"/>
                    <a:pt x="644" y="5327"/>
                  </a:cubicBezTo>
                  <a:cubicBezTo>
                    <a:pt x="570" y="5327"/>
                    <a:pt x="497" y="5325"/>
                    <a:pt x="428" y="5322"/>
                  </a:cubicBezTo>
                  <a:cubicBezTo>
                    <a:pt x="428" y="5322"/>
                    <a:pt x="1" y="5390"/>
                    <a:pt x="428" y="5635"/>
                  </a:cubicBezTo>
                  <a:cubicBezTo>
                    <a:pt x="854" y="5881"/>
                    <a:pt x="4851" y="8188"/>
                    <a:pt x="4851" y="8188"/>
                  </a:cubicBezTo>
                  <a:lnTo>
                    <a:pt x="11407" y="6867"/>
                  </a:lnTo>
                  <a:lnTo>
                    <a:pt x="15482" y="3260"/>
                  </a:lnTo>
                  <a:lnTo>
                    <a:pt x="984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6"/>
            <p:cNvSpPr/>
            <p:nvPr/>
          </p:nvSpPr>
          <p:spPr>
            <a:xfrm>
              <a:off x="7231120" y="3047327"/>
              <a:ext cx="173589" cy="81539"/>
            </a:xfrm>
            <a:custGeom>
              <a:avLst/>
              <a:gdLst/>
              <a:ahLst/>
              <a:cxnLst/>
              <a:rect l="l" t="t" r="r" b="b"/>
              <a:pathLst>
                <a:path w="3947" h="1854" extrusionOk="0">
                  <a:moveTo>
                    <a:pt x="3946" y="0"/>
                  </a:moveTo>
                  <a:lnTo>
                    <a:pt x="1" y="785"/>
                  </a:lnTo>
                  <a:lnTo>
                    <a:pt x="1850" y="1853"/>
                  </a:lnTo>
                  <a:lnTo>
                    <a:pt x="394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6"/>
            <p:cNvSpPr/>
            <p:nvPr/>
          </p:nvSpPr>
          <p:spPr>
            <a:xfrm>
              <a:off x="6270050" y="2404707"/>
              <a:ext cx="356546" cy="421680"/>
            </a:xfrm>
            <a:custGeom>
              <a:avLst/>
              <a:gdLst/>
              <a:ahLst/>
              <a:cxnLst/>
              <a:rect l="l" t="t" r="r" b="b"/>
              <a:pathLst>
                <a:path w="8107" h="9588" extrusionOk="0">
                  <a:moveTo>
                    <a:pt x="6983" y="1"/>
                  </a:moveTo>
                  <a:lnTo>
                    <a:pt x="0" y="6185"/>
                  </a:lnTo>
                  <a:lnTo>
                    <a:pt x="5895" y="9588"/>
                  </a:lnTo>
                  <a:lnTo>
                    <a:pt x="8106" y="8315"/>
                  </a:lnTo>
                  <a:lnTo>
                    <a:pt x="698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414;p26"/>
            <p:cNvSpPr/>
            <p:nvPr/>
          </p:nvSpPr>
          <p:spPr>
            <a:xfrm>
              <a:off x="6751443" y="2898018"/>
              <a:ext cx="509948" cy="321494"/>
            </a:xfrm>
            <a:custGeom>
              <a:avLst/>
              <a:gdLst/>
              <a:ahLst/>
              <a:cxnLst/>
              <a:rect l="l" t="t" r="r" b="b"/>
              <a:pathLst>
                <a:path w="11595" h="7310" extrusionOk="0">
                  <a:moveTo>
                    <a:pt x="601" y="0"/>
                  </a:moveTo>
                  <a:cubicBezTo>
                    <a:pt x="224" y="0"/>
                    <a:pt x="1" y="581"/>
                    <a:pt x="109" y="1351"/>
                  </a:cubicBezTo>
                  <a:lnTo>
                    <a:pt x="10430" y="7310"/>
                  </a:lnTo>
                  <a:lnTo>
                    <a:pt x="11594" y="6279"/>
                  </a:lnTo>
                  <a:cubicBezTo>
                    <a:pt x="11594" y="6279"/>
                    <a:pt x="1365" y="374"/>
                    <a:pt x="846" y="74"/>
                  </a:cubicBezTo>
                  <a:cubicBezTo>
                    <a:pt x="759" y="24"/>
                    <a:pt x="677" y="0"/>
                    <a:pt x="6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6"/>
            <p:cNvSpPr/>
            <p:nvPr/>
          </p:nvSpPr>
          <p:spPr>
            <a:xfrm>
              <a:off x="6583751" y="2821407"/>
              <a:ext cx="137965" cy="98647"/>
            </a:xfrm>
            <a:custGeom>
              <a:avLst/>
              <a:gdLst/>
              <a:ahLst/>
              <a:cxnLst/>
              <a:rect l="l" t="t" r="r" b="b"/>
              <a:pathLst>
                <a:path w="3137" h="2243" extrusionOk="0">
                  <a:moveTo>
                    <a:pt x="1512" y="1"/>
                  </a:moveTo>
                  <a:lnTo>
                    <a:pt x="0" y="830"/>
                  </a:lnTo>
                  <a:lnTo>
                    <a:pt x="2448" y="2242"/>
                  </a:lnTo>
                  <a:cubicBezTo>
                    <a:pt x="2338" y="1567"/>
                    <a:pt x="3137" y="966"/>
                    <a:pt x="3137" y="966"/>
                  </a:cubicBezTo>
                  <a:cubicBezTo>
                    <a:pt x="3137" y="966"/>
                    <a:pt x="2021" y="294"/>
                    <a:pt x="151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6"/>
            <p:cNvSpPr/>
            <p:nvPr/>
          </p:nvSpPr>
          <p:spPr>
            <a:xfrm>
              <a:off x="5783732" y="2752228"/>
              <a:ext cx="446265" cy="205211"/>
            </a:xfrm>
            <a:custGeom>
              <a:avLst/>
              <a:gdLst/>
              <a:ahLst/>
              <a:cxnLst/>
              <a:rect l="l" t="t" r="r" b="b"/>
              <a:pathLst>
                <a:path w="10147" h="4666" extrusionOk="0">
                  <a:moveTo>
                    <a:pt x="4679" y="0"/>
                  </a:moveTo>
                  <a:lnTo>
                    <a:pt x="0" y="1263"/>
                  </a:lnTo>
                  <a:lnTo>
                    <a:pt x="5895" y="4666"/>
                  </a:lnTo>
                  <a:lnTo>
                    <a:pt x="10147" y="3522"/>
                  </a:lnTo>
                  <a:lnTo>
                    <a:pt x="4679"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6"/>
            <p:cNvSpPr/>
            <p:nvPr/>
          </p:nvSpPr>
          <p:spPr>
            <a:xfrm>
              <a:off x="6057500" y="2706007"/>
              <a:ext cx="103925" cy="69972"/>
            </a:xfrm>
            <a:custGeom>
              <a:avLst/>
              <a:gdLst/>
              <a:ahLst/>
              <a:cxnLst/>
              <a:rect l="l" t="t" r="r" b="b"/>
              <a:pathLst>
                <a:path w="2363" h="1591" extrusionOk="0">
                  <a:moveTo>
                    <a:pt x="2362" y="0"/>
                  </a:moveTo>
                  <a:lnTo>
                    <a:pt x="1" y="638"/>
                  </a:lnTo>
                  <a:lnTo>
                    <a:pt x="1478" y="1590"/>
                  </a:lnTo>
                  <a:lnTo>
                    <a:pt x="2362"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6"/>
            <p:cNvSpPr/>
            <p:nvPr/>
          </p:nvSpPr>
          <p:spPr>
            <a:xfrm>
              <a:off x="6172505" y="2676717"/>
              <a:ext cx="356810" cy="212160"/>
            </a:xfrm>
            <a:custGeom>
              <a:avLst/>
              <a:gdLst/>
              <a:ahLst/>
              <a:cxnLst/>
              <a:rect l="l" t="t" r="r" b="b"/>
              <a:pathLst>
                <a:path w="8113" h="4824" extrusionOk="0">
                  <a:moveTo>
                    <a:pt x="2218" y="0"/>
                  </a:moveTo>
                  <a:lnTo>
                    <a:pt x="1557" y="178"/>
                  </a:lnTo>
                  <a:lnTo>
                    <a:pt x="0" y="2987"/>
                  </a:lnTo>
                  <a:lnTo>
                    <a:pt x="0" y="2990"/>
                  </a:lnTo>
                  <a:lnTo>
                    <a:pt x="2850" y="4823"/>
                  </a:lnTo>
                  <a:lnTo>
                    <a:pt x="8113" y="3403"/>
                  </a:lnTo>
                  <a:lnTo>
                    <a:pt x="2218"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6"/>
            <p:cNvSpPr/>
            <p:nvPr/>
          </p:nvSpPr>
          <p:spPr>
            <a:xfrm>
              <a:off x="6756236" y="2957390"/>
              <a:ext cx="453962" cy="294974"/>
            </a:xfrm>
            <a:custGeom>
              <a:avLst/>
              <a:gdLst/>
              <a:ahLst/>
              <a:cxnLst/>
              <a:rect l="l" t="t" r="r" b="b"/>
              <a:pathLst>
                <a:path w="10322" h="6707" extrusionOk="0">
                  <a:moveTo>
                    <a:pt x="0" y="1"/>
                  </a:moveTo>
                  <a:cubicBezTo>
                    <a:pt x="0" y="1"/>
                    <a:pt x="1966" y="4363"/>
                    <a:pt x="2368" y="5110"/>
                  </a:cubicBezTo>
                  <a:cubicBezTo>
                    <a:pt x="2768" y="5854"/>
                    <a:pt x="3253" y="6031"/>
                    <a:pt x="4017" y="6195"/>
                  </a:cubicBezTo>
                  <a:cubicBezTo>
                    <a:pt x="4768" y="6355"/>
                    <a:pt x="7457" y="6694"/>
                    <a:pt x="7557" y="6707"/>
                  </a:cubicBezTo>
                  <a:lnTo>
                    <a:pt x="7560" y="6707"/>
                  </a:lnTo>
                  <a:lnTo>
                    <a:pt x="10321" y="5960"/>
                  </a:lnTo>
                  <a:lnTo>
                    <a:pt x="0"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6"/>
            <p:cNvSpPr/>
            <p:nvPr/>
          </p:nvSpPr>
          <p:spPr>
            <a:xfrm>
              <a:off x="6346309" y="2857866"/>
              <a:ext cx="474808" cy="367805"/>
            </a:xfrm>
            <a:custGeom>
              <a:avLst/>
              <a:gdLst/>
              <a:ahLst/>
              <a:cxnLst/>
              <a:rect l="l" t="t" r="r" b="b"/>
              <a:pathLst>
                <a:path w="10796" h="8363" extrusionOk="0">
                  <a:moveTo>
                    <a:pt x="5399" y="1"/>
                  </a:moveTo>
                  <a:lnTo>
                    <a:pt x="0" y="1413"/>
                  </a:lnTo>
                  <a:lnTo>
                    <a:pt x="10796" y="8363"/>
                  </a:lnTo>
                  <a:lnTo>
                    <a:pt x="10796" y="8363"/>
                  </a:lnTo>
                  <a:lnTo>
                    <a:pt x="7847" y="1413"/>
                  </a:lnTo>
                  <a:lnTo>
                    <a:pt x="5399"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a:off x="6093079" y="2937863"/>
              <a:ext cx="593114" cy="300427"/>
            </a:xfrm>
            <a:custGeom>
              <a:avLst/>
              <a:gdLst/>
              <a:ahLst/>
              <a:cxnLst/>
              <a:rect l="l" t="t" r="r" b="b"/>
              <a:pathLst>
                <a:path w="13486" h="6831" extrusionOk="0">
                  <a:moveTo>
                    <a:pt x="4202" y="1"/>
                  </a:moveTo>
                  <a:lnTo>
                    <a:pt x="4" y="1100"/>
                  </a:lnTo>
                  <a:lnTo>
                    <a:pt x="0" y="1107"/>
                  </a:lnTo>
                  <a:lnTo>
                    <a:pt x="9919" y="6831"/>
                  </a:lnTo>
                  <a:lnTo>
                    <a:pt x="13485" y="5980"/>
                  </a:lnTo>
                  <a:lnTo>
                    <a:pt x="4202"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6"/>
            <p:cNvSpPr/>
            <p:nvPr/>
          </p:nvSpPr>
          <p:spPr>
            <a:xfrm>
              <a:off x="6594130" y="3239426"/>
              <a:ext cx="267179" cy="111093"/>
            </a:xfrm>
            <a:custGeom>
              <a:avLst/>
              <a:gdLst/>
              <a:ahLst/>
              <a:cxnLst/>
              <a:rect l="l" t="t" r="r" b="b"/>
              <a:pathLst>
                <a:path w="6075" h="2526" extrusionOk="0">
                  <a:moveTo>
                    <a:pt x="3458" y="1"/>
                  </a:moveTo>
                  <a:lnTo>
                    <a:pt x="0" y="823"/>
                  </a:lnTo>
                  <a:lnTo>
                    <a:pt x="2952" y="2526"/>
                  </a:lnTo>
                  <a:lnTo>
                    <a:pt x="6075" y="1686"/>
                  </a:lnTo>
                  <a:lnTo>
                    <a:pt x="3458"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6"/>
            <p:cNvSpPr/>
            <p:nvPr/>
          </p:nvSpPr>
          <p:spPr>
            <a:xfrm>
              <a:off x="6871021" y="3265550"/>
              <a:ext cx="112193" cy="31710"/>
            </a:xfrm>
            <a:custGeom>
              <a:avLst/>
              <a:gdLst/>
              <a:ahLst/>
              <a:cxnLst/>
              <a:rect l="l" t="t" r="r" b="b"/>
              <a:pathLst>
                <a:path w="2551" h="721" extrusionOk="0">
                  <a:moveTo>
                    <a:pt x="1" y="0"/>
                  </a:moveTo>
                  <a:lnTo>
                    <a:pt x="1158" y="720"/>
                  </a:lnTo>
                  <a:lnTo>
                    <a:pt x="2551" y="345"/>
                  </a:lnTo>
                  <a:lnTo>
                    <a:pt x="1"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a:off x="6346309" y="3275621"/>
              <a:ext cx="377700" cy="243341"/>
            </a:xfrm>
            <a:custGeom>
              <a:avLst/>
              <a:gdLst/>
              <a:ahLst/>
              <a:cxnLst/>
              <a:rect l="l" t="t" r="r" b="b"/>
              <a:pathLst>
                <a:path w="8588" h="5533" extrusionOk="0">
                  <a:moveTo>
                    <a:pt x="5635" y="0"/>
                  </a:moveTo>
                  <a:lnTo>
                    <a:pt x="908" y="1621"/>
                  </a:lnTo>
                  <a:lnTo>
                    <a:pt x="0" y="5110"/>
                  </a:lnTo>
                  <a:lnTo>
                    <a:pt x="4362" y="5532"/>
                  </a:lnTo>
                  <a:lnTo>
                    <a:pt x="8587" y="1703"/>
                  </a:lnTo>
                  <a:lnTo>
                    <a:pt x="563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a:off x="5329826" y="3084797"/>
              <a:ext cx="521779" cy="275491"/>
            </a:xfrm>
            <a:custGeom>
              <a:avLst/>
              <a:gdLst/>
              <a:ahLst/>
              <a:cxnLst/>
              <a:rect l="l" t="t" r="r" b="b"/>
              <a:pathLst>
                <a:path w="11864" h="6264" extrusionOk="0">
                  <a:moveTo>
                    <a:pt x="7782" y="1"/>
                  </a:moveTo>
                  <a:lnTo>
                    <a:pt x="3304" y="2523"/>
                  </a:lnTo>
                  <a:lnTo>
                    <a:pt x="673" y="2455"/>
                  </a:lnTo>
                  <a:lnTo>
                    <a:pt x="0" y="3063"/>
                  </a:lnTo>
                  <a:lnTo>
                    <a:pt x="5539" y="6264"/>
                  </a:lnTo>
                  <a:lnTo>
                    <a:pt x="11864" y="841"/>
                  </a:lnTo>
                  <a:lnTo>
                    <a:pt x="778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6"/>
            <p:cNvSpPr/>
            <p:nvPr/>
          </p:nvSpPr>
          <p:spPr>
            <a:xfrm>
              <a:off x="5990256" y="2986504"/>
              <a:ext cx="539063" cy="307904"/>
            </a:xfrm>
            <a:custGeom>
              <a:avLst/>
              <a:gdLst/>
              <a:ahLst/>
              <a:cxnLst/>
              <a:rect l="l" t="t" r="r" b="b"/>
              <a:pathLst>
                <a:path w="12257" h="7001" extrusionOk="0">
                  <a:moveTo>
                    <a:pt x="2338" y="1"/>
                  </a:moveTo>
                  <a:lnTo>
                    <a:pt x="0" y="2052"/>
                  </a:lnTo>
                  <a:lnTo>
                    <a:pt x="8571" y="7001"/>
                  </a:lnTo>
                  <a:lnTo>
                    <a:pt x="12257" y="5725"/>
                  </a:lnTo>
                  <a:lnTo>
                    <a:pt x="233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6"/>
            <p:cNvSpPr/>
            <p:nvPr/>
          </p:nvSpPr>
          <p:spPr>
            <a:xfrm>
              <a:off x="5772429" y="2807774"/>
              <a:ext cx="270565" cy="272588"/>
            </a:xfrm>
            <a:custGeom>
              <a:avLst/>
              <a:gdLst/>
              <a:ahLst/>
              <a:cxnLst/>
              <a:rect l="l" t="t" r="r" b="b"/>
              <a:pathLst>
                <a:path w="6152" h="6198" extrusionOk="0">
                  <a:moveTo>
                    <a:pt x="257" y="0"/>
                  </a:moveTo>
                  <a:lnTo>
                    <a:pt x="1" y="5532"/>
                  </a:lnTo>
                  <a:lnTo>
                    <a:pt x="2896" y="6198"/>
                  </a:lnTo>
                  <a:lnTo>
                    <a:pt x="6152" y="3403"/>
                  </a:lnTo>
                  <a:lnTo>
                    <a:pt x="25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6"/>
            <p:cNvSpPr/>
            <p:nvPr/>
          </p:nvSpPr>
          <p:spPr>
            <a:xfrm>
              <a:off x="5603462" y="2863891"/>
              <a:ext cx="118306" cy="182737"/>
            </a:xfrm>
            <a:custGeom>
              <a:avLst/>
              <a:gdLst/>
              <a:ahLst/>
              <a:cxnLst/>
              <a:rect l="l" t="t" r="r" b="b"/>
              <a:pathLst>
                <a:path w="2690" h="4155" extrusionOk="0">
                  <a:moveTo>
                    <a:pt x="2690" y="0"/>
                  </a:moveTo>
                  <a:lnTo>
                    <a:pt x="0" y="2444"/>
                  </a:lnTo>
                  <a:lnTo>
                    <a:pt x="584" y="4154"/>
                  </a:lnTo>
                  <a:lnTo>
                    <a:pt x="1150" y="3830"/>
                  </a:lnTo>
                  <a:lnTo>
                    <a:pt x="2509" y="4021"/>
                  </a:lnTo>
                  <a:lnTo>
                    <a:pt x="269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6"/>
            <p:cNvSpPr/>
            <p:nvPr/>
          </p:nvSpPr>
          <p:spPr>
            <a:xfrm>
              <a:off x="5417168" y="3019972"/>
              <a:ext cx="153446" cy="120285"/>
            </a:xfrm>
            <a:custGeom>
              <a:avLst/>
              <a:gdLst/>
              <a:ahLst/>
              <a:cxnLst/>
              <a:rect l="l" t="t" r="r" b="b"/>
              <a:pathLst>
                <a:path w="3489" h="2735" extrusionOk="0">
                  <a:moveTo>
                    <a:pt x="3014" y="1"/>
                  </a:moveTo>
                  <a:lnTo>
                    <a:pt x="1" y="2735"/>
                  </a:lnTo>
                  <a:lnTo>
                    <a:pt x="1206" y="2694"/>
                  </a:lnTo>
                  <a:lnTo>
                    <a:pt x="3489" y="1376"/>
                  </a:lnTo>
                  <a:lnTo>
                    <a:pt x="301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6"/>
            <p:cNvSpPr/>
            <p:nvPr/>
          </p:nvSpPr>
          <p:spPr>
            <a:xfrm>
              <a:off x="5733156" y="3121871"/>
              <a:ext cx="565319" cy="322329"/>
            </a:xfrm>
            <a:custGeom>
              <a:avLst/>
              <a:gdLst/>
              <a:ahLst/>
              <a:cxnLst/>
              <a:rect l="l" t="t" r="r" b="b"/>
              <a:pathLst>
                <a:path w="12854" h="7329" extrusionOk="0">
                  <a:moveTo>
                    <a:pt x="4676" y="1"/>
                  </a:moveTo>
                  <a:lnTo>
                    <a:pt x="0" y="4110"/>
                  </a:lnTo>
                  <a:lnTo>
                    <a:pt x="5574" y="7329"/>
                  </a:lnTo>
                  <a:lnTo>
                    <a:pt x="12853" y="4721"/>
                  </a:lnTo>
                  <a:lnTo>
                    <a:pt x="467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6"/>
            <p:cNvSpPr/>
            <p:nvPr/>
          </p:nvSpPr>
          <p:spPr>
            <a:xfrm>
              <a:off x="5978250" y="3376025"/>
              <a:ext cx="335963" cy="353115"/>
            </a:xfrm>
            <a:custGeom>
              <a:avLst/>
              <a:gdLst/>
              <a:ahLst/>
              <a:cxnLst/>
              <a:rect l="l" t="t" r="r" b="b"/>
              <a:pathLst>
                <a:path w="7639" h="8029" extrusionOk="0">
                  <a:moveTo>
                    <a:pt x="7639" y="1"/>
                  </a:moveTo>
                  <a:lnTo>
                    <a:pt x="1" y="2741"/>
                  </a:lnTo>
                  <a:lnTo>
                    <a:pt x="598" y="5297"/>
                  </a:lnTo>
                  <a:lnTo>
                    <a:pt x="598" y="5300"/>
                  </a:lnTo>
                  <a:lnTo>
                    <a:pt x="5322" y="8028"/>
                  </a:lnTo>
                  <a:lnTo>
                    <a:pt x="76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6"/>
            <p:cNvSpPr/>
            <p:nvPr/>
          </p:nvSpPr>
          <p:spPr>
            <a:xfrm>
              <a:off x="6280561" y="3556426"/>
              <a:ext cx="201472" cy="196239"/>
            </a:xfrm>
            <a:custGeom>
              <a:avLst/>
              <a:gdLst/>
              <a:ahLst/>
              <a:cxnLst/>
              <a:rect l="l" t="t" r="r" b="b"/>
              <a:pathLst>
                <a:path w="4581" h="4462" extrusionOk="0">
                  <a:moveTo>
                    <a:pt x="1164" y="1"/>
                  </a:moveTo>
                  <a:lnTo>
                    <a:pt x="1" y="4462"/>
                  </a:lnTo>
                  <a:lnTo>
                    <a:pt x="1642" y="2973"/>
                  </a:lnTo>
                  <a:lnTo>
                    <a:pt x="4580" y="305"/>
                  </a:lnTo>
                  <a:lnTo>
                    <a:pt x="116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6"/>
            <p:cNvSpPr/>
            <p:nvPr/>
          </p:nvSpPr>
          <p:spPr>
            <a:xfrm>
              <a:off x="5836110" y="3500309"/>
              <a:ext cx="115008" cy="77317"/>
            </a:xfrm>
            <a:custGeom>
              <a:avLst/>
              <a:gdLst/>
              <a:ahLst/>
              <a:cxnLst/>
              <a:rect l="l" t="t" r="r" b="b"/>
              <a:pathLst>
                <a:path w="2615" h="1758" extrusionOk="0">
                  <a:moveTo>
                    <a:pt x="2120" y="1"/>
                  </a:moveTo>
                  <a:lnTo>
                    <a:pt x="0" y="263"/>
                  </a:lnTo>
                  <a:lnTo>
                    <a:pt x="2591" y="1758"/>
                  </a:lnTo>
                  <a:lnTo>
                    <a:pt x="2615" y="1704"/>
                  </a:lnTo>
                  <a:lnTo>
                    <a:pt x="212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6"/>
            <p:cNvSpPr/>
            <p:nvPr/>
          </p:nvSpPr>
          <p:spPr>
            <a:xfrm>
              <a:off x="5630157" y="3340446"/>
              <a:ext cx="275183" cy="137965"/>
            </a:xfrm>
            <a:custGeom>
              <a:avLst/>
              <a:gdLst/>
              <a:ahLst/>
              <a:cxnLst/>
              <a:rect l="l" t="t" r="r" b="b"/>
              <a:pathLst>
                <a:path w="6257" h="3137" extrusionOk="0">
                  <a:moveTo>
                    <a:pt x="1363" y="0"/>
                  </a:moveTo>
                  <a:lnTo>
                    <a:pt x="0" y="1195"/>
                  </a:lnTo>
                  <a:lnTo>
                    <a:pt x="3363" y="3137"/>
                  </a:lnTo>
                  <a:lnTo>
                    <a:pt x="3366" y="3137"/>
                  </a:lnTo>
                  <a:lnTo>
                    <a:pt x="6257" y="2690"/>
                  </a:lnTo>
                  <a:lnTo>
                    <a:pt x="136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6"/>
            <p:cNvSpPr/>
            <p:nvPr/>
          </p:nvSpPr>
          <p:spPr>
            <a:xfrm>
              <a:off x="6626543" y="2291550"/>
              <a:ext cx="422560" cy="272896"/>
            </a:xfrm>
            <a:custGeom>
              <a:avLst/>
              <a:gdLst/>
              <a:ahLst/>
              <a:cxnLst/>
              <a:rect l="l" t="t" r="r" b="b"/>
              <a:pathLst>
                <a:path w="9608" h="6205" extrusionOk="0">
                  <a:moveTo>
                    <a:pt x="1785" y="0"/>
                  </a:moveTo>
                  <a:lnTo>
                    <a:pt x="0" y="1581"/>
                  </a:lnTo>
                  <a:lnTo>
                    <a:pt x="738" y="6205"/>
                  </a:lnTo>
                  <a:lnTo>
                    <a:pt x="9608" y="4516"/>
                  </a:lnTo>
                  <a:lnTo>
                    <a:pt x="1785" y="0"/>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6"/>
            <p:cNvSpPr/>
            <p:nvPr/>
          </p:nvSpPr>
          <p:spPr>
            <a:xfrm>
              <a:off x="7024903" y="2526925"/>
              <a:ext cx="329806" cy="288069"/>
            </a:xfrm>
            <a:custGeom>
              <a:avLst/>
              <a:gdLst/>
              <a:ahLst/>
              <a:cxnLst/>
              <a:rect l="l" t="t" r="r" b="b"/>
              <a:pathLst>
                <a:path w="7499" h="6550" extrusionOk="0">
                  <a:moveTo>
                    <a:pt x="2000" y="0"/>
                  </a:moveTo>
                  <a:lnTo>
                    <a:pt x="0" y="393"/>
                  </a:lnTo>
                  <a:lnTo>
                    <a:pt x="3898" y="6550"/>
                  </a:lnTo>
                  <a:cubicBezTo>
                    <a:pt x="5280" y="5775"/>
                    <a:pt x="6615" y="4673"/>
                    <a:pt x="7498" y="3174"/>
                  </a:cubicBezTo>
                  <a:lnTo>
                    <a:pt x="2000" y="0"/>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6"/>
            <p:cNvSpPr/>
            <p:nvPr/>
          </p:nvSpPr>
          <p:spPr>
            <a:xfrm>
              <a:off x="6861258" y="2556654"/>
              <a:ext cx="279405" cy="326200"/>
            </a:xfrm>
            <a:custGeom>
              <a:avLst/>
              <a:gdLst/>
              <a:ahLst/>
              <a:cxnLst/>
              <a:rect l="l" t="t" r="r" b="b"/>
              <a:pathLst>
                <a:path w="6353" h="7417" extrusionOk="0">
                  <a:moveTo>
                    <a:pt x="2270" y="0"/>
                  </a:moveTo>
                  <a:lnTo>
                    <a:pt x="1" y="440"/>
                  </a:lnTo>
                  <a:lnTo>
                    <a:pt x="1421" y="7358"/>
                  </a:lnTo>
                  <a:cubicBezTo>
                    <a:pt x="1759" y="7396"/>
                    <a:pt x="2110" y="7416"/>
                    <a:pt x="2479" y="7416"/>
                  </a:cubicBezTo>
                  <a:cubicBezTo>
                    <a:pt x="2578" y="7416"/>
                    <a:pt x="2673" y="7416"/>
                    <a:pt x="2773" y="7413"/>
                  </a:cubicBezTo>
                  <a:cubicBezTo>
                    <a:pt x="3575" y="7389"/>
                    <a:pt x="4923" y="7109"/>
                    <a:pt x="6353" y="6498"/>
                  </a:cubicBezTo>
                  <a:lnTo>
                    <a:pt x="2270" y="0"/>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6"/>
            <p:cNvSpPr/>
            <p:nvPr/>
          </p:nvSpPr>
          <p:spPr>
            <a:xfrm>
              <a:off x="6666915" y="2587132"/>
              <a:ext cx="192764" cy="281428"/>
            </a:xfrm>
            <a:custGeom>
              <a:avLst/>
              <a:gdLst/>
              <a:ahLst/>
              <a:cxnLst/>
              <a:rect l="l" t="t" r="r" b="b"/>
              <a:pathLst>
                <a:path w="4383" h="6399" extrusionOk="0">
                  <a:moveTo>
                    <a:pt x="3137" y="0"/>
                  </a:moveTo>
                  <a:lnTo>
                    <a:pt x="1" y="610"/>
                  </a:lnTo>
                  <a:lnTo>
                    <a:pt x="631" y="4522"/>
                  </a:lnTo>
                  <a:cubicBezTo>
                    <a:pt x="1324" y="4976"/>
                    <a:pt x="2529" y="5911"/>
                    <a:pt x="4383" y="6399"/>
                  </a:cubicBezTo>
                  <a:lnTo>
                    <a:pt x="3137" y="0"/>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6"/>
            <p:cNvSpPr/>
            <p:nvPr/>
          </p:nvSpPr>
          <p:spPr>
            <a:xfrm>
              <a:off x="6974943" y="2690966"/>
              <a:ext cx="670387" cy="360152"/>
            </a:xfrm>
            <a:custGeom>
              <a:avLst/>
              <a:gdLst/>
              <a:ahLst/>
              <a:cxnLst/>
              <a:rect l="l" t="t" r="r" b="b"/>
              <a:pathLst>
                <a:path w="15243" h="8189" extrusionOk="0">
                  <a:moveTo>
                    <a:pt x="9600" y="1"/>
                  </a:moveTo>
                  <a:lnTo>
                    <a:pt x="9600" y="4"/>
                  </a:lnTo>
                  <a:cubicBezTo>
                    <a:pt x="7491" y="3519"/>
                    <a:pt x="2806" y="5328"/>
                    <a:pt x="402" y="5328"/>
                  </a:cubicBezTo>
                  <a:cubicBezTo>
                    <a:pt x="331" y="5328"/>
                    <a:pt x="259" y="5325"/>
                    <a:pt x="188" y="5322"/>
                  </a:cubicBezTo>
                  <a:cubicBezTo>
                    <a:pt x="188" y="5322"/>
                    <a:pt x="0" y="5352"/>
                    <a:pt x="0" y="5444"/>
                  </a:cubicBezTo>
                  <a:cubicBezTo>
                    <a:pt x="0" y="5489"/>
                    <a:pt x="44" y="5553"/>
                    <a:pt x="188" y="5635"/>
                  </a:cubicBezTo>
                  <a:cubicBezTo>
                    <a:pt x="614" y="5881"/>
                    <a:pt x="4611" y="8188"/>
                    <a:pt x="4611" y="8188"/>
                  </a:cubicBezTo>
                  <a:lnTo>
                    <a:pt x="11167" y="6867"/>
                  </a:lnTo>
                  <a:lnTo>
                    <a:pt x="15242" y="3260"/>
                  </a:lnTo>
                  <a:lnTo>
                    <a:pt x="9600" y="1"/>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6"/>
            <p:cNvSpPr/>
            <p:nvPr/>
          </p:nvSpPr>
          <p:spPr>
            <a:xfrm>
              <a:off x="7231120" y="3047327"/>
              <a:ext cx="173589" cy="81539"/>
            </a:xfrm>
            <a:custGeom>
              <a:avLst/>
              <a:gdLst/>
              <a:ahLst/>
              <a:cxnLst/>
              <a:rect l="l" t="t" r="r" b="b"/>
              <a:pathLst>
                <a:path w="3947" h="1854" extrusionOk="0">
                  <a:moveTo>
                    <a:pt x="3946" y="0"/>
                  </a:moveTo>
                  <a:lnTo>
                    <a:pt x="1" y="785"/>
                  </a:lnTo>
                  <a:lnTo>
                    <a:pt x="1850" y="1853"/>
                  </a:lnTo>
                  <a:lnTo>
                    <a:pt x="3946" y="0"/>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6"/>
            <p:cNvSpPr/>
            <p:nvPr/>
          </p:nvSpPr>
          <p:spPr>
            <a:xfrm>
              <a:off x="6577154" y="2404707"/>
              <a:ext cx="49434" cy="365694"/>
            </a:xfrm>
            <a:custGeom>
              <a:avLst/>
              <a:gdLst/>
              <a:ahLst/>
              <a:cxnLst/>
              <a:rect l="l" t="t" r="r" b="b"/>
              <a:pathLst>
                <a:path w="1124" h="8315" extrusionOk="0">
                  <a:moveTo>
                    <a:pt x="0" y="1"/>
                  </a:moveTo>
                  <a:lnTo>
                    <a:pt x="0" y="1"/>
                  </a:lnTo>
                  <a:lnTo>
                    <a:pt x="1123" y="8315"/>
                  </a:lnTo>
                  <a:close/>
                </a:path>
              </a:pathLst>
            </a:custGeom>
            <a:solidFill>
              <a:srgbClr val="2E3C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6"/>
            <p:cNvSpPr/>
            <p:nvPr/>
          </p:nvSpPr>
          <p:spPr>
            <a:xfrm>
              <a:off x="6755005" y="2898106"/>
              <a:ext cx="506386" cy="321406"/>
            </a:xfrm>
            <a:custGeom>
              <a:avLst/>
              <a:gdLst/>
              <a:ahLst/>
              <a:cxnLst/>
              <a:rect l="l" t="t" r="r" b="b"/>
              <a:pathLst>
                <a:path w="11514" h="7308" extrusionOk="0">
                  <a:moveTo>
                    <a:pt x="520" y="0"/>
                  </a:moveTo>
                  <a:cubicBezTo>
                    <a:pt x="209" y="0"/>
                    <a:pt x="0" y="396"/>
                    <a:pt x="0" y="969"/>
                  </a:cubicBezTo>
                  <a:cubicBezTo>
                    <a:pt x="0" y="1089"/>
                    <a:pt x="11" y="1219"/>
                    <a:pt x="28" y="1349"/>
                  </a:cubicBezTo>
                  <a:lnTo>
                    <a:pt x="10349" y="7308"/>
                  </a:lnTo>
                  <a:lnTo>
                    <a:pt x="11513" y="6277"/>
                  </a:lnTo>
                  <a:cubicBezTo>
                    <a:pt x="11513" y="6277"/>
                    <a:pt x="1284" y="372"/>
                    <a:pt x="765" y="72"/>
                  </a:cubicBezTo>
                  <a:cubicBezTo>
                    <a:pt x="680" y="21"/>
                    <a:pt x="598" y="0"/>
                    <a:pt x="520" y="0"/>
                  </a:cubicBez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6"/>
            <p:cNvSpPr/>
            <p:nvPr/>
          </p:nvSpPr>
          <p:spPr>
            <a:xfrm>
              <a:off x="6583751" y="2821407"/>
              <a:ext cx="137965" cy="98647"/>
            </a:xfrm>
            <a:custGeom>
              <a:avLst/>
              <a:gdLst/>
              <a:ahLst/>
              <a:cxnLst/>
              <a:rect l="l" t="t" r="r" b="b"/>
              <a:pathLst>
                <a:path w="3137" h="2243" extrusionOk="0">
                  <a:moveTo>
                    <a:pt x="1512" y="1"/>
                  </a:moveTo>
                  <a:lnTo>
                    <a:pt x="0" y="830"/>
                  </a:lnTo>
                  <a:lnTo>
                    <a:pt x="2448" y="2242"/>
                  </a:lnTo>
                  <a:cubicBezTo>
                    <a:pt x="2440" y="2198"/>
                    <a:pt x="2437" y="2157"/>
                    <a:pt x="2437" y="2113"/>
                  </a:cubicBezTo>
                  <a:cubicBezTo>
                    <a:pt x="2437" y="1492"/>
                    <a:pt x="3137" y="966"/>
                    <a:pt x="3137" y="966"/>
                  </a:cubicBezTo>
                  <a:cubicBezTo>
                    <a:pt x="3137" y="966"/>
                    <a:pt x="2021" y="294"/>
                    <a:pt x="1512" y="1"/>
                  </a:cubicBez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6"/>
            <p:cNvSpPr/>
            <p:nvPr/>
          </p:nvSpPr>
          <p:spPr>
            <a:xfrm>
              <a:off x="6346309" y="3275621"/>
              <a:ext cx="377700" cy="243341"/>
            </a:xfrm>
            <a:custGeom>
              <a:avLst/>
              <a:gdLst/>
              <a:ahLst/>
              <a:cxnLst/>
              <a:rect l="l" t="t" r="r" b="b"/>
              <a:pathLst>
                <a:path w="8588" h="5533" extrusionOk="0">
                  <a:moveTo>
                    <a:pt x="5635" y="0"/>
                  </a:moveTo>
                  <a:lnTo>
                    <a:pt x="908" y="1621"/>
                  </a:lnTo>
                  <a:lnTo>
                    <a:pt x="0" y="5110"/>
                  </a:lnTo>
                  <a:lnTo>
                    <a:pt x="4362" y="5532"/>
                  </a:lnTo>
                  <a:lnTo>
                    <a:pt x="8587" y="1703"/>
                  </a:lnTo>
                  <a:lnTo>
                    <a:pt x="5635" y="0"/>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6"/>
            <p:cNvSpPr/>
            <p:nvPr/>
          </p:nvSpPr>
          <p:spPr>
            <a:xfrm>
              <a:off x="5329826" y="3084797"/>
              <a:ext cx="521779" cy="275491"/>
            </a:xfrm>
            <a:custGeom>
              <a:avLst/>
              <a:gdLst/>
              <a:ahLst/>
              <a:cxnLst/>
              <a:rect l="l" t="t" r="r" b="b"/>
              <a:pathLst>
                <a:path w="11864" h="6264" extrusionOk="0">
                  <a:moveTo>
                    <a:pt x="7782" y="1"/>
                  </a:moveTo>
                  <a:lnTo>
                    <a:pt x="3304" y="2523"/>
                  </a:lnTo>
                  <a:lnTo>
                    <a:pt x="673" y="2455"/>
                  </a:lnTo>
                  <a:lnTo>
                    <a:pt x="0" y="3063"/>
                  </a:lnTo>
                  <a:lnTo>
                    <a:pt x="5539" y="6264"/>
                  </a:lnTo>
                  <a:lnTo>
                    <a:pt x="11864" y="841"/>
                  </a:lnTo>
                  <a:lnTo>
                    <a:pt x="7782" y="1"/>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p:nvPr/>
          </p:nvSpPr>
          <p:spPr>
            <a:xfrm>
              <a:off x="5990256" y="2986504"/>
              <a:ext cx="539063" cy="307904"/>
            </a:xfrm>
            <a:custGeom>
              <a:avLst/>
              <a:gdLst/>
              <a:ahLst/>
              <a:cxnLst/>
              <a:rect l="l" t="t" r="r" b="b"/>
              <a:pathLst>
                <a:path w="12257" h="7001" extrusionOk="0">
                  <a:moveTo>
                    <a:pt x="2338" y="1"/>
                  </a:moveTo>
                  <a:lnTo>
                    <a:pt x="0" y="2052"/>
                  </a:lnTo>
                  <a:lnTo>
                    <a:pt x="8571" y="7001"/>
                  </a:lnTo>
                  <a:lnTo>
                    <a:pt x="12257" y="5725"/>
                  </a:lnTo>
                  <a:lnTo>
                    <a:pt x="2338" y="1"/>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6"/>
            <p:cNvSpPr/>
            <p:nvPr/>
          </p:nvSpPr>
          <p:spPr>
            <a:xfrm>
              <a:off x="5772429" y="2807774"/>
              <a:ext cx="270565" cy="272588"/>
            </a:xfrm>
            <a:custGeom>
              <a:avLst/>
              <a:gdLst/>
              <a:ahLst/>
              <a:cxnLst/>
              <a:rect l="l" t="t" r="r" b="b"/>
              <a:pathLst>
                <a:path w="6152" h="6198" extrusionOk="0">
                  <a:moveTo>
                    <a:pt x="257" y="0"/>
                  </a:moveTo>
                  <a:lnTo>
                    <a:pt x="1" y="5532"/>
                  </a:lnTo>
                  <a:lnTo>
                    <a:pt x="2896" y="6198"/>
                  </a:lnTo>
                  <a:lnTo>
                    <a:pt x="6152" y="3403"/>
                  </a:lnTo>
                  <a:lnTo>
                    <a:pt x="257" y="0"/>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6"/>
            <p:cNvSpPr/>
            <p:nvPr/>
          </p:nvSpPr>
          <p:spPr>
            <a:xfrm>
              <a:off x="5603462" y="2863891"/>
              <a:ext cx="118306" cy="182737"/>
            </a:xfrm>
            <a:custGeom>
              <a:avLst/>
              <a:gdLst/>
              <a:ahLst/>
              <a:cxnLst/>
              <a:rect l="l" t="t" r="r" b="b"/>
              <a:pathLst>
                <a:path w="2690" h="4155" extrusionOk="0">
                  <a:moveTo>
                    <a:pt x="2690" y="0"/>
                  </a:moveTo>
                  <a:lnTo>
                    <a:pt x="2174" y="468"/>
                  </a:lnTo>
                  <a:lnTo>
                    <a:pt x="0" y="2444"/>
                  </a:lnTo>
                  <a:lnTo>
                    <a:pt x="584" y="4154"/>
                  </a:lnTo>
                  <a:lnTo>
                    <a:pt x="1150" y="3830"/>
                  </a:lnTo>
                  <a:lnTo>
                    <a:pt x="2509" y="4021"/>
                  </a:lnTo>
                  <a:lnTo>
                    <a:pt x="2690" y="0"/>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6"/>
            <p:cNvSpPr/>
            <p:nvPr/>
          </p:nvSpPr>
          <p:spPr>
            <a:xfrm>
              <a:off x="5417168" y="3019972"/>
              <a:ext cx="153446" cy="120285"/>
            </a:xfrm>
            <a:custGeom>
              <a:avLst/>
              <a:gdLst/>
              <a:ahLst/>
              <a:cxnLst/>
              <a:rect l="l" t="t" r="r" b="b"/>
              <a:pathLst>
                <a:path w="3489" h="2735" extrusionOk="0">
                  <a:moveTo>
                    <a:pt x="3014" y="1"/>
                  </a:moveTo>
                  <a:lnTo>
                    <a:pt x="1" y="2735"/>
                  </a:lnTo>
                  <a:lnTo>
                    <a:pt x="1206" y="2694"/>
                  </a:lnTo>
                  <a:lnTo>
                    <a:pt x="3489" y="1376"/>
                  </a:lnTo>
                  <a:lnTo>
                    <a:pt x="3014" y="1"/>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6"/>
            <p:cNvSpPr/>
            <p:nvPr/>
          </p:nvSpPr>
          <p:spPr>
            <a:xfrm>
              <a:off x="5733156" y="3121871"/>
              <a:ext cx="565319" cy="322329"/>
            </a:xfrm>
            <a:custGeom>
              <a:avLst/>
              <a:gdLst/>
              <a:ahLst/>
              <a:cxnLst/>
              <a:rect l="l" t="t" r="r" b="b"/>
              <a:pathLst>
                <a:path w="12854" h="7329" extrusionOk="0">
                  <a:moveTo>
                    <a:pt x="4676" y="1"/>
                  </a:moveTo>
                  <a:lnTo>
                    <a:pt x="0" y="4110"/>
                  </a:lnTo>
                  <a:lnTo>
                    <a:pt x="5574" y="7329"/>
                  </a:lnTo>
                  <a:lnTo>
                    <a:pt x="12853" y="4721"/>
                  </a:lnTo>
                  <a:lnTo>
                    <a:pt x="4676" y="1"/>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6"/>
            <p:cNvSpPr/>
            <p:nvPr/>
          </p:nvSpPr>
          <p:spPr>
            <a:xfrm>
              <a:off x="5978250" y="3376025"/>
              <a:ext cx="335963" cy="353115"/>
            </a:xfrm>
            <a:custGeom>
              <a:avLst/>
              <a:gdLst/>
              <a:ahLst/>
              <a:cxnLst/>
              <a:rect l="l" t="t" r="r" b="b"/>
              <a:pathLst>
                <a:path w="7639" h="8029" extrusionOk="0">
                  <a:moveTo>
                    <a:pt x="7639" y="1"/>
                  </a:moveTo>
                  <a:lnTo>
                    <a:pt x="1" y="2741"/>
                  </a:lnTo>
                  <a:lnTo>
                    <a:pt x="598" y="5297"/>
                  </a:lnTo>
                  <a:lnTo>
                    <a:pt x="598" y="5300"/>
                  </a:lnTo>
                  <a:lnTo>
                    <a:pt x="5322" y="8028"/>
                  </a:lnTo>
                  <a:lnTo>
                    <a:pt x="7639" y="1"/>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6"/>
            <p:cNvSpPr/>
            <p:nvPr/>
          </p:nvSpPr>
          <p:spPr>
            <a:xfrm>
              <a:off x="6280561" y="3556426"/>
              <a:ext cx="201472" cy="196239"/>
            </a:xfrm>
            <a:custGeom>
              <a:avLst/>
              <a:gdLst/>
              <a:ahLst/>
              <a:cxnLst/>
              <a:rect l="l" t="t" r="r" b="b"/>
              <a:pathLst>
                <a:path w="4581" h="4462" extrusionOk="0">
                  <a:moveTo>
                    <a:pt x="1164" y="1"/>
                  </a:moveTo>
                  <a:lnTo>
                    <a:pt x="1" y="4462"/>
                  </a:lnTo>
                  <a:lnTo>
                    <a:pt x="1642" y="2973"/>
                  </a:lnTo>
                  <a:lnTo>
                    <a:pt x="4580" y="305"/>
                  </a:lnTo>
                  <a:lnTo>
                    <a:pt x="1164" y="1"/>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6"/>
            <p:cNvSpPr/>
            <p:nvPr/>
          </p:nvSpPr>
          <p:spPr>
            <a:xfrm>
              <a:off x="5836110" y="3500309"/>
              <a:ext cx="115008" cy="77317"/>
            </a:xfrm>
            <a:custGeom>
              <a:avLst/>
              <a:gdLst/>
              <a:ahLst/>
              <a:cxnLst/>
              <a:rect l="l" t="t" r="r" b="b"/>
              <a:pathLst>
                <a:path w="2615" h="1758" extrusionOk="0">
                  <a:moveTo>
                    <a:pt x="2120" y="1"/>
                  </a:moveTo>
                  <a:lnTo>
                    <a:pt x="0" y="263"/>
                  </a:lnTo>
                  <a:lnTo>
                    <a:pt x="2591" y="1758"/>
                  </a:lnTo>
                  <a:lnTo>
                    <a:pt x="2615" y="1704"/>
                  </a:lnTo>
                  <a:lnTo>
                    <a:pt x="2120" y="1"/>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6"/>
            <p:cNvSpPr/>
            <p:nvPr/>
          </p:nvSpPr>
          <p:spPr>
            <a:xfrm>
              <a:off x="5630157" y="3340446"/>
              <a:ext cx="275183" cy="137965"/>
            </a:xfrm>
            <a:custGeom>
              <a:avLst/>
              <a:gdLst/>
              <a:ahLst/>
              <a:cxnLst/>
              <a:rect l="l" t="t" r="r" b="b"/>
              <a:pathLst>
                <a:path w="6257" h="3137" extrusionOk="0">
                  <a:moveTo>
                    <a:pt x="1363" y="0"/>
                  </a:moveTo>
                  <a:lnTo>
                    <a:pt x="4" y="1195"/>
                  </a:lnTo>
                  <a:lnTo>
                    <a:pt x="0" y="1195"/>
                  </a:lnTo>
                  <a:lnTo>
                    <a:pt x="3363" y="3137"/>
                  </a:lnTo>
                  <a:lnTo>
                    <a:pt x="3366" y="3137"/>
                  </a:lnTo>
                  <a:lnTo>
                    <a:pt x="6257" y="2690"/>
                  </a:lnTo>
                  <a:lnTo>
                    <a:pt x="1363" y="0"/>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6"/>
            <p:cNvSpPr/>
            <p:nvPr/>
          </p:nvSpPr>
          <p:spPr>
            <a:xfrm>
              <a:off x="4931905" y="3239426"/>
              <a:ext cx="384605" cy="177899"/>
            </a:xfrm>
            <a:custGeom>
              <a:avLst/>
              <a:gdLst/>
              <a:ahLst/>
              <a:cxnLst/>
              <a:rect l="l" t="t" r="r" b="b"/>
              <a:pathLst>
                <a:path w="8745" h="4045" extrusionOk="0">
                  <a:moveTo>
                    <a:pt x="7373" y="1"/>
                  </a:moveTo>
                  <a:lnTo>
                    <a:pt x="0" y="1984"/>
                  </a:lnTo>
                  <a:lnTo>
                    <a:pt x="3570" y="4045"/>
                  </a:lnTo>
                  <a:lnTo>
                    <a:pt x="8745" y="3438"/>
                  </a:lnTo>
                  <a:lnTo>
                    <a:pt x="7373"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6"/>
            <p:cNvSpPr/>
            <p:nvPr/>
          </p:nvSpPr>
          <p:spPr>
            <a:xfrm>
              <a:off x="5297413" y="3219460"/>
              <a:ext cx="276062" cy="165937"/>
            </a:xfrm>
            <a:custGeom>
              <a:avLst/>
              <a:gdLst/>
              <a:ahLst/>
              <a:cxnLst/>
              <a:rect l="l" t="t" r="r" b="b"/>
              <a:pathLst>
                <a:path w="6277" h="3773" extrusionOk="0">
                  <a:moveTo>
                    <a:pt x="737" y="1"/>
                  </a:moveTo>
                  <a:lnTo>
                    <a:pt x="0" y="198"/>
                  </a:lnTo>
                  <a:lnTo>
                    <a:pt x="1448" y="3772"/>
                  </a:lnTo>
                  <a:lnTo>
                    <a:pt x="6276" y="3202"/>
                  </a:lnTo>
                  <a:lnTo>
                    <a:pt x="737"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6"/>
            <p:cNvSpPr/>
            <p:nvPr/>
          </p:nvSpPr>
          <p:spPr>
            <a:xfrm>
              <a:off x="5151491" y="3392956"/>
              <a:ext cx="626583" cy="252841"/>
            </a:xfrm>
            <a:custGeom>
              <a:avLst/>
              <a:gdLst/>
              <a:ahLst/>
              <a:cxnLst/>
              <a:rect l="l" t="t" r="r" b="b"/>
              <a:pathLst>
                <a:path w="14247" h="5749" extrusionOk="0">
                  <a:moveTo>
                    <a:pt x="10884" y="1"/>
                  </a:moveTo>
                  <a:lnTo>
                    <a:pt x="1" y="1377"/>
                  </a:lnTo>
                  <a:lnTo>
                    <a:pt x="7571" y="5748"/>
                  </a:lnTo>
                  <a:lnTo>
                    <a:pt x="14247" y="1943"/>
                  </a:lnTo>
                  <a:lnTo>
                    <a:pt x="10884"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6"/>
            <p:cNvSpPr/>
            <p:nvPr/>
          </p:nvSpPr>
          <p:spPr>
            <a:xfrm>
              <a:off x="5905289" y="3609113"/>
              <a:ext cx="307024" cy="251478"/>
            </a:xfrm>
            <a:custGeom>
              <a:avLst/>
              <a:gdLst/>
              <a:ahLst/>
              <a:cxnLst/>
              <a:rect l="l" t="t" r="r" b="b"/>
              <a:pathLst>
                <a:path w="6981" h="5718" extrusionOk="0">
                  <a:moveTo>
                    <a:pt x="2257" y="0"/>
                  </a:moveTo>
                  <a:lnTo>
                    <a:pt x="1" y="5718"/>
                  </a:lnTo>
                  <a:lnTo>
                    <a:pt x="5499" y="4236"/>
                  </a:lnTo>
                  <a:lnTo>
                    <a:pt x="6981" y="2728"/>
                  </a:lnTo>
                  <a:lnTo>
                    <a:pt x="2257"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6"/>
            <p:cNvSpPr/>
            <p:nvPr/>
          </p:nvSpPr>
          <p:spPr>
            <a:xfrm>
              <a:off x="5541628" y="3511831"/>
              <a:ext cx="408486" cy="338558"/>
            </a:xfrm>
            <a:custGeom>
              <a:avLst/>
              <a:gdLst/>
              <a:ahLst/>
              <a:cxnLst/>
              <a:rect l="l" t="t" r="r" b="b"/>
              <a:pathLst>
                <a:path w="9288" h="7698" extrusionOk="0">
                  <a:moveTo>
                    <a:pt x="6696" y="1"/>
                  </a:moveTo>
                  <a:lnTo>
                    <a:pt x="0" y="3793"/>
                  </a:lnTo>
                  <a:lnTo>
                    <a:pt x="6761" y="7697"/>
                  </a:lnTo>
                  <a:lnTo>
                    <a:pt x="9287" y="1496"/>
                  </a:lnTo>
                  <a:lnTo>
                    <a:pt x="6696"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6"/>
            <p:cNvSpPr/>
            <p:nvPr/>
          </p:nvSpPr>
          <p:spPr>
            <a:xfrm>
              <a:off x="6993667" y="3675610"/>
              <a:ext cx="572224" cy="400306"/>
            </a:xfrm>
            <a:custGeom>
              <a:avLst/>
              <a:gdLst/>
              <a:ahLst/>
              <a:cxnLst/>
              <a:rect l="l" t="t" r="r" b="b"/>
              <a:pathLst>
                <a:path w="13011" h="9102" extrusionOk="0">
                  <a:moveTo>
                    <a:pt x="1" y="0"/>
                  </a:moveTo>
                  <a:lnTo>
                    <a:pt x="1" y="1741"/>
                  </a:lnTo>
                  <a:lnTo>
                    <a:pt x="4" y="1741"/>
                  </a:lnTo>
                  <a:cubicBezTo>
                    <a:pt x="4" y="1778"/>
                    <a:pt x="21" y="1826"/>
                    <a:pt x="62" y="1884"/>
                  </a:cubicBezTo>
                  <a:lnTo>
                    <a:pt x="5130" y="8987"/>
                  </a:lnTo>
                  <a:cubicBezTo>
                    <a:pt x="5184" y="9063"/>
                    <a:pt x="5240" y="9101"/>
                    <a:pt x="5290" y="9101"/>
                  </a:cubicBezTo>
                  <a:cubicBezTo>
                    <a:pt x="5353" y="9101"/>
                    <a:pt x="5405" y="9040"/>
                    <a:pt x="5427" y="8922"/>
                  </a:cubicBezTo>
                  <a:lnTo>
                    <a:pt x="6069" y="5591"/>
                  </a:lnTo>
                  <a:cubicBezTo>
                    <a:pt x="6110" y="5379"/>
                    <a:pt x="6315" y="5198"/>
                    <a:pt x="6529" y="5184"/>
                  </a:cubicBezTo>
                  <a:lnTo>
                    <a:pt x="12850" y="4779"/>
                  </a:lnTo>
                  <a:cubicBezTo>
                    <a:pt x="12956" y="4771"/>
                    <a:pt x="13011" y="4754"/>
                    <a:pt x="13011" y="4734"/>
                  </a:cubicBezTo>
                  <a:lnTo>
                    <a:pt x="13011" y="299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6"/>
            <p:cNvSpPr/>
            <p:nvPr/>
          </p:nvSpPr>
          <p:spPr>
            <a:xfrm>
              <a:off x="6991908" y="3671256"/>
              <a:ext cx="576402" cy="328047"/>
            </a:xfrm>
            <a:custGeom>
              <a:avLst/>
              <a:gdLst/>
              <a:ahLst/>
              <a:cxnLst/>
              <a:rect l="l" t="t" r="r" b="b"/>
              <a:pathLst>
                <a:path w="13106" h="7459" extrusionOk="0">
                  <a:moveTo>
                    <a:pt x="160" y="1"/>
                  </a:moveTo>
                  <a:cubicBezTo>
                    <a:pt x="30" y="1"/>
                    <a:pt x="1" y="96"/>
                    <a:pt x="102" y="239"/>
                  </a:cubicBezTo>
                  <a:lnTo>
                    <a:pt x="5170" y="7345"/>
                  </a:lnTo>
                  <a:cubicBezTo>
                    <a:pt x="5224" y="7421"/>
                    <a:pt x="5280" y="7458"/>
                    <a:pt x="5329" y="7458"/>
                  </a:cubicBezTo>
                  <a:cubicBezTo>
                    <a:pt x="5392" y="7458"/>
                    <a:pt x="5444" y="7397"/>
                    <a:pt x="5467" y="7280"/>
                  </a:cubicBezTo>
                  <a:lnTo>
                    <a:pt x="6109" y="3946"/>
                  </a:lnTo>
                  <a:cubicBezTo>
                    <a:pt x="6150" y="3734"/>
                    <a:pt x="6355" y="3553"/>
                    <a:pt x="6569" y="3539"/>
                  </a:cubicBezTo>
                  <a:lnTo>
                    <a:pt x="12890" y="3133"/>
                  </a:lnTo>
                  <a:cubicBezTo>
                    <a:pt x="13102" y="3120"/>
                    <a:pt x="13106" y="3068"/>
                    <a:pt x="12897" y="3021"/>
                  </a:cubicBezTo>
                  <a:lnTo>
                    <a:pt x="255" y="14"/>
                  </a:lnTo>
                  <a:cubicBezTo>
                    <a:pt x="219" y="5"/>
                    <a:pt x="187" y="1"/>
                    <a:pt x="1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6"/>
            <p:cNvSpPr/>
            <p:nvPr/>
          </p:nvSpPr>
          <p:spPr>
            <a:xfrm>
              <a:off x="5488633" y="1811520"/>
              <a:ext cx="92226" cy="20451"/>
            </a:xfrm>
            <a:custGeom>
              <a:avLst/>
              <a:gdLst/>
              <a:ahLst/>
              <a:cxnLst/>
              <a:rect l="l" t="t" r="r" b="b"/>
              <a:pathLst>
                <a:path w="2097" h="465" extrusionOk="0">
                  <a:moveTo>
                    <a:pt x="2096" y="0"/>
                  </a:moveTo>
                  <a:lnTo>
                    <a:pt x="0" y="465"/>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6"/>
            <p:cNvSpPr/>
            <p:nvPr/>
          </p:nvSpPr>
          <p:spPr>
            <a:xfrm>
              <a:off x="5587102" y="1666478"/>
              <a:ext cx="101198" cy="153842"/>
            </a:xfrm>
            <a:custGeom>
              <a:avLst/>
              <a:gdLst/>
              <a:ahLst/>
              <a:cxnLst/>
              <a:rect l="l" t="t" r="r" b="b"/>
              <a:pathLst>
                <a:path w="2301" h="3498" extrusionOk="0">
                  <a:moveTo>
                    <a:pt x="1594" y="1"/>
                  </a:moveTo>
                  <a:cubicBezTo>
                    <a:pt x="1486" y="1"/>
                    <a:pt x="1367" y="31"/>
                    <a:pt x="1242" y="94"/>
                  </a:cubicBezTo>
                  <a:cubicBezTo>
                    <a:pt x="631" y="404"/>
                    <a:pt x="92" y="1394"/>
                    <a:pt x="42" y="2309"/>
                  </a:cubicBezTo>
                  <a:cubicBezTo>
                    <a:pt x="0" y="3038"/>
                    <a:pt x="280" y="3498"/>
                    <a:pt x="706" y="3498"/>
                  </a:cubicBezTo>
                  <a:cubicBezTo>
                    <a:pt x="815" y="3498"/>
                    <a:pt x="933" y="3468"/>
                    <a:pt x="1058" y="3405"/>
                  </a:cubicBezTo>
                  <a:cubicBezTo>
                    <a:pt x="1672" y="3094"/>
                    <a:pt x="2208" y="2104"/>
                    <a:pt x="2260" y="1189"/>
                  </a:cubicBezTo>
                  <a:cubicBezTo>
                    <a:pt x="2300" y="461"/>
                    <a:pt x="2020" y="1"/>
                    <a:pt x="1594"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 name="Google Shape;487;p26"/>
            <p:cNvSpPr/>
            <p:nvPr/>
          </p:nvSpPr>
          <p:spPr>
            <a:xfrm>
              <a:off x="6666920" y="1243059"/>
              <a:ext cx="461922" cy="349025"/>
            </a:xfrm>
            <a:custGeom>
              <a:avLst/>
              <a:gdLst/>
              <a:ahLst/>
              <a:cxnLst/>
              <a:rect l="l" t="t" r="r" b="b"/>
              <a:pathLst>
                <a:path w="10503" h="7936" extrusionOk="0">
                  <a:moveTo>
                    <a:pt x="4865" y="0"/>
                  </a:moveTo>
                  <a:cubicBezTo>
                    <a:pt x="4595" y="0"/>
                    <a:pt x="4290" y="88"/>
                    <a:pt x="3967" y="275"/>
                  </a:cubicBezTo>
                  <a:cubicBezTo>
                    <a:pt x="2857" y="916"/>
                    <a:pt x="1956" y="2476"/>
                    <a:pt x="1956" y="3759"/>
                  </a:cubicBezTo>
                  <a:lnTo>
                    <a:pt x="1956" y="4479"/>
                  </a:lnTo>
                  <a:cubicBezTo>
                    <a:pt x="1956" y="4811"/>
                    <a:pt x="2018" y="5090"/>
                    <a:pt x="2127" y="5312"/>
                  </a:cubicBezTo>
                  <a:lnTo>
                    <a:pt x="745" y="6111"/>
                  </a:lnTo>
                  <a:cubicBezTo>
                    <a:pt x="335" y="6350"/>
                    <a:pt x="1" y="6927"/>
                    <a:pt x="1" y="7404"/>
                  </a:cubicBezTo>
                  <a:cubicBezTo>
                    <a:pt x="1" y="7741"/>
                    <a:pt x="169" y="7935"/>
                    <a:pt x="413" y="7935"/>
                  </a:cubicBezTo>
                  <a:cubicBezTo>
                    <a:pt x="513" y="7935"/>
                    <a:pt x="626" y="7903"/>
                    <a:pt x="745" y="7834"/>
                  </a:cubicBezTo>
                  <a:lnTo>
                    <a:pt x="9758" y="2630"/>
                  </a:lnTo>
                  <a:cubicBezTo>
                    <a:pt x="10168" y="2394"/>
                    <a:pt x="10503" y="1814"/>
                    <a:pt x="10503" y="1339"/>
                  </a:cubicBezTo>
                  <a:cubicBezTo>
                    <a:pt x="10503" y="1003"/>
                    <a:pt x="10334" y="807"/>
                    <a:pt x="10090" y="807"/>
                  </a:cubicBezTo>
                  <a:cubicBezTo>
                    <a:pt x="9990" y="807"/>
                    <a:pt x="9877" y="840"/>
                    <a:pt x="9758" y="909"/>
                  </a:cubicBezTo>
                  <a:lnTo>
                    <a:pt x="8093" y="1869"/>
                  </a:lnTo>
                  <a:cubicBezTo>
                    <a:pt x="8104" y="1793"/>
                    <a:pt x="8110" y="1722"/>
                    <a:pt x="8110" y="1650"/>
                  </a:cubicBezTo>
                  <a:lnTo>
                    <a:pt x="8110" y="1166"/>
                  </a:lnTo>
                  <a:cubicBezTo>
                    <a:pt x="8110" y="558"/>
                    <a:pt x="7806" y="206"/>
                    <a:pt x="7365" y="206"/>
                  </a:cubicBezTo>
                  <a:cubicBezTo>
                    <a:pt x="7185" y="206"/>
                    <a:pt x="6981" y="266"/>
                    <a:pt x="6765" y="391"/>
                  </a:cubicBezTo>
                  <a:cubicBezTo>
                    <a:pt x="6465" y="565"/>
                    <a:pt x="6188" y="838"/>
                    <a:pt x="5963" y="1162"/>
                  </a:cubicBezTo>
                  <a:cubicBezTo>
                    <a:pt x="5879" y="422"/>
                    <a:pt x="5455" y="0"/>
                    <a:pt x="4865"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 name="Google Shape;488;p26"/>
            <p:cNvSpPr/>
            <p:nvPr/>
          </p:nvSpPr>
          <p:spPr>
            <a:xfrm>
              <a:off x="6721754" y="3218930"/>
              <a:ext cx="554171" cy="168504"/>
            </a:xfrm>
            <a:custGeom>
              <a:avLst/>
              <a:gdLst/>
              <a:ahLst/>
              <a:cxnLst/>
              <a:rect l="l" t="t" r="r" b="b"/>
              <a:pathLst>
                <a:path w="12530" h="3834" extrusionOk="0">
                  <a:moveTo>
                    <a:pt x="11055" y="1"/>
                  </a:moveTo>
                  <a:lnTo>
                    <a:pt x="0" y="2980"/>
                  </a:lnTo>
                  <a:lnTo>
                    <a:pt x="1471" y="3833"/>
                  </a:lnTo>
                  <a:lnTo>
                    <a:pt x="12529" y="854"/>
                  </a:lnTo>
                  <a:lnTo>
                    <a:pt x="11055"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CD844C93-3272-4182-A71A-B6207D9E274E}"/>
              </a:ext>
            </a:extLst>
          </p:cNvPr>
          <p:cNvPicPr>
            <a:picLocks noChangeAspect="1"/>
          </p:cNvPicPr>
          <p:nvPr/>
        </p:nvPicPr>
        <p:blipFill>
          <a:blip r:embed="rId3"/>
          <a:stretch>
            <a:fillRect/>
          </a:stretch>
        </p:blipFill>
        <p:spPr>
          <a:xfrm>
            <a:off x="5258770" y="1636508"/>
            <a:ext cx="1704098" cy="1704098"/>
          </a:xfrm>
          <a:prstGeom prst="rect">
            <a:avLst/>
          </a:prstGeom>
          <a:ln>
            <a:noFill/>
          </a:ln>
          <a:effectLst>
            <a:softEdge rad="112500"/>
          </a:effectLst>
        </p:spPr>
      </p:pic>
    </p:spTree>
    <p:extLst>
      <p:ext uri="{BB962C8B-B14F-4D97-AF65-F5344CB8AC3E}">
        <p14:creationId xmlns:p14="http://schemas.microsoft.com/office/powerpoint/2010/main" val="2780660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94"/>
        <p:cNvGrpSpPr/>
        <p:nvPr/>
      </p:nvGrpSpPr>
      <p:grpSpPr>
        <a:xfrm>
          <a:off x="0" y="0"/>
          <a:ext cx="0" cy="0"/>
          <a:chOff x="0" y="0"/>
          <a:chExt cx="0" cy="0"/>
        </a:xfrm>
      </p:grpSpPr>
      <p:sp>
        <p:nvSpPr>
          <p:cNvPr id="495" name="Google Shape;495;p27"/>
          <p:cNvSpPr txBox="1">
            <a:spLocks noGrp="1"/>
          </p:cNvSpPr>
          <p:nvPr>
            <p:ph type="subTitle" idx="7"/>
          </p:nvPr>
        </p:nvSpPr>
        <p:spPr>
          <a:xfrm>
            <a:off x="1455675" y="2118475"/>
            <a:ext cx="2887500" cy="71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Making a predictor model to forecast the number of expected donor in an event from the register data by analyzing the previous records.</a:t>
            </a:r>
            <a:endParaRPr dirty="0"/>
          </a:p>
        </p:txBody>
      </p:sp>
      <p:sp>
        <p:nvSpPr>
          <p:cNvPr id="496" name="Google Shape;496;p27"/>
          <p:cNvSpPr txBox="1">
            <a:spLocks noGrp="1"/>
          </p:cNvSpPr>
          <p:nvPr>
            <p:ph type="subTitle" idx="2"/>
          </p:nvPr>
        </p:nvSpPr>
        <p:spPr>
          <a:xfrm>
            <a:off x="5207350" y="1957850"/>
            <a:ext cx="2385000" cy="2646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US" dirty="0"/>
              <a:t>E</a:t>
            </a:r>
            <a:r>
              <a:rPr lang="en" dirty="0"/>
              <a:t>mergency blood request</a:t>
            </a:r>
            <a:endParaRPr dirty="0"/>
          </a:p>
        </p:txBody>
      </p:sp>
      <p:sp>
        <p:nvSpPr>
          <p:cNvPr id="497" name="Google Shape;497;p27"/>
          <p:cNvSpPr txBox="1">
            <a:spLocks noGrp="1"/>
          </p:cNvSpPr>
          <p:nvPr>
            <p:ph type="subTitle" idx="3"/>
          </p:nvPr>
        </p:nvSpPr>
        <p:spPr>
          <a:xfrm>
            <a:off x="5207350" y="2118475"/>
            <a:ext cx="2887500" cy="57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 platform where a person will able to request  for emergency blood request.</a:t>
            </a:r>
          </a:p>
        </p:txBody>
      </p:sp>
      <p:sp>
        <p:nvSpPr>
          <p:cNvPr id="498" name="Google Shape;498;p27"/>
          <p:cNvSpPr txBox="1">
            <a:spLocks noGrp="1"/>
          </p:cNvSpPr>
          <p:nvPr>
            <p:ph type="subTitle" idx="1"/>
          </p:nvPr>
        </p:nvSpPr>
        <p:spPr>
          <a:xfrm>
            <a:off x="5207350" y="3796621"/>
            <a:ext cx="2385000" cy="3000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US" dirty="0"/>
              <a:t>Blood supply chain </a:t>
            </a:r>
            <a:endParaRPr dirty="0"/>
          </a:p>
        </p:txBody>
      </p:sp>
      <p:sp>
        <p:nvSpPr>
          <p:cNvPr id="499" name="Google Shape;499;p27"/>
          <p:cNvSpPr txBox="1">
            <a:spLocks noGrp="1"/>
          </p:cNvSpPr>
          <p:nvPr>
            <p:ph type="subTitle" idx="4"/>
          </p:nvPr>
        </p:nvSpPr>
        <p:spPr>
          <a:xfrm>
            <a:off x="5207350" y="3977375"/>
            <a:ext cx="2887500" cy="57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Creating an environment where the donor and the emergency blood requester have a communication.</a:t>
            </a:r>
            <a:endParaRPr dirty="0"/>
          </a:p>
        </p:txBody>
      </p:sp>
      <p:sp>
        <p:nvSpPr>
          <p:cNvPr id="500" name="Google Shape;500;p27"/>
          <p:cNvSpPr txBox="1">
            <a:spLocks noGrp="1"/>
          </p:cNvSpPr>
          <p:nvPr>
            <p:ph type="subTitle" idx="8"/>
          </p:nvPr>
        </p:nvSpPr>
        <p:spPr>
          <a:xfrm>
            <a:off x="1455675" y="3977375"/>
            <a:ext cx="2887500" cy="57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 platform where volunteer donor will able to check for emergency blood request. </a:t>
            </a:r>
            <a:endParaRPr dirty="0"/>
          </a:p>
        </p:txBody>
      </p:sp>
      <p:sp>
        <p:nvSpPr>
          <p:cNvPr id="501" name="Google Shape;501;p27"/>
          <p:cNvSpPr txBox="1">
            <a:spLocks noGrp="1"/>
          </p:cNvSpPr>
          <p:nvPr>
            <p:ph type="ctrTitle"/>
          </p:nvPr>
        </p:nvSpPr>
        <p:spPr>
          <a:xfrm>
            <a:off x="948600" y="360643"/>
            <a:ext cx="7264500" cy="50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WE ARE WORKING ON</a:t>
            </a:r>
            <a:endParaRPr dirty="0"/>
          </a:p>
        </p:txBody>
      </p:sp>
      <p:sp>
        <p:nvSpPr>
          <p:cNvPr id="502" name="Google Shape;502;p27"/>
          <p:cNvSpPr txBox="1">
            <a:spLocks noGrp="1"/>
          </p:cNvSpPr>
          <p:nvPr>
            <p:ph type="subTitle" idx="5"/>
          </p:nvPr>
        </p:nvSpPr>
        <p:spPr>
          <a:xfrm>
            <a:off x="1455675" y="3796625"/>
            <a:ext cx="2661600" cy="3000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dirty="0"/>
              <a:t>donor</a:t>
            </a:r>
            <a:endParaRPr dirty="0"/>
          </a:p>
        </p:txBody>
      </p:sp>
      <p:sp>
        <p:nvSpPr>
          <p:cNvPr id="503" name="Google Shape;503;p27"/>
          <p:cNvSpPr txBox="1">
            <a:spLocks noGrp="1"/>
          </p:cNvSpPr>
          <p:nvPr>
            <p:ph type="subTitle" idx="6"/>
          </p:nvPr>
        </p:nvSpPr>
        <p:spPr>
          <a:xfrm>
            <a:off x="1455675" y="1957850"/>
            <a:ext cx="2385000" cy="2646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US" dirty="0"/>
              <a:t>F</a:t>
            </a:r>
            <a:r>
              <a:rPr lang="en" dirty="0"/>
              <a:t>or btu</a:t>
            </a:r>
            <a:endParaRPr dirty="0"/>
          </a:p>
        </p:txBody>
      </p:sp>
      <p:grpSp>
        <p:nvGrpSpPr>
          <p:cNvPr id="504" name="Google Shape;504;p27"/>
          <p:cNvGrpSpPr/>
          <p:nvPr/>
        </p:nvGrpSpPr>
        <p:grpSpPr>
          <a:xfrm flipH="1">
            <a:off x="-52554" y="3565861"/>
            <a:ext cx="1082306" cy="1559420"/>
            <a:chOff x="5746200" y="-125075"/>
            <a:chExt cx="337125" cy="485725"/>
          </a:xfrm>
        </p:grpSpPr>
        <p:sp>
          <p:nvSpPr>
            <p:cNvPr id="505" name="Google Shape;505;p27"/>
            <p:cNvSpPr/>
            <p:nvPr/>
          </p:nvSpPr>
          <p:spPr>
            <a:xfrm>
              <a:off x="5834100" y="-125075"/>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a:off x="5896575" y="-107050"/>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746200" y="18375"/>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7"/>
            <p:cNvSpPr/>
            <p:nvPr/>
          </p:nvSpPr>
          <p:spPr>
            <a:xfrm>
              <a:off x="5822900" y="42200"/>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7"/>
            <p:cNvSpPr/>
            <p:nvPr/>
          </p:nvSpPr>
          <p:spPr>
            <a:xfrm>
              <a:off x="6009450" y="71800"/>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7"/>
            <p:cNvSpPr/>
            <p:nvPr/>
          </p:nvSpPr>
          <p:spPr>
            <a:xfrm>
              <a:off x="5954025" y="213800"/>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822900" y="42200"/>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6009450" y="71800"/>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954025" y="213800"/>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F95EF845-8DA1-4C8A-BB9B-76D81A7995E8}"/>
              </a:ext>
            </a:extLst>
          </p:cNvPr>
          <p:cNvPicPr>
            <a:picLocks noChangeAspect="1"/>
          </p:cNvPicPr>
          <p:nvPr/>
        </p:nvPicPr>
        <p:blipFill>
          <a:blip r:embed="rId3"/>
          <a:stretch>
            <a:fillRect/>
          </a:stretch>
        </p:blipFill>
        <p:spPr>
          <a:xfrm>
            <a:off x="1560122" y="3149748"/>
            <a:ext cx="506803" cy="5068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6D482917-67D1-48D6-831F-F6DF5CFBB987}"/>
              </a:ext>
            </a:extLst>
          </p:cNvPr>
          <p:cNvPicPr>
            <a:picLocks noChangeAspect="1"/>
          </p:cNvPicPr>
          <p:nvPr/>
        </p:nvPicPr>
        <p:blipFill rotWithShape="1">
          <a:blip r:embed="rId4"/>
          <a:srcRect b="5371"/>
          <a:stretch/>
        </p:blipFill>
        <p:spPr>
          <a:xfrm>
            <a:off x="1530445" y="1150775"/>
            <a:ext cx="566156" cy="5658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a:extLst>
              <a:ext uri="{FF2B5EF4-FFF2-40B4-BE49-F238E27FC236}">
                <a16:creationId xmlns:a16="http://schemas.microsoft.com/office/drawing/2014/main" id="{A2FA0953-67BB-4BD8-9B3F-526048B81884}"/>
              </a:ext>
            </a:extLst>
          </p:cNvPr>
          <p:cNvPicPr>
            <a:picLocks noChangeAspect="1"/>
          </p:cNvPicPr>
          <p:nvPr/>
        </p:nvPicPr>
        <p:blipFill rotWithShape="1">
          <a:blip r:embed="rId5"/>
          <a:srcRect l="7987" r="4952" b="3176"/>
          <a:stretch/>
        </p:blipFill>
        <p:spPr>
          <a:xfrm>
            <a:off x="5305426" y="1156127"/>
            <a:ext cx="592256" cy="504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3918D513-7DCD-4A8C-ABD0-94A4F825C2A0}"/>
              </a:ext>
            </a:extLst>
          </p:cNvPr>
          <p:cNvPicPr>
            <a:picLocks noChangeAspect="1"/>
          </p:cNvPicPr>
          <p:nvPr/>
        </p:nvPicPr>
        <p:blipFill rotWithShape="1">
          <a:blip r:embed="rId6"/>
          <a:srcRect l="14173" r="10630" b="9415"/>
          <a:stretch/>
        </p:blipFill>
        <p:spPr>
          <a:xfrm>
            <a:off x="5305426" y="3120596"/>
            <a:ext cx="570742" cy="5359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0">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2">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6">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7">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98">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99">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5" grpId="0" build="p"/>
      <p:bldP spid="496" grpId="0" build="p"/>
      <p:bldP spid="497" grpId="0" build="p"/>
      <p:bldP spid="498" grpId="0" build="p"/>
      <p:bldP spid="499" grpId="0" build="p"/>
      <p:bldP spid="500" grpId="0" build="p"/>
      <p:bldP spid="502" grpId="0" build="p"/>
      <p:bldP spid="50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559"/>
        <p:cNvGrpSpPr/>
        <p:nvPr/>
      </p:nvGrpSpPr>
      <p:grpSpPr>
        <a:xfrm>
          <a:off x="0" y="0"/>
          <a:ext cx="0" cy="0"/>
          <a:chOff x="0" y="0"/>
          <a:chExt cx="0" cy="0"/>
        </a:xfrm>
      </p:grpSpPr>
      <p:sp>
        <p:nvSpPr>
          <p:cNvPr id="560" name="Google Shape;560;p28"/>
          <p:cNvSpPr/>
          <p:nvPr/>
        </p:nvSpPr>
        <p:spPr>
          <a:xfrm rot="-1288312">
            <a:off x="2116115" y="4000870"/>
            <a:ext cx="583235" cy="286447"/>
          </a:xfrm>
          <a:custGeom>
            <a:avLst/>
            <a:gdLst/>
            <a:ahLst/>
            <a:cxnLst/>
            <a:rect l="l" t="t" r="r" b="b"/>
            <a:pathLst>
              <a:path w="109482" h="54763" extrusionOk="0">
                <a:moveTo>
                  <a:pt x="54738" y="1"/>
                </a:moveTo>
                <a:cubicBezTo>
                  <a:pt x="41976" y="1"/>
                  <a:pt x="29213" y="2674"/>
                  <a:pt x="19475" y="8019"/>
                </a:cubicBezTo>
                <a:cubicBezTo>
                  <a:pt x="1" y="18715"/>
                  <a:pt x="1" y="36051"/>
                  <a:pt x="19475" y="46743"/>
                </a:cubicBezTo>
                <a:cubicBezTo>
                  <a:pt x="29214" y="52089"/>
                  <a:pt x="41978" y="54762"/>
                  <a:pt x="54741" y="54762"/>
                </a:cubicBezTo>
                <a:cubicBezTo>
                  <a:pt x="67504" y="54762"/>
                  <a:pt x="80267" y="52089"/>
                  <a:pt x="90004" y="46743"/>
                </a:cubicBezTo>
                <a:cubicBezTo>
                  <a:pt x="109481" y="36051"/>
                  <a:pt x="109481" y="18715"/>
                  <a:pt x="90004" y="8023"/>
                </a:cubicBezTo>
                <a:cubicBezTo>
                  <a:pt x="80266" y="2675"/>
                  <a:pt x="67502" y="1"/>
                  <a:pt x="54738" y="1"/>
                </a:cubicBezTo>
                <a:close/>
              </a:path>
            </a:pathLst>
          </a:custGeom>
          <a:solidFill>
            <a:srgbClr val="000000">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8"/>
          <p:cNvSpPr/>
          <p:nvPr/>
        </p:nvSpPr>
        <p:spPr>
          <a:xfrm>
            <a:off x="1795814" y="3458532"/>
            <a:ext cx="1086960" cy="624423"/>
          </a:xfrm>
          <a:custGeom>
            <a:avLst/>
            <a:gdLst/>
            <a:ahLst/>
            <a:cxnLst/>
            <a:rect l="l" t="t" r="r" b="b"/>
            <a:pathLst>
              <a:path w="25434" h="14611" extrusionOk="0">
                <a:moveTo>
                  <a:pt x="22128" y="1"/>
                </a:moveTo>
                <a:cubicBezTo>
                  <a:pt x="21958" y="1"/>
                  <a:pt x="21789" y="37"/>
                  <a:pt x="21659" y="110"/>
                </a:cubicBezTo>
                <a:lnTo>
                  <a:pt x="258" y="12469"/>
                </a:lnTo>
                <a:cubicBezTo>
                  <a:pt x="0" y="12618"/>
                  <a:pt x="0" y="12859"/>
                  <a:pt x="258" y="13009"/>
                </a:cubicBezTo>
                <a:lnTo>
                  <a:pt x="2835" y="14498"/>
                </a:lnTo>
                <a:cubicBezTo>
                  <a:pt x="2964" y="14573"/>
                  <a:pt x="3134" y="14610"/>
                  <a:pt x="3304" y="14610"/>
                </a:cubicBezTo>
                <a:cubicBezTo>
                  <a:pt x="3474" y="14610"/>
                  <a:pt x="3644" y="14573"/>
                  <a:pt x="3774" y="14498"/>
                </a:cubicBezTo>
                <a:lnTo>
                  <a:pt x="25175" y="2139"/>
                </a:lnTo>
                <a:cubicBezTo>
                  <a:pt x="25433" y="1990"/>
                  <a:pt x="25433" y="1749"/>
                  <a:pt x="25175" y="1599"/>
                </a:cubicBezTo>
                <a:lnTo>
                  <a:pt x="22598" y="110"/>
                </a:lnTo>
                <a:cubicBezTo>
                  <a:pt x="22467" y="37"/>
                  <a:pt x="22297" y="1"/>
                  <a:pt x="22128" y="1"/>
                </a:cubicBezTo>
                <a:close/>
              </a:path>
            </a:pathLst>
          </a:custGeom>
          <a:solidFill>
            <a:srgbClr val="000000">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8"/>
          <p:cNvSpPr/>
          <p:nvPr/>
        </p:nvSpPr>
        <p:spPr>
          <a:xfrm>
            <a:off x="1838669" y="2010751"/>
            <a:ext cx="1002855" cy="2012803"/>
          </a:xfrm>
          <a:custGeom>
            <a:avLst/>
            <a:gdLst/>
            <a:ahLst/>
            <a:cxnLst/>
            <a:rect l="l" t="t" r="r" b="b"/>
            <a:pathLst>
              <a:path w="23466" h="47098" extrusionOk="0">
                <a:moveTo>
                  <a:pt x="21265" y="0"/>
                </a:moveTo>
                <a:cubicBezTo>
                  <a:pt x="21095" y="0"/>
                  <a:pt x="20926" y="37"/>
                  <a:pt x="20797" y="112"/>
                </a:cubicBezTo>
                <a:lnTo>
                  <a:pt x="470" y="11849"/>
                </a:lnTo>
                <a:cubicBezTo>
                  <a:pt x="211" y="11998"/>
                  <a:pt x="0" y="12362"/>
                  <a:pt x="0" y="12661"/>
                </a:cubicBezTo>
                <a:lnTo>
                  <a:pt x="0" y="45446"/>
                </a:lnTo>
                <a:cubicBezTo>
                  <a:pt x="0" y="45744"/>
                  <a:pt x="211" y="46108"/>
                  <a:pt x="470" y="46258"/>
                </a:cubicBezTo>
                <a:lnTo>
                  <a:pt x="1731" y="46985"/>
                </a:lnTo>
                <a:cubicBezTo>
                  <a:pt x="1860" y="47060"/>
                  <a:pt x="2030" y="47098"/>
                  <a:pt x="2200" y="47098"/>
                </a:cubicBezTo>
                <a:cubicBezTo>
                  <a:pt x="2370" y="47098"/>
                  <a:pt x="2540" y="47060"/>
                  <a:pt x="2669" y="46985"/>
                </a:cubicBezTo>
                <a:lnTo>
                  <a:pt x="22996" y="35249"/>
                </a:lnTo>
                <a:cubicBezTo>
                  <a:pt x="23255" y="35100"/>
                  <a:pt x="23466" y="34736"/>
                  <a:pt x="23466" y="34437"/>
                </a:cubicBezTo>
                <a:lnTo>
                  <a:pt x="23466" y="1653"/>
                </a:lnTo>
                <a:cubicBezTo>
                  <a:pt x="23466" y="1353"/>
                  <a:pt x="23255" y="989"/>
                  <a:pt x="22996" y="840"/>
                </a:cubicBezTo>
                <a:lnTo>
                  <a:pt x="21736" y="112"/>
                </a:lnTo>
                <a:cubicBezTo>
                  <a:pt x="21605" y="37"/>
                  <a:pt x="21435" y="0"/>
                  <a:pt x="212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8"/>
          <p:cNvSpPr/>
          <p:nvPr/>
        </p:nvSpPr>
        <p:spPr>
          <a:xfrm>
            <a:off x="2900265" y="2649863"/>
            <a:ext cx="256120" cy="333259"/>
          </a:xfrm>
          <a:custGeom>
            <a:avLst/>
            <a:gdLst/>
            <a:ahLst/>
            <a:cxnLst/>
            <a:rect l="l" t="t" r="r" b="b"/>
            <a:pathLst>
              <a:path w="5993" h="7798" extrusionOk="0">
                <a:moveTo>
                  <a:pt x="5785" y="1"/>
                </a:moveTo>
                <a:cubicBezTo>
                  <a:pt x="5734" y="1"/>
                  <a:pt x="5678" y="18"/>
                  <a:pt x="5618" y="52"/>
                </a:cubicBezTo>
                <a:lnTo>
                  <a:pt x="1675" y="2330"/>
                </a:lnTo>
                <a:cubicBezTo>
                  <a:pt x="1467" y="2449"/>
                  <a:pt x="1301" y="2741"/>
                  <a:pt x="1301" y="2979"/>
                </a:cubicBezTo>
                <a:lnTo>
                  <a:pt x="1301" y="4601"/>
                </a:lnTo>
                <a:lnTo>
                  <a:pt x="148" y="5791"/>
                </a:lnTo>
                <a:cubicBezTo>
                  <a:pt x="1" y="5947"/>
                  <a:pt x="34" y="6057"/>
                  <a:pt x="214" y="6057"/>
                </a:cubicBezTo>
                <a:cubicBezTo>
                  <a:pt x="233" y="6057"/>
                  <a:pt x="254" y="6055"/>
                  <a:pt x="277" y="6053"/>
                </a:cubicBezTo>
                <a:lnTo>
                  <a:pt x="1301" y="5934"/>
                </a:lnTo>
                <a:lnTo>
                  <a:pt x="1301" y="7528"/>
                </a:lnTo>
                <a:cubicBezTo>
                  <a:pt x="1301" y="7699"/>
                  <a:pt x="1385" y="7797"/>
                  <a:pt x="1507" y="7797"/>
                </a:cubicBezTo>
                <a:cubicBezTo>
                  <a:pt x="1557" y="7797"/>
                  <a:pt x="1614" y="7781"/>
                  <a:pt x="1675" y="7746"/>
                </a:cubicBezTo>
                <a:lnTo>
                  <a:pt x="5618" y="5468"/>
                </a:lnTo>
                <a:cubicBezTo>
                  <a:pt x="5822" y="5349"/>
                  <a:pt x="5993" y="5060"/>
                  <a:pt x="5993" y="4818"/>
                </a:cubicBezTo>
                <a:lnTo>
                  <a:pt x="5993" y="269"/>
                </a:lnTo>
                <a:cubicBezTo>
                  <a:pt x="5993" y="98"/>
                  <a:pt x="5907" y="1"/>
                  <a:pt x="578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8"/>
          <p:cNvSpPr/>
          <p:nvPr/>
        </p:nvSpPr>
        <p:spPr>
          <a:xfrm>
            <a:off x="3024113" y="2728283"/>
            <a:ext cx="68763" cy="176374"/>
          </a:xfrm>
          <a:custGeom>
            <a:avLst/>
            <a:gdLst/>
            <a:ahLst/>
            <a:cxnLst/>
            <a:rect l="l" t="t" r="r" b="b"/>
            <a:pathLst>
              <a:path w="1609" h="4127" extrusionOk="0">
                <a:moveTo>
                  <a:pt x="881" y="1"/>
                </a:moveTo>
                <a:cubicBezTo>
                  <a:pt x="854" y="1"/>
                  <a:pt x="822" y="10"/>
                  <a:pt x="790" y="29"/>
                </a:cubicBezTo>
                <a:cubicBezTo>
                  <a:pt x="677" y="94"/>
                  <a:pt x="589" y="250"/>
                  <a:pt x="589" y="375"/>
                </a:cubicBezTo>
                <a:lnTo>
                  <a:pt x="589" y="604"/>
                </a:lnTo>
                <a:cubicBezTo>
                  <a:pt x="242" y="882"/>
                  <a:pt x="27" y="1314"/>
                  <a:pt x="27" y="1855"/>
                </a:cubicBezTo>
                <a:cubicBezTo>
                  <a:pt x="27" y="2365"/>
                  <a:pt x="214" y="2479"/>
                  <a:pt x="438" y="2479"/>
                </a:cubicBezTo>
                <a:cubicBezTo>
                  <a:pt x="478" y="2479"/>
                  <a:pt x="519" y="2476"/>
                  <a:pt x="561" y="2470"/>
                </a:cubicBezTo>
                <a:cubicBezTo>
                  <a:pt x="686" y="2452"/>
                  <a:pt x="805" y="2415"/>
                  <a:pt x="894" y="2415"/>
                </a:cubicBezTo>
                <a:cubicBezTo>
                  <a:pt x="989" y="2415"/>
                  <a:pt x="1051" y="2457"/>
                  <a:pt x="1051" y="2610"/>
                </a:cubicBezTo>
                <a:cubicBezTo>
                  <a:pt x="1051" y="2790"/>
                  <a:pt x="959" y="2925"/>
                  <a:pt x="826" y="3000"/>
                </a:cubicBezTo>
                <a:cubicBezTo>
                  <a:pt x="776" y="3029"/>
                  <a:pt x="734" y="3041"/>
                  <a:pt x="698" y="3041"/>
                </a:cubicBezTo>
                <a:cubicBezTo>
                  <a:pt x="660" y="3041"/>
                  <a:pt x="630" y="3028"/>
                  <a:pt x="606" y="3007"/>
                </a:cubicBezTo>
                <a:cubicBezTo>
                  <a:pt x="559" y="2965"/>
                  <a:pt x="509" y="2939"/>
                  <a:pt x="455" y="2939"/>
                </a:cubicBezTo>
                <a:cubicBezTo>
                  <a:pt x="396" y="2939"/>
                  <a:pt x="332" y="2970"/>
                  <a:pt x="259" y="3044"/>
                </a:cubicBezTo>
                <a:cubicBezTo>
                  <a:pt x="116" y="3184"/>
                  <a:pt x="1" y="3487"/>
                  <a:pt x="126" y="3656"/>
                </a:cubicBezTo>
                <a:cubicBezTo>
                  <a:pt x="202" y="3757"/>
                  <a:pt x="300" y="3797"/>
                  <a:pt x="408" y="3797"/>
                </a:cubicBezTo>
                <a:cubicBezTo>
                  <a:pt x="476" y="3797"/>
                  <a:pt x="547" y="3781"/>
                  <a:pt x="619" y="3755"/>
                </a:cubicBezTo>
                <a:lnTo>
                  <a:pt x="619" y="3986"/>
                </a:lnTo>
                <a:cubicBezTo>
                  <a:pt x="619" y="4075"/>
                  <a:pt x="665" y="4127"/>
                  <a:pt x="730" y="4127"/>
                </a:cubicBezTo>
                <a:cubicBezTo>
                  <a:pt x="757" y="4127"/>
                  <a:pt x="788" y="4118"/>
                  <a:pt x="820" y="4099"/>
                </a:cubicBezTo>
                <a:cubicBezTo>
                  <a:pt x="932" y="4034"/>
                  <a:pt x="1020" y="3881"/>
                  <a:pt x="1020" y="3755"/>
                </a:cubicBezTo>
                <a:lnTo>
                  <a:pt x="1020" y="3524"/>
                </a:lnTo>
                <a:cubicBezTo>
                  <a:pt x="1371" y="3242"/>
                  <a:pt x="1609" y="2787"/>
                  <a:pt x="1609" y="2236"/>
                </a:cubicBezTo>
                <a:cubicBezTo>
                  <a:pt x="1609" y="1734"/>
                  <a:pt x="1414" y="1630"/>
                  <a:pt x="1197" y="1630"/>
                </a:cubicBezTo>
                <a:cubicBezTo>
                  <a:pt x="1117" y="1630"/>
                  <a:pt x="1034" y="1644"/>
                  <a:pt x="956" y="1657"/>
                </a:cubicBezTo>
                <a:cubicBezTo>
                  <a:pt x="855" y="1676"/>
                  <a:pt x="774" y="1692"/>
                  <a:pt x="712" y="1692"/>
                </a:cubicBezTo>
                <a:cubicBezTo>
                  <a:pt x="608" y="1692"/>
                  <a:pt x="558" y="1648"/>
                  <a:pt x="558" y="1505"/>
                </a:cubicBezTo>
                <a:cubicBezTo>
                  <a:pt x="558" y="1368"/>
                  <a:pt x="619" y="1216"/>
                  <a:pt x="790" y="1117"/>
                </a:cubicBezTo>
                <a:cubicBezTo>
                  <a:pt x="845" y="1086"/>
                  <a:pt x="895" y="1071"/>
                  <a:pt x="936" y="1071"/>
                </a:cubicBezTo>
                <a:cubicBezTo>
                  <a:pt x="958" y="1071"/>
                  <a:pt x="977" y="1075"/>
                  <a:pt x="994" y="1083"/>
                </a:cubicBezTo>
                <a:cubicBezTo>
                  <a:pt x="1042" y="1107"/>
                  <a:pt x="1090" y="1125"/>
                  <a:pt x="1139" y="1125"/>
                </a:cubicBezTo>
                <a:cubicBezTo>
                  <a:pt x="1200" y="1125"/>
                  <a:pt x="1265" y="1098"/>
                  <a:pt x="1340" y="1025"/>
                </a:cubicBezTo>
                <a:cubicBezTo>
                  <a:pt x="1476" y="890"/>
                  <a:pt x="1575" y="587"/>
                  <a:pt x="1425" y="437"/>
                </a:cubicBezTo>
                <a:cubicBezTo>
                  <a:pt x="1359" y="371"/>
                  <a:pt x="1278" y="338"/>
                  <a:pt x="1182" y="338"/>
                </a:cubicBezTo>
                <a:cubicBezTo>
                  <a:pt x="1125" y="338"/>
                  <a:pt x="1062" y="349"/>
                  <a:pt x="994" y="372"/>
                </a:cubicBezTo>
                <a:lnTo>
                  <a:pt x="994" y="141"/>
                </a:lnTo>
                <a:cubicBezTo>
                  <a:pt x="994" y="53"/>
                  <a:pt x="948" y="1"/>
                  <a:pt x="88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8"/>
          <p:cNvSpPr/>
          <p:nvPr/>
        </p:nvSpPr>
        <p:spPr>
          <a:xfrm>
            <a:off x="2900350" y="1958016"/>
            <a:ext cx="256034" cy="333216"/>
          </a:xfrm>
          <a:custGeom>
            <a:avLst/>
            <a:gdLst/>
            <a:ahLst/>
            <a:cxnLst/>
            <a:rect l="l" t="t" r="r" b="b"/>
            <a:pathLst>
              <a:path w="5991" h="7797" extrusionOk="0">
                <a:moveTo>
                  <a:pt x="5781" y="1"/>
                </a:moveTo>
                <a:cubicBezTo>
                  <a:pt x="5731" y="1"/>
                  <a:pt x="5675" y="17"/>
                  <a:pt x="5616" y="51"/>
                </a:cubicBezTo>
                <a:lnTo>
                  <a:pt x="1673" y="2329"/>
                </a:lnTo>
                <a:cubicBezTo>
                  <a:pt x="1465" y="2448"/>
                  <a:pt x="1299" y="2741"/>
                  <a:pt x="1299" y="2978"/>
                </a:cubicBezTo>
                <a:lnTo>
                  <a:pt x="1299" y="4600"/>
                </a:lnTo>
                <a:lnTo>
                  <a:pt x="146" y="5793"/>
                </a:lnTo>
                <a:cubicBezTo>
                  <a:pt x="0" y="5945"/>
                  <a:pt x="31" y="6057"/>
                  <a:pt x="206" y="6057"/>
                </a:cubicBezTo>
                <a:cubicBezTo>
                  <a:pt x="227" y="6057"/>
                  <a:pt x="250" y="6055"/>
                  <a:pt x="275" y="6052"/>
                </a:cubicBezTo>
                <a:lnTo>
                  <a:pt x="1299" y="5933"/>
                </a:lnTo>
                <a:lnTo>
                  <a:pt x="1299" y="7531"/>
                </a:lnTo>
                <a:cubicBezTo>
                  <a:pt x="1299" y="7699"/>
                  <a:pt x="1382" y="7796"/>
                  <a:pt x="1505" y="7796"/>
                </a:cubicBezTo>
                <a:cubicBezTo>
                  <a:pt x="1555" y="7796"/>
                  <a:pt x="1612" y="7780"/>
                  <a:pt x="1673" y="7745"/>
                </a:cubicBezTo>
                <a:lnTo>
                  <a:pt x="5616" y="5467"/>
                </a:lnTo>
                <a:cubicBezTo>
                  <a:pt x="5820" y="5348"/>
                  <a:pt x="5991" y="5059"/>
                  <a:pt x="5991" y="4818"/>
                </a:cubicBezTo>
                <a:lnTo>
                  <a:pt x="5991" y="269"/>
                </a:lnTo>
                <a:cubicBezTo>
                  <a:pt x="5991" y="99"/>
                  <a:pt x="5904" y="1"/>
                  <a:pt x="578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8"/>
          <p:cNvSpPr/>
          <p:nvPr/>
        </p:nvSpPr>
        <p:spPr>
          <a:xfrm>
            <a:off x="3012489" y="2036435"/>
            <a:ext cx="98123" cy="165775"/>
          </a:xfrm>
          <a:custGeom>
            <a:avLst/>
            <a:gdLst/>
            <a:ahLst/>
            <a:cxnLst/>
            <a:rect l="l" t="t" r="r" b="b"/>
            <a:pathLst>
              <a:path w="2296" h="3879" extrusionOk="0">
                <a:moveTo>
                  <a:pt x="2112" y="311"/>
                </a:moveTo>
                <a:lnTo>
                  <a:pt x="2112" y="1208"/>
                </a:lnTo>
                <a:cubicBezTo>
                  <a:pt x="2112" y="1752"/>
                  <a:pt x="1748" y="2897"/>
                  <a:pt x="1153" y="3570"/>
                </a:cubicBezTo>
                <a:lnTo>
                  <a:pt x="1150" y="351"/>
                </a:lnTo>
                <a:lnTo>
                  <a:pt x="2112" y="311"/>
                </a:lnTo>
                <a:close/>
                <a:moveTo>
                  <a:pt x="2295" y="1"/>
                </a:moveTo>
                <a:lnTo>
                  <a:pt x="1150" y="52"/>
                </a:lnTo>
                <a:lnTo>
                  <a:pt x="1" y="1327"/>
                </a:lnTo>
                <a:lnTo>
                  <a:pt x="1" y="2428"/>
                </a:lnTo>
                <a:cubicBezTo>
                  <a:pt x="1" y="3036"/>
                  <a:pt x="376" y="3879"/>
                  <a:pt x="1058" y="3879"/>
                </a:cubicBezTo>
                <a:cubicBezTo>
                  <a:pt x="1078" y="3879"/>
                  <a:pt x="1098" y="3878"/>
                  <a:pt x="1119" y="3876"/>
                </a:cubicBezTo>
                <a:lnTo>
                  <a:pt x="1150" y="3873"/>
                </a:lnTo>
                <a:lnTo>
                  <a:pt x="1177" y="3843"/>
                </a:lnTo>
                <a:cubicBezTo>
                  <a:pt x="1898" y="3065"/>
                  <a:pt x="2295" y="1728"/>
                  <a:pt x="2295" y="1102"/>
                </a:cubicBezTo>
                <a:lnTo>
                  <a:pt x="2295"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8"/>
          <p:cNvSpPr/>
          <p:nvPr/>
        </p:nvSpPr>
        <p:spPr>
          <a:xfrm>
            <a:off x="2900308" y="2303961"/>
            <a:ext cx="256077" cy="333174"/>
          </a:xfrm>
          <a:custGeom>
            <a:avLst/>
            <a:gdLst/>
            <a:ahLst/>
            <a:cxnLst/>
            <a:rect l="l" t="t" r="r" b="b"/>
            <a:pathLst>
              <a:path w="5992" h="7796" extrusionOk="0">
                <a:moveTo>
                  <a:pt x="5783" y="0"/>
                </a:moveTo>
                <a:cubicBezTo>
                  <a:pt x="5733" y="0"/>
                  <a:pt x="5677" y="17"/>
                  <a:pt x="5617" y="51"/>
                </a:cubicBezTo>
                <a:lnTo>
                  <a:pt x="1674" y="2329"/>
                </a:lnTo>
                <a:cubicBezTo>
                  <a:pt x="1466" y="2448"/>
                  <a:pt x="1300" y="2741"/>
                  <a:pt x="1300" y="2978"/>
                </a:cubicBezTo>
                <a:lnTo>
                  <a:pt x="1300" y="4600"/>
                </a:lnTo>
                <a:lnTo>
                  <a:pt x="147" y="5790"/>
                </a:lnTo>
                <a:cubicBezTo>
                  <a:pt x="1" y="5945"/>
                  <a:pt x="32" y="6056"/>
                  <a:pt x="208" y="6056"/>
                </a:cubicBezTo>
                <a:cubicBezTo>
                  <a:pt x="229" y="6056"/>
                  <a:pt x="251" y="6055"/>
                  <a:pt x="276" y="6052"/>
                </a:cubicBezTo>
                <a:lnTo>
                  <a:pt x="1300" y="5933"/>
                </a:lnTo>
                <a:lnTo>
                  <a:pt x="1300" y="7527"/>
                </a:lnTo>
                <a:cubicBezTo>
                  <a:pt x="1300" y="7698"/>
                  <a:pt x="1384" y="7796"/>
                  <a:pt x="1506" y="7796"/>
                </a:cubicBezTo>
                <a:cubicBezTo>
                  <a:pt x="1556" y="7796"/>
                  <a:pt x="1613" y="7780"/>
                  <a:pt x="1674" y="7745"/>
                </a:cubicBezTo>
                <a:lnTo>
                  <a:pt x="5617" y="5467"/>
                </a:lnTo>
                <a:cubicBezTo>
                  <a:pt x="5821" y="5348"/>
                  <a:pt x="5992" y="5059"/>
                  <a:pt x="5992" y="4817"/>
                </a:cubicBezTo>
                <a:lnTo>
                  <a:pt x="5992" y="268"/>
                </a:lnTo>
                <a:cubicBezTo>
                  <a:pt x="5992" y="98"/>
                  <a:pt x="5906" y="0"/>
                  <a:pt x="578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8"/>
          <p:cNvSpPr/>
          <p:nvPr/>
        </p:nvSpPr>
        <p:spPr>
          <a:xfrm>
            <a:off x="3019155" y="2433022"/>
            <a:ext cx="84746" cy="136800"/>
          </a:xfrm>
          <a:custGeom>
            <a:avLst/>
            <a:gdLst/>
            <a:ahLst/>
            <a:cxnLst/>
            <a:rect l="l" t="t" r="r" b="b"/>
            <a:pathLst>
              <a:path w="1983" h="3201" extrusionOk="0">
                <a:moveTo>
                  <a:pt x="1086" y="881"/>
                </a:moveTo>
                <a:cubicBezTo>
                  <a:pt x="1179" y="881"/>
                  <a:pt x="1245" y="981"/>
                  <a:pt x="1245" y="1144"/>
                </a:cubicBezTo>
                <a:cubicBezTo>
                  <a:pt x="1245" y="1284"/>
                  <a:pt x="1198" y="1434"/>
                  <a:pt x="1123" y="1543"/>
                </a:cubicBezTo>
                <a:lnTo>
                  <a:pt x="1303" y="1924"/>
                </a:lnTo>
                <a:lnTo>
                  <a:pt x="698" y="2274"/>
                </a:lnTo>
                <a:lnTo>
                  <a:pt x="878" y="1685"/>
                </a:lnTo>
                <a:cubicBezTo>
                  <a:pt x="755" y="1648"/>
                  <a:pt x="702" y="1423"/>
                  <a:pt x="820" y="1111"/>
                </a:cubicBezTo>
                <a:cubicBezTo>
                  <a:pt x="912" y="950"/>
                  <a:pt x="1009" y="881"/>
                  <a:pt x="1086" y="881"/>
                </a:cubicBezTo>
                <a:close/>
                <a:moveTo>
                  <a:pt x="1858" y="1"/>
                </a:moveTo>
                <a:cubicBezTo>
                  <a:pt x="1836" y="1"/>
                  <a:pt x="1813" y="8"/>
                  <a:pt x="1789" y="22"/>
                </a:cubicBezTo>
                <a:lnTo>
                  <a:pt x="198" y="940"/>
                </a:lnTo>
                <a:cubicBezTo>
                  <a:pt x="90" y="1002"/>
                  <a:pt x="1" y="1189"/>
                  <a:pt x="1" y="1356"/>
                </a:cubicBezTo>
                <a:lnTo>
                  <a:pt x="1" y="2991"/>
                </a:lnTo>
                <a:cubicBezTo>
                  <a:pt x="1" y="3121"/>
                  <a:pt x="55" y="3201"/>
                  <a:pt x="130" y="3201"/>
                </a:cubicBezTo>
                <a:cubicBezTo>
                  <a:pt x="151" y="3201"/>
                  <a:pt x="174" y="3195"/>
                  <a:pt x="198" y="3181"/>
                </a:cubicBezTo>
                <a:lnTo>
                  <a:pt x="1789" y="2260"/>
                </a:lnTo>
                <a:cubicBezTo>
                  <a:pt x="1895" y="2199"/>
                  <a:pt x="1983" y="2012"/>
                  <a:pt x="1983" y="1845"/>
                </a:cubicBezTo>
                <a:lnTo>
                  <a:pt x="1983" y="210"/>
                </a:lnTo>
                <a:cubicBezTo>
                  <a:pt x="1983" y="81"/>
                  <a:pt x="1930" y="1"/>
                  <a:pt x="185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8"/>
          <p:cNvSpPr/>
          <p:nvPr/>
        </p:nvSpPr>
        <p:spPr>
          <a:xfrm>
            <a:off x="3036463" y="2376355"/>
            <a:ext cx="49574" cy="86883"/>
          </a:xfrm>
          <a:custGeom>
            <a:avLst/>
            <a:gdLst/>
            <a:ahLst/>
            <a:cxnLst/>
            <a:rect l="l" t="t" r="r" b="b"/>
            <a:pathLst>
              <a:path w="1160" h="2033" extrusionOk="0">
                <a:moveTo>
                  <a:pt x="782" y="0"/>
                </a:moveTo>
                <a:cubicBezTo>
                  <a:pt x="720" y="0"/>
                  <a:pt x="652" y="19"/>
                  <a:pt x="582" y="60"/>
                </a:cubicBezTo>
                <a:cubicBezTo>
                  <a:pt x="262" y="247"/>
                  <a:pt x="0" y="794"/>
                  <a:pt x="0" y="1284"/>
                </a:cubicBezTo>
                <a:lnTo>
                  <a:pt x="0" y="2032"/>
                </a:lnTo>
                <a:lnTo>
                  <a:pt x="211" y="1910"/>
                </a:lnTo>
                <a:lnTo>
                  <a:pt x="211" y="1165"/>
                </a:lnTo>
                <a:cubicBezTo>
                  <a:pt x="211" y="852"/>
                  <a:pt x="378" y="502"/>
                  <a:pt x="582" y="383"/>
                </a:cubicBezTo>
                <a:cubicBezTo>
                  <a:pt x="626" y="358"/>
                  <a:pt x="669" y="345"/>
                  <a:pt x="708" y="345"/>
                </a:cubicBezTo>
                <a:cubicBezTo>
                  <a:pt x="848" y="345"/>
                  <a:pt x="949" y="496"/>
                  <a:pt x="949" y="741"/>
                </a:cubicBezTo>
                <a:lnTo>
                  <a:pt x="949" y="1485"/>
                </a:lnTo>
                <a:lnTo>
                  <a:pt x="1160" y="1366"/>
                </a:lnTo>
                <a:lnTo>
                  <a:pt x="1160" y="618"/>
                </a:lnTo>
                <a:cubicBezTo>
                  <a:pt x="1160" y="237"/>
                  <a:pt x="1001" y="0"/>
                  <a:pt x="78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28"/>
          <p:cNvGrpSpPr/>
          <p:nvPr/>
        </p:nvGrpSpPr>
        <p:grpSpPr>
          <a:xfrm>
            <a:off x="2133802" y="3380416"/>
            <a:ext cx="547956" cy="391287"/>
            <a:chOff x="3160365" y="3814680"/>
            <a:chExt cx="590089" cy="421373"/>
          </a:xfrm>
        </p:grpSpPr>
        <p:grpSp>
          <p:nvGrpSpPr>
            <p:cNvPr id="571" name="Google Shape;571;p28"/>
            <p:cNvGrpSpPr/>
            <p:nvPr/>
          </p:nvGrpSpPr>
          <p:grpSpPr>
            <a:xfrm>
              <a:off x="3160365" y="3814680"/>
              <a:ext cx="590089" cy="421373"/>
              <a:chOff x="2026153" y="2957710"/>
              <a:chExt cx="649020" cy="463455"/>
            </a:xfrm>
          </p:grpSpPr>
          <p:sp>
            <p:nvSpPr>
              <p:cNvPr id="572" name="Google Shape;572;p28"/>
              <p:cNvSpPr/>
              <p:nvPr/>
            </p:nvSpPr>
            <p:spPr>
              <a:xfrm>
                <a:off x="2026153" y="3270882"/>
                <a:ext cx="106550" cy="150283"/>
              </a:xfrm>
              <a:custGeom>
                <a:avLst/>
                <a:gdLst/>
                <a:ahLst/>
                <a:cxnLst/>
                <a:rect l="l" t="t" r="r" b="b"/>
                <a:pathLst>
                  <a:path w="2105" h="2969" extrusionOk="0">
                    <a:moveTo>
                      <a:pt x="1098" y="1"/>
                    </a:moveTo>
                    <a:cubicBezTo>
                      <a:pt x="1051" y="1"/>
                      <a:pt x="990" y="58"/>
                      <a:pt x="962" y="143"/>
                    </a:cubicBezTo>
                    <a:lnTo>
                      <a:pt x="727" y="921"/>
                    </a:lnTo>
                    <a:cubicBezTo>
                      <a:pt x="711" y="969"/>
                      <a:pt x="683" y="1016"/>
                      <a:pt x="650" y="1040"/>
                    </a:cubicBezTo>
                    <a:lnTo>
                      <a:pt x="119" y="1451"/>
                    </a:lnTo>
                    <a:cubicBezTo>
                      <a:pt x="34" y="1517"/>
                      <a:pt x="0" y="1672"/>
                      <a:pt x="61" y="1717"/>
                    </a:cubicBezTo>
                    <a:lnTo>
                      <a:pt x="446" y="1996"/>
                    </a:lnTo>
                    <a:cubicBezTo>
                      <a:pt x="469" y="2013"/>
                      <a:pt x="479" y="2050"/>
                      <a:pt x="476" y="2098"/>
                    </a:cubicBezTo>
                    <a:lnTo>
                      <a:pt x="385" y="2856"/>
                    </a:lnTo>
                    <a:cubicBezTo>
                      <a:pt x="376" y="2928"/>
                      <a:pt x="405" y="2969"/>
                      <a:pt x="446" y="2969"/>
                    </a:cubicBezTo>
                    <a:cubicBezTo>
                      <a:pt x="473" y="2969"/>
                      <a:pt x="504" y="2951"/>
                      <a:pt x="534" y="2914"/>
                    </a:cubicBezTo>
                    <a:lnTo>
                      <a:pt x="1010" y="2308"/>
                    </a:lnTo>
                    <a:cubicBezTo>
                      <a:pt x="1035" y="2271"/>
                      <a:pt x="1068" y="2250"/>
                      <a:pt x="1097" y="2250"/>
                    </a:cubicBezTo>
                    <a:cubicBezTo>
                      <a:pt x="1100" y="2250"/>
                      <a:pt x="1102" y="2251"/>
                      <a:pt x="1105" y="2251"/>
                    </a:cubicBezTo>
                    <a:lnTo>
                      <a:pt x="1577" y="2312"/>
                    </a:lnTo>
                    <a:cubicBezTo>
                      <a:pt x="1579" y="2312"/>
                      <a:pt x="1581" y="2312"/>
                      <a:pt x="1583" y="2312"/>
                    </a:cubicBezTo>
                    <a:cubicBezTo>
                      <a:pt x="1657" y="2312"/>
                      <a:pt x="1740" y="2180"/>
                      <a:pt x="1727" y="2080"/>
                    </a:cubicBezTo>
                    <a:lnTo>
                      <a:pt x="1635" y="1428"/>
                    </a:lnTo>
                    <a:cubicBezTo>
                      <a:pt x="1632" y="1387"/>
                      <a:pt x="1642" y="1336"/>
                      <a:pt x="1666" y="1288"/>
                    </a:cubicBezTo>
                    <a:lnTo>
                      <a:pt x="2050" y="568"/>
                    </a:lnTo>
                    <a:cubicBezTo>
                      <a:pt x="2105" y="468"/>
                      <a:pt x="2084" y="362"/>
                      <a:pt x="2018" y="362"/>
                    </a:cubicBezTo>
                    <a:cubicBezTo>
                      <a:pt x="2010" y="362"/>
                      <a:pt x="2001" y="364"/>
                      <a:pt x="1992" y="367"/>
                    </a:cubicBezTo>
                    <a:lnTo>
                      <a:pt x="1462" y="571"/>
                    </a:lnTo>
                    <a:cubicBezTo>
                      <a:pt x="1453" y="575"/>
                      <a:pt x="1444" y="576"/>
                      <a:pt x="1436" y="576"/>
                    </a:cubicBezTo>
                    <a:cubicBezTo>
                      <a:pt x="1415" y="576"/>
                      <a:pt x="1397" y="563"/>
                      <a:pt x="1387" y="541"/>
                    </a:cubicBezTo>
                    <a:lnTo>
                      <a:pt x="1149" y="37"/>
                    </a:lnTo>
                    <a:cubicBezTo>
                      <a:pt x="1138" y="12"/>
                      <a:pt x="1119" y="1"/>
                      <a:pt x="10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8"/>
              <p:cNvSpPr/>
              <p:nvPr/>
            </p:nvSpPr>
            <p:spPr>
              <a:xfrm>
                <a:off x="2161758" y="3192576"/>
                <a:ext cx="106600" cy="150283"/>
              </a:xfrm>
              <a:custGeom>
                <a:avLst/>
                <a:gdLst/>
                <a:ahLst/>
                <a:cxnLst/>
                <a:rect l="l" t="t" r="r" b="b"/>
                <a:pathLst>
                  <a:path w="2106" h="2969" extrusionOk="0">
                    <a:moveTo>
                      <a:pt x="1099" y="1"/>
                    </a:moveTo>
                    <a:cubicBezTo>
                      <a:pt x="1052" y="1"/>
                      <a:pt x="991" y="58"/>
                      <a:pt x="965" y="142"/>
                    </a:cubicBezTo>
                    <a:lnTo>
                      <a:pt x="728" y="922"/>
                    </a:lnTo>
                    <a:cubicBezTo>
                      <a:pt x="711" y="969"/>
                      <a:pt x="684" y="1016"/>
                      <a:pt x="649" y="1040"/>
                    </a:cubicBezTo>
                    <a:lnTo>
                      <a:pt x="119" y="1452"/>
                    </a:lnTo>
                    <a:cubicBezTo>
                      <a:pt x="34" y="1517"/>
                      <a:pt x="0" y="1672"/>
                      <a:pt x="61" y="1717"/>
                    </a:cubicBezTo>
                    <a:lnTo>
                      <a:pt x="446" y="1996"/>
                    </a:lnTo>
                    <a:cubicBezTo>
                      <a:pt x="469" y="2013"/>
                      <a:pt x="480" y="2050"/>
                      <a:pt x="476" y="2098"/>
                    </a:cubicBezTo>
                    <a:lnTo>
                      <a:pt x="384" y="2856"/>
                    </a:lnTo>
                    <a:cubicBezTo>
                      <a:pt x="376" y="2928"/>
                      <a:pt x="405" y="2969"/>
                      <a:pt x="446" y="2969"/>
                    </a:cubicBezTo>
                    <a:cubicBezTo>
                      <a:pt x="473" y="2969"/>
                      <a:pt x="504" y="2951"/>
                      <a:pt x="534" y="2913"/>
                    </a:cubicBezTo>
                    <a:lnTo>
                      <a:pt x="1010" y="2309"/>
                    </a:lnTo>
                    <a:cubicBezTo>
                      <a:pt x="1035" y="2271"/>
                      <a:pt x="1069" y="2251"/>
                      <a:pt x="1098" y="2251"/>
                    </a:cubicBezTo>
                    <a:cubicBezTo>
                      <a:pt x="1101" y="2251"/>
                      <a:pt x="1103" y="2251"/>
                      <a:pt x="1105" y="2251"/>
                    </a:cubicBezTo>
                    <a:lnTo>
                      <a:pt x="1577" y="2312"/>
                    </a:lnTo>
                    <a:cubicBezTo>
                      <a:pt x="1579" y="2312"/>
                      <a:pt x="1581" y="2312"/>
                      <a:pt x="1583" y="2312"/>
                    </a:cubicBezTo>
                    <a:cubicBezTo>
                      <a:pt x="1659" y="2312"/>
                      <a:pt x="1740" y="2180"/>
                      <a:pt x="1727" y="2080"/>
                    </a:cubicBezTo>
                    <a:lnTo>
                      <a:pt x="1638" y="1428"/>
                    </a:lnTo>
                    <a:cubicBezTo>
                      <a:pt x="1632" y="1387"/>
                      <a:pt x="1643" y="1336"/>
                      <a:pt x="1666" y="1289"/>
                    </a:cubicBezTo>
                    <a:lnTo>
                      <a:pt x="2050" y="568"/>
                    </a:lnTo>
                    <a:cubicBezTo>
                      <a:pt x="2105" y="468"/>
                      <a:pt x="2084" y="362"/>
                      <a:pt x="2018" y="362"/>
                    </a:cubicBezTo>
                    <a:cubicBezTo>
                      <a:pt x="2010" y="362"/>
                      <a:pt x="2002" y="364"/>
                      <a:pt x="1993" y="367"/>
                    </a:cubicBezTo>
                    <a:lnTo>
                      <a:pt x="1462" y="571"/>
                    </a:lnTo>
                    <a:cubicBezTo>
                      <a:pt x="1453" y="575"/>
                      <a:pt x="1445" y="576"/>
                      <a:pt x="1437" y="576"/>
                    </a:cubicBezTo>
                    <a:cubicBezTo>
                      <a:pt x="1415" y="576"/>
                      <a:pt x="1397" y="563"/>
                      <a:pt x="1387" y="541"/>
                    </a:cubicBezTo>
                    <a:lnTo>
                      <a:pt x="1149" y="37"/>
                    </a:lnTo>
                    <a:cubicBezTo>
                      <a:pt x="1138" y="12"/>
                      <a:pt x="1119" y="1"/>
                      <a:pt x="10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8"/>
              <p:cNvSpPr/>
              <p:nvPr/>
            </p:nvSpPr>
            <p:spPr>
              <a:xfrm>
                <a:off x="2297312" y="3114271"/>
                <a:ext cx="106600" cy="150283"/>
              </a:xfrm>
              <a:custGeom>
                <a:avLst/>
                <a:gdLst/>
                <a:ahLst/>
                <a:cxnLst/>
                <a:rect l="l" t="t" r="r" b="b"/>
                <a:pathLst>
                  <a:path w="2106" h="2969" extrusionOk="0">
                    <a:moveTo>
                      <a:pt x="1100" y="1"/>
                    </a:moveTo>
                    <a:cubicBezTo>
                      <a:pt x="1053" y="1"/>
                      <a:pt x="993" y="58"/>
                      <a:pt x="967" y="143"/>
                    </a:cubicBezTo>
                    <a:lnTo>
                      <a:pt x="729" y="922"/>
                    </a:lnTo>
                    <a:cubicBezTo>
                      <a:pt x="711" y="969"/>
                      <a:pt x="685" y="1016"/>
                      <a:pt x="650" y="1041"/>
                    </a:cubicBezTo>
                    <a:lnTo>
                      <a:pt x="120" y="1452"/>
                    </a:lnTo>
                    <a:cubicBezTo>
                      <a:pt x="35" y="1517"/>
                      <a:pt x="1" y="1673"/>
                      <a:pt x="62" y="1717"/>
                    </a:cubicBezTo>
                    <a:lnTo>
                      <a:pt x="446" y="1995"/>
                    </a:lnTo>
                    <a:cubicBezTo>
                      <a:pt x="470" y="2013"/>
                      <a:pt x="484" y="2050"/>
                      <a:pt x="477" y="2097"/>
                    </a:cubicBezTo>
                    <a:lnTo>
                      <a:pt x="385" y="2856"/>
                    </a:lnTo>
                    <a:cubicBezTo>
                      <a:pt x="377" y="2928"/>
                      <a:pt x="406" y="2969"/>
                      <a:pt x="447" y="2969"/>
                    </a:cubicBezTo>
                    <a:cubicBezTo>
                      <a:pt x="474" y="2969"/>
                      <a:pt x="506" y="2951"/>
                      <a:pt x="535" y="2913"/>
                    </a:cubicBezTo>
                    <a:lnTo>
                      <a:pt x="1011" y="2309"/>
                    </a:lnTo>
                    <a:cubicBezTo>
                      <a:pt x="1036" y="2271"/>
                      <a:pt x="1070" y="2251"/>
                      <a:pt x="1100" y="2251"/>
                    </a:cubicBezTo>
                    <a:cubicBezTo>
                      <a:pt x="1102" y="2251"/>
                      <a:pt x="1104" y="2251"/>
                      <a:pt x="1106" y="2251"/>
                    </a:cubicBezTo>
                    <a:lnTo>
                      <a:pt x="1579" y="2312"/>
                    </a:lnTo>
                    <a:cubicBezTo>
                      <a:pt x="1581" y="2312"/>
                      <a:pt x="1582" y="2312"/>
                      <a:pt x="1584" y="2312"/>
                    </a:cubicBezTo>
                    <a:cubicBezTo>
                      <a:pt x="1661" y="2312"/>
                      <a:pt x="1745" y="2181"/>
                      <a:pt x="1728" y="2081"/>
                    </a:cubicBezTo>
                    <a:lnTo>
                      <a:pt x="1640" y="1428"/>
                    </a:lnTo>
                    <a:cubicBezTo>
                      <a:pt x="1633" y="1388"/>
                      <a:pt x="1643" y="1336"/>
                      <a:pt x="1667" y="1289"/>
                    </a:cubicBezTo>
                    <a:lnTo>
                      <a:pt x="2051" y="568"/>
                    </a:lnTo>
                    <a:cubicBezTo>
                      <a:pt x="2106" y="468"/>
                      <a:pt x="2085" y="363"/>
                      <a:pt x="2022" y="363"/>
                    </a:cubicBezTo>
                    <a:cubicBezTo>
                      <a:pt x="2014" y="363"/>
                      <a:pt x="2006" y="364"/>
                      <a:pt x="1997" y="368"/>
                    </a:cubicBezTo>
                    <a:lnTo>
                      <a:pt x="1463" y="572"/>
                    </a:lnTo>
                    <a:cubicBezTo>
                      <a:pt x="1455" y="575"/>
                      <a:pt x="1447" y="577"/>
                      <a:pt x="1440" y="577"/>
                    </a:cubicBezTo>
                    <a:cubicBezTo>
                      <a:pt x="1418" y="577"/>
                      <a:pt x="1398" y="564"/>
                      <a:pt x="1388" y="541"/>
                    </a:cubicBezTo>
                    <a:lnTo>
                      <a:pt x="1150" y="37"/>
                    </a:lnTo>
                    <a:cubicBezTo>
                      <a:pt x="1139" y="12"/>
                      <a:pt x="1121" y="1"/>
                      <a:pt x="1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8"/>
              <p:cNvSpPr/>
              <p:nvPr/>
            </p:nvSpPr>
            <p:spPr>
              <a:xfrm>
                <a:off x="2568572" y="2957710"/>
                <a:ext cx="106600" cy="150233"/>
              </a:xfrm>
              <a:custGeom>
                <a:avLst/>
                <a:gdLst/>
                <a:ahLst/>
                <a:cxnLst/>
                <a:rect l="l" t="t" r="r" b="b"/>
                <a:pathLst>
                  <a:path w="2106" h="2968" extrusionOk="0">
                    <a:moveTo>
                      <a:pt x="1099" y="1"/>
                    </a:moveTo>
                    <a:cubicBezTo>
                      <a:pt x="1052" y="1"/>
                      <a:pt x="991" y="57"/>
                      <a:pt x="965" y="142"/>
                    </a:cubicBezTo>
                    <a:lnTo>
                      <a:pt x="728" y="921"/>
                    </a:lnTo>
                    <a:cubicBezTo>
                      <a:pt x="714" y="968"/>
                      <a:pt x="684" y="1016"/>
                      <a:pt x="650" y="1040"/>
                    </a:cubicBezTo>
                    <a:lnTo>
                      <a:pt x="119" y="1451"/>
                    </a:lnTo>
                    <a:cubicBezTo>
                      <a:pt x="34" y="1515"/>
                      <a:pt x="0" y="1672"/>
                      <a:pt x="61" y="1716"/>
                    </a:cubicBezTo>
                    <a:lnTo>
                      <a:pt x="446" y="1995"/>
                    </a:lnTo>
                    <a:cubicBezTo>
                      <a:pt x="469" y="2012"/>
                      <a:pt x="483" y="2049"/>
                      <a:pt x="476" y="2097"/>
                    </a:cubicBezTo>
                    <a:lnTo>
                      <a:pt x="384" y="2855"/>
                    </a:lnTo>
                    <a:cubicBezTo>
                      <a:pt x="376" y="2927"/>
                      <a:pt x="405" y="2968"/>
                      <a:pt x="446" y="2968"/>
                    </a:cubicBezTo>
                    <a:cubicBezTo>
                      <a:pt x="473" y="2968"/>
                      <a:pt x="504" y="2951"/>
                      <a:pt x="534" y="2913"/>
                    </a:cubicBezTo>
                    <a:lnTo>
                      <a:pt x="1010" y="2308"/>
                    </a:lnTo>
                    <a:cubicBezTo>
                      <a:pt x="1038" y="2270"/>
                      <a:pt x="1070" y="2249"/>
                      <a:pt x="1099" y="2249"/>
                    </a:cubicBezTo>
                    <a:cubicBezTo>
                      <a:pt x="1101" y="2249"/>
                      <a:pt x="1103" y="2250"/>
                      <a:pt x="1105" y="2250"/>
                    </a:cubicBezTo>
                    <a:lnTo>
                      <a:pt x="1581" y="2311"/>
                    </a:lnTo>
                    <a:cubicBezTo>
                      <a:pt x="1583" y="2311"/>
                      <a:pt x="1585" y="2311"/>
                      <a:pt x="1587" y="2311"/>
                    </a:cubicBezTo>
                    <a:cubicBezTo>
                      <a:pt x="1660" y="2311"/>
                      <a:pt x="1744" y="2179"/>
                      <a:pt x="1727" y="2080"/>
                    </a:cubicBezTo>
                    <a:lnTo>
                      <a:pt x="1639" y="1427"/>
                    </a:lnTo>
                    <a:cubicBezTo>
                      <a:pt x="1632" y="1386"/>
                      <a:pt x="1643" y="1335"/>
                      <a:pt x="1666" y="1288"/>
                    </a:cubicBezTo>
                    <a:lnTo>
                      <a:pt x="2051" y="567"/>
                    </a:lnTo>
                    <a:cubicBezTo>
                      <a:pt x="2105" y="467"/>
                      <a:pt x="2084" y="362"/>
                      <a:pt x="2021" y="362"/>
                    </a:cubicBezTo>
                    <a:cubicBezTo>
                      <a:pt x="2013" y="362"/>
                      <a:pt x="2005" y="363"/>
                      <a:pt x="1996" y="367"/>
                    </a:cubicBezTo>
                    <a:lnTo>
                      <a:pt x="1466" y="571"/>
                    </a:lnTo>
                    <a:cubicBezTo>
                      <a:pt x="1457" y="574"/>
                      <a:pt x="1448" y="576"/>
                      <a:pt x="1440" y="576"/>
                    </a:cubicBezTo>
                    <a:cubicBezTo>
                      <a:pt x="1417" y="576"/>
                      <a:pt x="1397" y="562"/>
                      <a:pt x="1387" y="540"/>
                    </a:cubicBezTo>
                    <a:lnTo>
                      <a:pt x="1149" y="37"/>
                    </a:lnTo>
                    <a:cubicBezTo>
                      <a:pt x="1138" y="12"/>
                      <a:pt x="1119" y="1"/>
                      <a:pt x="10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6" name="Google Shape;576;p28"/>
            <p:cNvSpPr/>
            <p:nvPr/>
          </p:nvSpPr>
          <p:spPr>
            <a:xfrm>
              <a:off x="3530215" y="3891600"/>
              <a:ext cx="96923" cy="136641"/>
            </a:xfrm>
            <a:custGeom>
              <a:avLst/>
              <a:gdLst/>
              <a:ahLst/>
              <a:cxnLst/>
              <a:rect l="l" t="t" r="r" b="b"/>
              <a:pathLst>
                <a:path w="2106" h="2969" extrusionOk="0">
                  <a:moveTo>
                    <a:pt x="1100" y="1"/>
                  </a:moveTo>
                  <a:cubicBezTo>
                    <a:pt x="1053" y="1"/>
                    <a:pt x="993" y="58"/>
                    <a:pt x="967" y="143"/>
                  </a:cubicBezTo>
                  <a:lnTo>
                    <a:pt x="729" y="922"/>
                  </a:lnTo>
                  <a:cubicBezTo>
                    <a:pt x="711" y="969"/>
                    <a:pt x="685" y="1016"/>
                    <a:pt x="650" y="1041"/>
                  </a:cubicBezTo>
                  <a:lnTo>
                    <a:pt x="120" y="1452"/>
                  </a:lnTo>
                  <a:cubicBezTo>
                    <a:pt x="35" y="1517"/>
                    <a:pt x="1" y="1673"/>
                    <a:pt x="62" y="1717"/>
                  </a:cubicBezTo>
                  <a:lnTo>
                    <a:pt x="446" y="1995"/>
                  </a:lnTo>
                  <a:cubicBezTo>
                    <a:pt x="470" y="2013"/>
                    <a:pt x="484" y="2050"/>
                    <a:pt x="477" y="2097"/>
                  </a:cubicBezTo>
                  <a:lnTo>
                    <a:pt x="385" y="2856"/>
                  </a:lnTo>
                  <a:cubicBezTo>
                    <a:pt x="377" y="2928"/>
                    <a:pt x="406" y="2969"/>
                    <a:pt x="447" y="2969"/>
                  </a:cubicBezTo>
                  <a:cubicBezTo>
                    <a:pt x="474" y="2969"/>
                    <a:pt x="506" y="2951"/>
                    <a:pt x="535" y="2913"/>
                  </a:cubicBezTo>
                  <a:lnTo>
                    <a:pt x="1011" y="2309"/>
                  </a:lnTo>
                  <a:cubicBezTo>
                    <a:pt x="1036" y="2271"/>
                    <a:pt x="1070" y="2251"/>
                    <a:pt x="1100" y="2251"/>
                  </a:cubicBezTo>
                  <a:cubicBezTo>
                    <a:pt x="1102" y="2251"/>
                    <a:pt x="1104" y="2251"/>
                    <a:pt x="1106" y="2251"/>
                  </a:cubicBezTo>
                  <a:lnTo>
                    <a:pt x="1579" y="2312"/>
                  </a:lnTo>
                  <a:cubicBezTo>
                    <a:pt x="1581" y="2312"/>
                    <a:pt x="1582" y="2312"/>
                    <a:pt x="1584" y="2312"/>
                  </a:cubicBezTo>
                  <a:cubicBezTo>
                    <a:pt x="1661" y="2312"/>
                    <a:pt x="1745" y="2181"/>
                    <a:pt x="1728" y="2081"/>
                  </a:cubicBezTo>
                  <a:lnTo>
                    <a:pt x="1640" y="1428"/>
                  </a:lnTo>
                  <a:cubicBezTo>
                    <a:pt x="1633" y="1388"/>
                    <a:pt x="1643" y="1336"/>
                    <a:pt x="1667" y="1289"/>
                  </a:cubicBezTo>
                  <a:lnTo>
                    <a:pt x="2051" y="568"/>
                  </a:lnTo>
                  <a:cubicBezTo>
                    <a:pt x="2106" y="468"/>
                    <a:pt x="2085" y="363"/>
                    <a:pt x="2022" y="363"/>
                  </a:cubicBezTo>
                  <a:cubicBezTo>
                    <a:pt x="2014" y="363"/>
                    <a:pt x="2006" y="364"/>
                    <a:pt x="1997" y="368"/>
                  </a:cubicBezTo>
                  <a:lnTo>
                    <a:pt x="1463" y="572"/>
                  </a:lnTo>
                  <a:cubicBezTo>
                    <a:pt x="1455" y="575"/>
                    <a:pt x="1447" y="577"/>
                    <a:pt x="1440" y="577"/>
                  </a:cubicBezTo>
                  <a:cubicBezTo>
                    <a:pt x="1418" y="577"/>
                    <a:pt x="1398" y="564"/>
                    <a:pt x="1388" y="541"/>
                  </a:cubicBezTo>
                  <a:lnTo>
                    <a:pt x="1150" y="37"/>
                  </a:lnTo>
                  <a:cubicBezTo>
                    <a:pt x="1139" y="12"/>
                    <a:pt x="1121" y="1"/>
                    <a:pt x="1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 name="Google Shape;577;p28"/>
          <p:cNvSpPr/>
          <p:nvPr/>
        </p:nvSpPr>
        <p:spPr>
          <a:xfrm>
            <a:off x="1844609" y="2010751"/>
            <a:ext cx="996914" cy="575532"/>
          </a:xfrm>
          <a:custGeom>
            <a:avLst/>
            <a:gdLst/>
            <a:ahLst/>
            <a:cxnLst/>
            <a:rect l="l" t="t" r="r" b="b"/>
            <a:pathLst>
              <a:path w="23327" h="13467" extrusionOk="0">
                <a:moveTo>
                  <a:pt x="23319" y="1557"/>
                </a:moveTo>
                <a:cubicBezTo>
                  <a:pt x="23323" y="1586"/>
                  <a:pt x="23325" y="1615"/>
                  <a:pt x="23327" y="1642"/>
                </a:cubicBezTo>
                <a:cubicBezTo>
                  <a:pt x="23326" y="1612"/>
                  <a:pt x="23323" y="1584"/>
                  <a:pt x="23319" y="1557"/>
                </a:cubicBezTo>
                <a:close/>
                <a:moveTo>
                  <a:pt x="21128" y="0"/>
                </a:moveTo>
                <a:cubicBezTo>
                  <a:pt x="20985" y="0"/>
                  <a:pt x="20842" y="27"/>
                  <a:pt x="20726" y="79"/>
                </a:cubicBezTo>
                <a:lnTo>
                  <a:pt x="20723" y="79"/>
                </a:lnTo>
                <a:cubicBezTo>
                  <a:pt x="20699" y="88"/>
                  <a:pt x="20679" y="102"/>
                  <a:pt x="20658" y="112"/>
                </a:cubicBezTo>
                <a:lnTo>
                  <a:pt x="331" y="11849"/>
                </a:lnTo>
                <a:cubicBezTo>
                  <a:pt x="249" y="11896"/>
                  <a:pt x="171" y="11964"/>
                  <a:pt x="103" y="12045"/>
                </a:cubicBezTo>
                <a:cubicBezTo>
                  <a:pt x="65" y="12094"/>
                  <a:pt x="31" y="12144"/>
                  <a:pt x="1" y="12199"/>
                </a:cubicBezTo>
                <a:lnTo>
                  <a:pt x="2198" y="13467"/>
                </a:lnTo>
                <a:cubicBezTo>
                  <a:pt x="2282" y="13321"/>
                  <a:pt x="2402" y="13195"/>
                  <a:pt x="2530" y="13117"/>
                </a:cubicBezTo>
                <a:lnTo>
                  <a:pt x="22857" y="1384"/>
                </a:lnTo>
                <a:cubicBezTo>
                  <a:pt x="22932" y="1340"/>
                  <a:pt x="23004" y="1320"/>
                  <a:pt x="23069" y="1320"/>
                </a:cubicBezTo>
                <a:cubicBezTo>
                  <a:pt x="23196" y="1320"/>
                  <a:pt x="23291" y="1406"/>
                  <a:pt x="23319" y="1557"/>
                </a:cubicBezTo>
                <a:lnTo>
                  <a:pt x="23319" y="1557"/>
                </a:lnTo>
                <a:cubicBezTo>
                  <a:pt x="23313" y="1518"/>
                  <a:pt x="23305" y="1476"/>
                  <a:pt x="23293" y="1435"/>
                </a:cubicBezTo>
                <a:cubicBezTo>
                  <a:pt x="23259" y="1312"/>
                  <a:pt x="23198" y="1190"/>
                  <a:pt x="23116" y="1085"/>
                </a:cubicBezTo>
                <a:cubicBezTo>
                  <a:pt x="23045" y="983"/>
                  <a:pt x="22953" y="898"/>
                  <a:pt x="22857" y="840"/>
                </a:cubicBezTo>
                <a:lnTo>
                  <a:pt x="22300" y="520"/>
                </a:lnTo>
                <a:lnTo>
                  <a:pt x="21597" y="112"/>
                </a:lnTo>
                <a:cubicBezTo>
                  <a:pt x="21549" y="85"/>
                  <a:pt x="21498" y="65"/>
                  <a:pt x="21443" y="48"/>
                </a:cubicBezTo>
                <a:cubicBezTo>
                  <a:pt x="21345" y="17"/>
                  <a:pt x="21236" y="0"/>
                  <a:pt x="211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8"/>
          <p:cNvSpPr/>
          <p:nvPr/>
        </p:nvSpPr>
        <p:spPr>
          <a:xfrm>
            <a:off x="1995295" y="2219601"/>
            <a:ext cx="767505" cy="1405390"/>
          </a:xfrm>
          <a:custGeom>
            <a:avLst/>
            <a:gdLst/>
            <a:ahLst/>
            <a:cxnLst/>
            <a:rect l="l" t="t" r="r" b="b"/>
            <a:pathLst>
              <a:path w="17959" h="32885" extrusionOk="0">
                <a:moveTo>
                  <a:pt x="17743" y="1"/>
                </a:moveTo>
                <a:cubicBezTo>
                  <a:pt x="17691" y="1"/>
                  <a:pt x="17633" y="18"/>
                  <a:pt x="17571" y="53"/>
                </a:cubicBezTo>
                <a:lnTo>
                  <a:pt x="392" y="9973"/>
                </a:lnTo>
                <a:cubicBezTo>
                  <a:pt x="177" y="10096"/>
                  <a:pt x="1" y="10399"/>
                  <a:pt x="1" y="10651"/>
                </a:cubicBezTo>
                <a:lnTo>
                  <a:pt x="1" y="32606"/>
                </a:lnTo>
                <a:cubicBezTo>
                  <a:pt x="1" y="32782"/>
                  <a:pt x="89" y="32885"/>
                  <a:pt x="217" y="32885"/>
                </a:cubicBezTo>
                <a:cubicBezTo>
                  <a:pt x="270" y="32885"/>
                  <a:pt x="329" y="32867"/>
                  <a:pt x="392" y="32831"/>
                </a:cubicBezTo>
                <a:lnTo>
                  <a:pt x="17571" y="22914"/>
                </a:lnTo>
                <a:cubicBezTo>
                  <a:pt x="17785" y="22788"/>
                  <a:pt x="17958" y="22485"/>
                  <a:pt x="17958" y="22237"/>
                </a:cubicBezTo>
                <a:lnTo>
                  <a:pt x="17958" y="281"/>
                </a:lnTo>
                <a:cubicBezTo>
                  <a:pt x="17958" y="102"/>
                  <a:pt x="17871" y="1"/>
                  <a:pt x="1774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8"/>
          <p:cNvSpPr/>
          <p:nvPr/>
        </p:nvSpPr>
        <p:spPr>
          <a:xfrm>
            <a:off x="2445857" y="2804395"/>
            <a:ext cx="206674" cy="387620"/>
          </a:xfrm>
          <a:custGeom>
            <a:avLst/>
            <a:gdLst/>
            <a:ahLst/>
            <a:cxnLst/>
            <a:rect l="l" t="t" r="r" b="b"/>
            <a:pathLst>
              <a:path w="4836" h="9070" extrusionOk="0">
                <a:moveTo>
                  <a:pt x="783" y="0"/>
                </a:moveTo>
                <a:cubicBezTo>
                  <a:pt x="558" y="0"/>
                  <a:pt x="304" y="24"/>
                  <a:pt x="1" y="57"/>
                </a:cubicBezTo>
                <a:lnTo>
                  <a:pt x="568" y="2583"/>
                </a:lnTo>
                <a:lnTo>
                  <a:pt x="2775" y="4252"/>
                </a:lnTo>
                <a:lnTo>
                  <a:pt x="1429" y="7676"/>
                </a:lnTo>
                <a:lnTo>
                  <a:pt x="1992" y="9070"/>
                </a:lnTo>
                <a:cubicBezTo>
                  <a:pt x="1992" y="9070"/>
                  <a:pt x="4835" y="3603"/>
                  <a:pt x="4638" y="3266"/>
                </a:cubicBezTo>
                <a:cubicBezTo>
                  <a:pt x="4440" y="2933"/>
                  <a:pt x="2788" y="1148"/>
                  <a:pt x="2179" y="584"/>
                </a:cubicBezTo>
                <a:cubicBezTo>
                  <a:pt x="1693" y="133"/>
                  <a:pt x="1321" y="0"/>
                  <a:pt x="783"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8"/>
          <p:cNvSpPr/>
          <p:nvPr/>
        </p:nvSpPr>
        <p:spPr>
          <a:xfrm>
            <a:off x="2230384" y="2577341"/>
            <a:ext cx="36967" cy="24915"/>
          </a:xfrm>
          <a:custGeom>
            <a:avLst/>
            <a:gdLst/>
            <a:ahLst/>
            <a:cxnLst/>
            <a:rect l="l" t="t" r="r" b="b"/>
            <a:pathLst>
              <a:path w="865" h="583" extrusionOk="0">
                <a:moveTo>
                  <a:pt x="448" y="1"/>
                </a:moveTo>
                <a:cubicBezTo>
                  <a:pt x="271" y="1"/>
                  <a:pt x="88" y="122"/>
                  <a:pt x="0" y="311"/>
                </a:cubicBezTo>
                <a:lnTo>
                  <a:pt x="755" y="582"/>
                </a:lnTo>
                <a:cubicBezTo>
                  <a:pt x="864" y="348"/>
                  <a:pt x="779" y="97"/>
                  <a:pt x="571" y="22"/>
                </a:cubicBezTo>
                <a:cubicBezTo>
                  <a:pt x="531" y="7"/>
                  <a:pt x="490" y="1"/>
                  <a:pt x="44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8"/>
          <p:cNvSpPr/>
          <p:nvPr/>
        </p:nvSpPr>
        <p:spPr>
          <a:xfrm>
            <a:off x="2252905" y="2557127"/>
            <a:ext cx="25770" cy="35557"/>
          </a:xfrm>
          <a:custGeom>
            <a:avLst/>
            <a:gdLst/>
            <a:ahLst/>
            <a:cxnLst/>
            <a:rect l="l" t="t" r="r" b="b"/>
            <a:pathLst>
              <a:path w="603" h="832" extrusionOk="0">
                <a:moveTo>
                  <a:pt x="209" y="0"/>
                </a:moveTo>
                <a:cubicBezTo>
                  <a:pt x="142" y="0"/>
                  <a:pt x="70" y="17"/>
                  <a:pt x="0" y="53"/>
                </a:cubicBezTo>
                <a:lnTo>
                  <a:pt x="242" y="831"/>
                </a:lnTo>
                <a:cubicBezTo>
                  <a:pt x="469" y="716"/>
                  <a:pt x="602" y="448"/>
                  <a:pt x="534" y="233"/>
                </a:cubicBezTo>
                <a:cubicBezTo>
                  <a:pt x="489" y="85"/>
                  <a:pt x="360" y="0"/>
                  <a:pt x="20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8"/>
          <p:cNvSpPr/>
          <p:nvPr/>
        </p:nvSpPr>
        <p:spPr>
          <a:xfrm>
            <a:off x="2235469" y="2511699"/>
            <a:ext cx="284839" cy="301207"/>
          </a:xfrm>
          <a:custGeom>
            <a:avLst/>
            <a:gdLst/>
            <a:ahLst/>
            <a:cxnLst/>
            <a:rect l="l" t="t" r="r" b="b"/>
            <a:pathLst>
              <a:path w="6665" h="7048" extrusionOk="0">
                <a:moveTo>
                  <a:pt x="3937" y="0"/>
                </a:moveTo>
                <a:cubicBezTo>
                  <a:pt x="3721" y="0"/>
                  <a:pt x="3499" y="23"/>
                  <a:pt x="3271" y="69"/>
                </a:cubicBezTo>
                <a:cubicBezTo>
                  <a:pt x="1445" y="439"/>
                  <a:pt x="0" y="2214"/>
                  <a:pt x="48" y="4029"/>
                </a:cubicBezTo>
                <a:lnTo>
                  <a:pt x="48" y="4706"/>
                </a:lnTo>
                <a:cubicBezTo>
                  <a:pt x="48" y="6080"/>
                  <a:pt x="1041" y="7048"/>
                  <a:pt x="2348" y="7048"/>
                </a:cubicBezTo>
                <a:cubicBezTo>
                  <a:pt x="2507" y="7048"/>
                  <a:pt x="2669" y="7034"/>
                  <a:pt x="2836" y="7004"/>
                </a:cubicBezTo>
                <a:lnTo>
                  <a:pt x="6653" y="6331"/>
                </a:lnTo>
                <a:lnTo>
                  <a:pt x="6664" y="2683"/>
                </a:lnTo>
                <a:cubicBezTo>
                  <a:pt x="6619" y="1094"/>
                  <a:pt x="5450" y="0"/>
                  <a:pt x="393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8"/>
          <p:cNvSpPr/>
          <p:nvPr/>
        </p:nvSpPr>
        <p:spPr>
          <a:xfrm>
            <a:off x="2317992" y="2543964"/>
            <a:ext cx="145902" cy="156245"/>
          </a:xfrm>
          <a:custGeom>
            <a:avLst/>
            <a:gdLst/>
            <a:ahLst/>
            <a:cxnLst/>
            <a:rect l="l" t="t" r="r" b="b"/>
            <a:pathLst>
              <a:path w="3414" h="3656" extrusionOk="0">
                <a:moveTo>
                  <a:pt x="2762" y="0"/>
                </a:moveTo>
                <a:cubicBezTo>
                  <a:pt x="2242" y="0"/>
                  <a:pt x="1421" y="354"/>
                  <a:pt x="718" y="1541"/>
                </a:cubicBezTo>
                <a:cubicBezTo>
                  <a:pt x="1" y="2755"/>
                  <a:pt x="252" y="3655"/>
                  <a:pt x="252" y="3655"/>
                </a:cubicBezTo>
                <a:cubicBezTo>
                  <a:pt x="252" y="3655"/>
                  <a:pt x="1010" y="3526"/>
                  <a:pt x="2006" y="2771"/>
                </a:cubicBezTo>
                <a:cubicBezTo>
                  <a:pt x="3002" y="2013"/>
                  <a:pt x="3363" y="986"/>
                  <a:pt x="3414" y="371"/>
                </a:cubicBezTo>
                <a:cubicBezTo>
                  <a:pt x="3414" y="371"/>
                  <a:pt x="3305" y="14"/>
                  <a:pt x="2792" y="1"/>
                </a:cubicBezTo>
                <a:cubicBezTo>
                  <a:pt x="2782" y="1"/>
                  <a:pt x="2772" y="0"/>
                  <a:pt x="27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8"/>
          <p:cNvSpPr/>
          <p:nvPr/>
        </p:nvSpPr>
        <p:spPr>
          <a:xfrm>
            <a:off x="2357949" y="3976122"/>
            <a:ext cx="139235" cy="148424"/>
          </a:xfrm>
          <a:custGeom>
            <a:avLst/>
            <a:gdLst/>
            <a:ahLst/>
            <a:cxnLst/>
            <a:rect l="l" t="t" r="r" b="b"/>
            <a:pathLst>
              <a:path w="3258" h="3473" extrusionOk="0">
                <a:moveTo>
                  <a:pt x="500" y="0"/>
                </a:moveTo>
                <a:cubicBezTo>
                  <a:pt x="296" y="171"/>
                  <a:pt x="85" y="449"/>
                  <a:pt x="45" y="728"/>
                </a:cubicBezTo>
                <a:cubicBezTo>
                  <a:pt x="1" y="1013"/>
                  <a:pt x="187" y="1241"/>
                  <a:pt x="289" y="1500"/>
                </a:cubicBezTo>
                <a:cubicBezTo>
                  <a:pt x="487" y="1983"/>
                  <a:pt x="497" y="2027"/>
                  <a:pt x="650" y="2754"/>
                </a:cubicBezTo>
                <a:cubicBezTo>
                  <a:pt x="756" y="3260"/>
                  <a:pt x="1370" y="3472"/>
                  <a:pt x="1963" y="3472"/>
                </a:cubicBezTo>
                <a:cubicBezTo>
                  <a:pt x="1976" y="3472"/>
                  <a:pt x="1990" y="3472"/>
                  <a:pt x="2003" y="3472"/>
                </a:cubicBezTo>
                <a:cubicBezTo>
                  <a:pt x="2540" y="3465"/>
                  <a:pt x="3043" y="3281"/>
                  <a:pt x="3152" y="3077"/>
                </a:cubicBezTo>
                <a:cubicBezTo>
                  <a:pt x="3257" y="2873"/>
                  <a:pt x="3227" y="2561"/>
                  <a:pt x="2971" y="2411"/>
                </a:cubicBezTo>
                <a:cubicBezTo>
                  <a:pt x="2686" y="2248"/>
                  <a:pt x="2292" y="2132"/>
                  <a:pt x="2210" y="1911"/>
                </a:cubicBezTo>
                <a:cubicBezTo>
                  <a:pt x="2210" y="1911"/>
                  <a:pt x="2170" y="2135"/>
                  <a:pt x="1893" y="2135"/>
                </a:cubicBezTo>
                <a:cubicBezTo>
                  <a:pt x="1891" y="2135"/>
                  <a:pt x="1889" y="2135"/>
                  <a:pt x="1887" y="2135"/>
                </a:cubicBezTo>
                <a:cubicBezTo>
                  <a:pt x="1609" y="2132"/>
                  <a:pt x="500"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8"/>
          <p:cNvSpPr/>
          <p:nvPr/>
        </p:nvSpPr>
        <p:spPr>
          <a:xfrm>
            <a:off x="2373804" y="3912659"/>
            <a:ext cx="106798" cy="178040"/>
          </a:xfrm>
          <a:custGeom>
            <a:avLst/>
            <a:gdLst/>
            <a:ahLst/>
            <a:cxnLst/>
            <a:rect l="l" t="t" r="r" b="b"/>
            <a:pathLst>
              <a:path w="2499" h="4166" extrusionOk="0">
                <a:moveTo>
                  <a:pt x="486" y="0"/>
                </a:moveTo>
                <a:cubicBezTo>
                  <a:pt x="486" y="0"/>
                  <a:pt x="388" y="771"/>
                  <a:pt x="259" y="1169"/>
                </a:cubicBezTo>
                <a:cubicBezTo>
                  <a:pt x="129" y="1571"/>
                  <a:pt x="0" y="1638"/>
                  <a:pt x="38" y="1720"/>
                </a:cubicBezTo>
                <a:cubicBezTo>
                  <a:pt x="71" y="1802"/>
                  <a:pt x="170" y="1951"/>
                  <a:pt x="303" y="2192"/>
                </a:cubicBezTo>
                <a:cubicBezTo>
                  <a:pt x="510" y="2570"/>
                  <a:pt x="548" y="3580"/>
                  <a:pt x="857" y="3879"/>
                </a:cubicBezTo>
                <a:cubicBezTo>
                  <a:pt x="1070" y="4084"/>
                  <a:pt x="1340" y="4166"/>
                  <a:pt x="1604" y="4166"/>
                </a:cubicBezTo>
                <a:cubicBezTo>
                  <a:pt x="1751" y="4166"/>
                  <a:pt x="1897" y="4140"/>
                  <a:pt x="2029" y="4096"/>
                </a:cubicBezTo>
                <a:cubicBezTo>
                  <a:pt x="2499" y="3947"/>
                  <a:pt x="2095" y="3664"/>
                  <a:pt x="2095" y="3664"/>
                </a:cubicBezTo>
                <a:cubicBezTo>
                  <a:pt x="1927" y="3542"/>
                  <a:pt x="1883" y="3529"/>
                  <a:pt x="1761" y="3223"/>
                </a:cubicBezTo>
                <a:cubicBezTo>
                  <a:pt x="1632" y="2900"/>
                  <a:pt x="1533" y="1673"/>
                  <a:pt x="1605" y="1414"/>
                </a:cubicBezTo>
                <a:cubicBezTo>
                  <a:pt x="1673" y="1155"/>
                  <a:pt x="1883" y="370"/>
                  <a:pt x="1883" y="370"/>
                </a:cubicBezTo>
                <a:lnTo>
                  <a:pt x="486" y="0"/>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8"/>
          <p:cNvSpPr/>
          <p:nvPr/>
        </p:nvSpPr>
        <p:spPr>
          <a:xfrm>
            <a:off x="2223973" y="3183247"/>
            <a:ext cx="354713" cy="866354"/>
          </a:xfrm>
          <a:custGeom>
            <a:avLst/>
            <a:gdLst/>
            <a:ahLst/>
            <a:cxnLst/>
            <a:rect l="l" t="t" r="r" b="b"/>
            <a:pathLst>
              <a:path w="8300" h="20272" extrusionOk="0">
                <a:moveTo>
                  <a:pt x="7371" y="1"/>
                </a:moveTo>
                <a:lnTo>
                  <a:pt x="640" y="980"/>
                </a:lnTo>
                <a:cubicBezTo>
                  <a:pt x="1" y="2830"/>
                  <a:pt x="501" y="5777"/>
                  <a:pt x="715" y="8075"/>
                </a:cubicBezTo>
                <a:cubicBezTo>
                  <a:pt x="902" y="10078"/>
                  <a:pt x="1143" y="11764"/>
                  <a:pt x="1143" y="11764"/>
                </a:cubicBezTo>
                <a:cubicBezTo>
                  <a:pt x="1143" y="11764"/>
                  <a:pt x="766" y="12777"/>
                  <a:pt x="793" y="14263"/>
                </a:cubicBezTo>
                <a:cubicBezTo>
                  <a:pt x="823" y="15844"/>
                  <a:pt x="1374" y="20172"/>
                  <a:pt x="1374" y="20172"/>
                </a:cubicBezTo>
                <a:cubicBezTo>
                  <a:pt x="1374" y="20172"/>
                  <a:pt x="1603" y="20271"/>
                  <a:pt x="1933" y="20271"/>
                </a:cubicBezTo>
                <a:cubicBezTo>
                  <a:pt x="2212" y="20271"/>
                  <a:pt x="2564" y="20200"/>
                  <a:pt x="2911" y="19937"/>
                </a:cubicBezTo>
                <a:cubicBezTo>
                  <a:pt x="2911" y="19937"/>
                  <a:pt x="3128" y="17265"/>
                  <a:pt x="3343" y="15408"/>
                </a:cubicBezTo>
                <a:cubicBezTo>
                  <a:pt x="3567" y="13470"/>
                  <a:pt x="3642" y="12074"/>
                  <a:pt x="3839" y="10928"/>
                </a:cubicBezTo>
                <a:cubicBezTo>
                  <a:pt x="4084" y="9503"/>
                  <a:pt x="4230" y="5073"/>
                  <a:pt x="4230" y="5073"/>
                </a:cubicBezTo>
                <a:lnTo>
                  <a:pt x="5335" y="9574"/>
                </a:lnTo>
                <a:cubicBezTo>
                  <a:pt x="5335" y="9574"/>
                  <a:pt x="4842" y="10659"/>
                  <a:pt x="4550" y="11835"/>
                </a:cubicBezTo>
                <a:cubicBezTo>
                  <a:pt x="4261" y="13009"/>
                  <a:pt x="3839" y="17713"/>
                  <a:pt x="3839" y="17713"/>
                </a:cubicBezTo>
                <a:cubicBezTo>
                  <a:pt x="3839" y="17713"/>
                  <a:pt x="4188" y="18094"/>
                  <a:pt x="4813" y="18094"/>
                </a:cubicBezTo>
                <a:cubicBezTo>
                  <a:pt x="4954" y="18094"/>
                  <a:pt x="5109" y="18074"/>
                  <a:pt x="5277" y="18027"/>
                </a:cubicBezTo>
                <a:cubicBezTo>
                  <a:pt x="5277" y="18027"/>
                  <a:pt x="7674" y="10557"/>
                  <a:pt x="7939" y="9786"/>
                </a:cubicBezTo>
                <a:cubicBezTo>
                  <a:pt x="8300" y="8725"/>
                  <a:pt x="7572" y="2156"/>
                  <a:pt x="73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8"/>
          <p:cNvSpPr/>
          <p:nvPr/>
        </p:nvSpPr>
        <p:spPr>
          <a:xfrm>
            <a:off x="2404702" y="3316924"/>
            <a:ext cx="78080" cy="234666"/>
          </a:xfrm>
          <a:custGeom>
            <a:avLst/>
            <a:gdLst/>
            <a:ahLst/>
            <a:cxnLst/>
            <a:rect l="l" t="t" r="r" b="b"/>
            <a:pathLst>
              <a:path w="1827" h="5491" extrusionOk="0">
                <a:moveTo>
                  <a:pt x="1827" y="0"/>
                </a:moveTo>
                <a:lnTo>
                  <a:pt x="1827" y="0"/>
                </a:lnTo>
                <a:cubicBezTo>
                  <a:pt x="1055" y="691"/>
                  <a:pt x="90" y="803"/>
                  <a:pt x="90" y="803"/>
                </a:cubicBezTo>
                <a:lnTo>
                  <a:pt x="1" y="1945"/>
                </a:lnTo>
                <a:lnTo>
                  <a:pt x="871" y="5491"/>
                </a:lnTo>
                <a:lnTo>
                  <a:pt x="388" y="2092"/>
                </a:lnTo>
                <a:lnTo>
                  <a:pt x="498" y="1048"/>
                </a:lnTo>
                <a:cubicBezTo>
                  <a:pt x="1334" y="718"/>
                  <a:pt x="1827" y="0"/>
                  <a:pt x="18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8"/>
          <p:cNvSpPr/>
          <p:nvPr/>
        </p:nvSpPr>
        <p:spPr>
          <a:xfrm>
            <a:off x="2251281" y="2806788"/>
            <a:ext cx="290523" cy="441212"/>
          </a:xfrm>
          <a:custGeom>
            <a:avLst/>
            <a:gdLst/>
            <a:ahLst/>
            <a:cxnLst/>
            <a:rect l="l" t="t" r="r" b="b"/>
            <a:pathLst>
              <a:path w="6798" h="10324" extrusionOk="0">
                <a:moveTo>
                  <a:pt x="4554" y="1"/>
                </a:moveTo>
                <a:lnTo>
                  <a:pt x="3840" y="130"/>
                </a:lnTo>
                <a:lnTo>
                  <a:pt x="1800" y="840"/>
                </a:lnTo>
                <a:cubicBezTo>
                  <a:pt x="1800" y="840"/>
                  <a:pt x="1127" y="1048"/>
                  <a:pt x="719" y="1248"/>
                </a:cubicBezTo>
                <a:cubicBezTo>
                  <a:pt x="1290" y="2496"/>
                  <a:pt x="518" y="4369"/>
                  <a:pt x="518" y="4369"/>
                </a:cubicBezTo>
                <a:lnTo>
                  <a:pt x="1300" y="7011"/>
                </a:lnTo>
                <a:cubicBezTo>
                  <a:pt x="576" y="7953"/>
                  <a:pt x="294" y="8541"/>
                  <a:pt x="1" y="9782"/>
                </a:cubicBezTo>
                <a:cubicBezTo>
                  <a:pt x="238" y="10014"/>
                  <a:pt x="1064" y="10323"/>
                  <a:pt x="2222" y="10323"/>
                </a:cubicBezTo>
                <a:cubicBezTo>
                  <a:pt x="3453" y="10323"/>
                  <a:pt x="5060" y="9974"/>
                  <a:pt x="6732" y="8810"/>
                </a:cubicBezTo>
                <a:cubicBezTo>
                  <a:pt x="6732" y="8810"/>
                  <a:pt x="6437" y="6732"/>
                  <a:pt x="6311" y="5494"/>
                </a:cubicBezTo>
                <a:cubicBezTo>
                  <a:pt x="6797" y="3377"/>
                  <a:pt x="6675" y="2962"/>
                  <a:pt x="6536" y="2449"/>
                </a:cubicBezTo>
                <a:cubicBezTo>
                  <a:pt x="6145" y="1007"/>
                  <a:pt x="5729" y="827"/>
                  <a:pt x="45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8"/>
          <p:cNvSpPr/>
          <p:nvPr/>
        </p:nvSpPr>
        <p:spPr>
          <a:xfrm>
            <a:off x="2287607" y="3041450"/>
            <a:ext cx="3804" cy="13120"/>
          </a:xfrm>
          <a:custGeom>
            <a:avLst/>
            <a:gdLst/>
            <a:ahLst/>
            <a:cxnLst/>
            <a:rect l="l" t="t" r="r" b="b"/>
            <a:pathLst>
              <a:path w="89" h="307" extrusionOk="0">
                <a:moveTo>
                  <a:pt x="1" y="0"/>
                </a:moveTo>
                <a:lnTo>
                  <a:pt x="89" y="306"/>
                </a:lnTo>
                <a:close/>
              </a:path>
            </a:pathLst>
          </a:custGeom>
          <a:solidFill>
            <a:srgbClr val="E1E1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8"/>
          <p:cNvSpPr/>
          <p:nvPr/>
        </p:nvSpPr>
        <p:spPr>
          <a:xfrm>
            <a:off x="2287607" y="3041450"/>
            <a:ext cx="67908" cy="78507"/>
          </a:xfrm>
          <a:custGeom>
            <a:avLst/>
            <a:gdLst/>
            <a:ahLst/>
            <a:cxnLst/>
            <a:rect l="l" t="t" r="r" b="b"/>
            <a:pathLst>
              <a:path w="1589" h="1837" extrusionOk="0">
                <a:moveTo>
                  <a:pt x="1" y="0"/>
                </a:moveTo>
                <a:lnTo>
                  <a:pt x="89" y="306"/>
                </a:lnTo>
                <a:lnTo>
                  <a:pt x="450" y="1520"/>
                </a:lnTo>
                <a:lnTo>
                  <a:pt x="1589" y="1836"/>
                </a:lnTo>
                <a:lnTo>
                  <a:pt x="1589" y="1836"/>
                </a:lnTo>
                <a:lnTo>
                  <a:pt x="1" y="0"/>
                </a:lnTo>
                <a:close/>
              </a:path>
            </a:pathLst>
          </a:custGeom>
          <a:solidFill>
            <a:srgbClr val="23C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8"/>
          <p:cNvSpPr/>
          <p:nvPr/>
        </p:nvSpPr>
        <p:spPr>
          <a:xfrm>
            <a:off x="2269444" y="2559819"/>
            <a:ext cx="229623" cy="329114"/>
          </a:xfrm>
          <a:custGeom>
            <a:avLst/>
            <a:gdLst/>
            <a:ahLst/>
            <a:cxnLst/>
            <a:rect l="l" t="t" r="r" b="b"/>
            <a:pathLst>
              <a:path w="5373" h="7701" extrusionOk="0">
                <a:moveTo>
                  <a:pt x="4550" y="0"/>
                </a:moveTo>
                <a:cubicBezTo>
                  <a:pt x="4499" y="615"/>
                  <a:pt x="4138" y="1642"/>
                  <a:pt x="3142" y="2400"/>
                </a:cubicBezTo>
                <a:cubicBezTo>
                  <a:pt x="2146" y="3159"/>
                  <a:pt x="1388" y="3284"/>
                  <a:pt x="1388" y="3284"/>
                </a:cubicBezTo>
                <a:cubicBezTo>
                  <a:pt x="1277" y="3092"/>
                  <a:pt x="1085" y="3001"/>
                  <a:pt x="883" y="3001"/>
                </a:cubicBezTo>
                <a:cubicBezTo>
                  <a:pt x="671" y="3001"/>
                  <a:pt x="448" y="3101"/>
                  <a:pt x="297" y="3291"/>
                </a:cubicBezTo>
                <a:cubicBezTo>
                  <a:pt x="1" y="3661"/>
                  <a:pt x="147" y="4209"/>
                  <a:pt x="548" y="4471"/>
                </a:cubicBezTo>
                <a:cubicBezTo>
                  <a:pt x="706" y="4573"/>
                  <a:pt x="841" y="4608"/>
                  <a:pt x="951" y="4608"/>
                </a:cubicBezTo>
                <a:cubicBezTo>
                  <a:pt x="1182" y="4608"/>
                  <a:pt x="1306" y="4457"/>
                  <a:pt x="1306" y="4457"/>
                </a:cubicBezTo>
                <a:lnTo>
                  <a:pt x="1378" y="6680"/>
                </a:lnTo>
                <a:cubicBezTo>
                  <a:pt x="1378" y="6680"/>
                  <a:pt x="1895" y="7310"/>
                  <a:pt x="2520" y="7602"/>
                </a:cubicBezTo>
                <a:cubicBezTo>
                  <a:pt x="2668" y="7670"/>
                  <a:pt x="2839" y="7700"/>
                  <a:pt x="3016" y="7700"/>
                </a:cubicBezTo>
                <a:cubicBezTo>
                  <a:pt x="3593" y="7700"/>
                  <a:pt x="4223" y="7380"/>
                  <a:pt x="4244" y="7044"/>
                </a:cubicBezTo>
                <a:cubicBezTo>
                  <a:pt x="4275" y="6609"/>
                  <a:pt x="3415" y="5909"/>
                  <a:pt x="3415" y="5909"/>
                </a:cubicBezTo>
                <a:lnTo>
                  <a:pt x="3407" y="5178"/>
                </a:lnTo>
                <a:cubicBezTo>
                  <a:pt x="3887" y="5161"/>
                  <a:pt x="4377" y="5130"/>
                  <a:pt x="4628" y="4967"/>
                </a:cubicBezTo>
                <a:cubicBezTo>
                  <a:pt x="4879" y="4804"/>
                  <a:pt x="5373" y="4317"/>
                  <a:pt x="5369" y="2761"/>
                </a:cubicBezTo>
                <a:cubicBezTo>
                  <a:pt x="5359" y="921"/>
                  <a:pt x="4907" y="136"/>
                  <a:pt x="4550"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8"/>
          <p:cNvSpPr/>
          <p:nvPr/>
        </p:nvSpPr>
        <p:spPr>
          <a:xfrm>
            <a:off x="2398634" y="2673154"/>
            <a:ext cx="17650" cy="17693"/>
          </a:xfrm>
          <a:custGeom>
            <a:avLst/>
            <a:gdLst/>
            <a:ahLst/>
            <a:cxnLst/>
            <a:rect l="l" t="t" r="r" b="b"/>
            <a:pathLst>
              <a:path w="413" h="414" extrusionOk="0">
                <a:moveTo>
                  <a:pt x="238" y="1"/>
                </a:moveTo>
                <a:cubicBezTo>
                  <a:pt x="223" y="1"/>
                  <a:pt x="207" y="3"/>
                  <a:pt x="191" y="7"/>
                </a:cubicBezTo>
                <a:cubicBezTo>
                  <a:pt x="82" y="34"/>
                  <a:pt x="0" y="146"/>
                  <a:pt x="11" y="258"/>
                </a:cubicBezTo>
                <a:cubicBezTo>
                  <a:pt x="19" y="351"/>
                  <a:pt x="87" y="414"/>
                  <a:pt x="174" y="414"/>
                </a:cubicBezTo>
                <a:cubicBezTo>
                  <a:pt x="189" y="414"/>
                  <a:pt x="205" y="412"/>
                  <a:pt x="221" y="408"/>
                </a:cubicBezTo>
                <a:cubicBezTo>
                  <a:pt x="330" y="380"/>
                  <a:pt x="412" y="269"/>
                  <a:pt x="401" y="160"/>
                </a:cubicBezTo>
                <a:cubicBezTo>
                  <a:pt x="393" y="64"/>
                  <a:pt x="325" y="1"/>
                  <a:pt x="23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8"/>
          <p:cNvSpPr/>
          <p:nvPr/>
        </p:nvSpPr>
        <p:spPr>
          <a:xfrm>
            <a:off x="2418121" y="2735591"/>
            <a:ext cx="21069" cy="11881"/>
          </a:xfrm>
          <a:custGeom>
            <a:avLst/>
            <a:gdLst/>
            <a:ahLst/>
            <a:cxnLst/>
            <a:rect l="l" t="t" r="r" b="b"/>
            <a:pathLst>
              <a:path w="493" h="278" extrusionOk="0">
                <a:moveTo>
                  <a:pt x="34" y="0"/>
                </a:moveTo>
                <a:lnTo>
                  <a:pt x="34" y="0"/>
                </a:lnTo>
                <a:cubicBezTo>
                  <a:pt x="0" y="140"/>
                  <a:pt x="74" y="262"/>
                  <a:pt x="201" y="276"/>
                </a:cubicBezTo>
                <a:cubicBezTo>
                  <a:pt x="209" y="277"/>
                  <a:pt x="217" y="278"/>
                  <a:pt x="225" y="278"/>
                </a:cubicBezTo>
                <a:cubicBezTo>
                  <a:pt x="346" y="278"/>
                  <a:pt x="461" y="183"/>
                  <a:pt x="493" y="55"/>
                </a:cubicBezTo>
                <a:lnTo>
                  <a:pt x="34" y="0"/>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8"/>
          <p:cNvSpPr/>
          <p:nvPr/>
        </p:nvSpPr>
        <p:spPr>
          <a:xfrm>
            <a:off x="2466455" y="2625504"/>
            <a:ext cx="20257" cy="14830"/>
          </a:xfrm>
          <a:custGeom>
            <a:avLst/>
            <a:gdLst/>
            <a:ahLst/>
            <a:cxnLst/>
            <a:rect l="l" t="t" r="r" b="b"/>
            <a:pathLst>
              <a:path w="474" h="347" extrusionOk="0">
                <a:moveTo>
                  <a:pt x="241" y="0"/>
                </a:moveTo>
                <a:cubicBezTo>
                  <a:pt x="149" y="0"/>
                  <a:pt x="52" y="59"/>
                  <a:pt x="1" y="156"/>
                </a:cubicBezTo>
                <a:lnTo>
                  <a:pt x="406" y="346"/>
                </a:lnTo>
                <a:cubicBezTo>
                  <a:pt x="473" y="221"/>
                  <a:pt x="440" y="75"/>
                  <a:pt x="327" y="20"/>
                </a:cubicBezTo>
                <a:cubicBezTo>
                  <a:pt x="300" y="7"/>
                  <a:pt x="271" y="0"/>
                  <a:pt x="24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8"/>
          <p:cNvSpPr/>
          <p:nvPr/>
        </p:nvSpPr>
        <p:spPr>
          <a:xfrm>
            <a:off x="2382223" y="2644308"/>
            <a:ext cx="17907" cy="17821"/>
          </a:xfrm>
          <a:custGeom>
            <a:avLst/>
            <a:gdLst/>
            <a:ahLst/>
            <a:cxnLst/>
            <a:rect l="l" t="t" r="r" b="b"/>
            <a:pathLst>
              <a:path w="419" h="417" extrusionOk="0">
                <a:moveTo>
                  <a:pt x="228" y="0"/>
                </a:moveTo>
                <a:cubicBezTo>
                  <a:pt x="172" y="0"/>
                  <a:pt x="120" y="21"/>
                  <a:pt x="82" y="63"/>
                </a:cubicBezTo>
                <a:cubicBezTo>
                  <a:pt x="1" y="155"/>
                  <a:pt x="14" y="314"/>
                  <a:pt x="116" y="416"/>
                </a:cubicBezTo>
                <a:lnTo>
                  <a:pt x="418" y="84"/>
                </a:lnTo>
                <a:cubicBezTo>
                  <a:pt x="363" y="28"/>
                  <a:pt x="293" y="0"/>
                  <a:pt x="22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8"/>
          <p:cNvSpPr/>
          <p:nvPr/>
        </p:nvSpPr>
        <p:spPr>
          <a:xfrm>
            <a:off x="2463293" y="2653966"/>
            <a:ext cx="17479" cy="17736"/>
          </a:xfrm>
          <a:custGeom>
            <a:avLst/>
            <a:gdLst/>
            <a:ahLst/>
            <a:cxnLst/>
            <a:rect l="l" t="t" r="r" b="b"/>
            <a:pathLst>
              <a:path w="409" h="415" extrusionOk="0">
                <a:moveTo>
                  <a:pt x="237" y="1"/>
                </a:moveTo>
                <a:cubicBezTo>
                  <a:pt x="222" y="1"/>
                  <a:pt x="206" y="3"/>
                  <a:pt x="191" y="7"/>
                </a:cubicBezTo>
                <a:cubicBezTo>
                  <a:pt x="82" y="34"/>
                  <a:pt x="1" y="146"/>
                  <a:pt x="10" y="255"/>
                </a:cubicBezTo>
                <a:cubicBezTo>
                  <a:pt x="16" y="351"/>
                  <a:pt x="86" y="414"/>
                  <a:pt x="174" y="414"/>
                </a:cubicBezTo>
                <a:cubicBezTo>
                  <a:pt x="189" y="414"/>
                  <a:pt x="205" y="412"/>
                  <a:pt x="221" y="408"/>
                </a:cubicBezTo>
                <a:cubicBezTo>
                  <a:pt x="330" y="381"/>
                  <a:pt x="409" y="269"/>
                  <a:pt x="401" y="160"/>
                </a:cubicBezTo>
                <a:cubicBezTo>
                  <a:pt x="393" y="64"/>
                  <a:pt x="322" y="1"/>
                  <a:pt x="2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8"/>
          <p:cNvSpPr/>
          <p:nvPr/>
        </p:nvSpPr>
        <p:spPr>
          <a:xfrm>
            <a:off x="2442523" y="2659479"/>
            <a:ext cx="27351" cy="54532"/>
          </a:xfrm>
          <a:custGeom>
            <a:avLst/>
            <a:gdLst/>
            <a:ahLst/>
            <a:cxnLst/>
            <a:rect l="l" t="t" r="r" b="b"/>
            <a:pathLst>
              <a:path w="640" h="1276" extrusionOk="0">
                <a:moveTo>
                  <a:pt x="0" y="0"/>
                </a:moveTo>
                <a:lnTo>
                  <a:pt x="21" y="1276"/>
                </a:lnTo>
                <a:lnTo>
                  <a:pt x="639" y="956"/>
                </a:lnTo>
                <a:lnTo>
                  <a:pt x="0" y="0"/>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8"/>
          <p:cNvSpPr/>
          <p:nvPr/>
        </p:nvSpPr>
        <p:spPr>
          <a:xfrm>
            <a:off x="2341795" y="2763070"/>
            <a:ext cx="73592" cy="31582"/>
          </a:xfrm>
          <a:custGeom>
            <a:avLst/>
            <a:gdLst/>
            <a:ahLst/>
            <a:cxnLst/>
            <a:rect l="l" t="t" r="r" b="b"/>
            <a:pathLst>
              <a:path w="1722" h="739" extrusionOk="0">
                <a:moveTo>
                  <a:pt x="1" y="0"/>
                </a:moveTo>
                <a:cubicBezTo>
                  <a:pt x="1" y="1"/>
                  <a:pt x="62" y="245"/>
                  <a:pt x="379" y="446"/>
                </a:cubicBezTo>
                <a:cubicBezTo>
                  <a:pt x="691" y="647"/>
                  <a:pt x="1722" y="738"/>
                  <a:pt x="1722" y="738"/>
                </a:cubicBezTo>
                <a:lnTo>
                  <a:pt x="1714" y="422"/>
                </a:lnTo>
                <a:cubicBezTo>
                  <a:pt x="1645" y="427"/>
                  <a:pt x="1566" y="430"/>
                  <a:pt x="1480" y="430"/>
                </a:cubicBezTo>
                <a:cubicBezTo>
                  <a:pt x="942" y="430"/>
                  <a:pt x="151" y="323"/>
                  <a:pt x="1" y="0"/>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8"/>
          <p:cNvSpPr/>
          <p:nvPr/>
        </p:nvSpPr>
        <p:spPr>
          <a:xfrm>
            <a:off x="2080894" y="2860123"/>
            <a:ext cx="290053" cy="440271"/>
          </a:xfrm>
          <a:custGeom>
            <a:avLst/>
            <a:gdLst/>
            <a:ahLst/>
            <a:cxnLst/>
            <a:rect l="l" t="t" r="r" b="b"/>
            <a:pathLst>
              <a:path w="6787" h="10302" extrusionOk="0">
                <a:moveTo>
                  <a:pt x="4706" y="0"/>
                </a:moveTo>
                <a:lnTo>
                  <a:pt x="4706" y="0"/>
                </a:lnTo>
                <a:cubicBezTo>
                  <a:pt x="4706" y="0"/>
                  <a:pt x="3777" y="239"/>
                  <a:pt x="3084" y="1258"/>
                </a:cubicBezTo>
                <a:cubicBezTo>
                  <a:pt x="2417" y="2234"/>
                  <a:pt x="347" y="5919"/>
                  <a:pt x="173" y="6202"/>
                </a:cubicBezTo>
                <a:cubicBezTo>
                  <a:pt x="0" y="6484"/>
                  <a:pt x="51" y="6817"/>
                  <a:pt x="361" y="7082"/>
                </a:cubicBezTo>
                <a:cubicBezTo>
                  <a:pt x="667" y="7344"/>
                  <a:pt x="3366" y="9476"/>
                  <a:pt x="3366" y="9476"/>
                </a:cubicBezTo>
                <a:cubicBezTo>
                  <a:pt x="3518" y="9578"/>
                  <a:pt x="3634" y="9721"/>
                  <a:pt x="3923" y="9952"/>
                </a:cubicBezTo>
                <a:cubicBezTo>
                  <a:pt x="4056" y="10057"/>
                  <a:pt x="4199" y="10183"/>
                  <a:pt x="4372" y="10227"/>
                </a:cubicBezTo>
                <a:cubicBezTo>
                  <a:pt x="4544" y="10275"/>
                  <a:pt x="4726" y="10302"/>
                  <a:pt x="4917" y="10302"/>
                </a:cubicBezTo>
                <a:cubicBezTo>
                  <a:pt x="4972" y="10302"/>
                  <a:pt x="5027" y="10300"/>
                  <a:pt x="5083" y="10295"/>
                </a:cubicBezTo>
                <a:cubicBezTo>
                  <a:pt x="5399" y="10268"/>
                  <a:pt x="5739" y="10162"/>
                  <a:pt x="6055" y="9962"/>
                </a:cubicBezTo>
                <a:cubicBezTo>
                  <a:pt x="6228" y="9853"/>
                  <a:pt x="6395" y="9713"/>
                  <a:pt x="6528" y="9544"/>
                </a:cubicBezTo>
                <a:cubicBezTo>
                  <a:pt x="6660" y="9377"/>
                  <a:pt x="6759" y="9176"/>
                  <a:pt x="6779" y="8990"/>
                </a:cubicBezTo>
                <a:cubicBezTo>
                  <a:pt x="6782" y="8952"/>
                  <a:pt x="6786" y="8911"/>
                  <a:pt x="6769" y="8884"/>
                </a:cubicBezTo>
                <a:cubicBezTo>
                  <a:pt x="6746" y="8833"/>
                  <a:pt x="6677" y="8826"/>
                  <a:pt x="6616" y="8823"/>
                </a:cubicBezTo>
                <a:cubicBezTo>
                  <a:pt x="6546" y="8820"/>
                  <a:pt x="6473" y="8819"/>
                  <a:pt x="6400" y="8819"/>
                </a:cubicBezTo>
                <a:cubicBezTo>
                  <a:pt x="6282" y="8819"/>
                  <a:pt x="6161" y="8821"/>
                  <a:pt x="6041" y="8821"/>
                </a:cubicBezTo>
                <a:cubicBezTo>
                  <a:pt x="5873" y="8821"/>
                  <a:pt x="5709" y="8816"/>
                  <a:pt x="5558" y="8789"/>
                </a:cubicBezTo>
                <a:cubicBezTo>
                  <a:pt x="5283" y="8738"/>
                  <a:pt x="5110" y="8660"/>
                  <a:pt x="5167" y="8619"/>
                </a:cubicBezTo>
                <a:cubicBezTo>
                  <a:pt x="5225" y="8575"/>
                  <a:pt x="5382" y="8616"/>
                  <a:pt x="5654" y="8524"/>
                </a:cubicBezTo>
                <a:cubicBezTo>
                  <a:pt x="5912" y="8436"/>
                  <a:pt x="6167" y="8194"/>
                  <a:pt x="6157" y="8051"/>
                </a:cubicBezTo>
                <a:cubicBezTo>
                  <a:pt x="6151" y="7973"/>
                  <a:pt x="6149" y="7947"/>
                  <a:pt x="6104" y="7947"/>
                </a:cubicBezTo>
                <a:cubicBezTo>
                  <a:pt x="6067" y="7947"/>
                  <a:pt x="6002" y="7965"/>
                  <a:pt x="5881" y="7987"/>
                </a:cubicBezTo>
                <a:cubicBezTo>
                  <a:pt x="5616" y="8037"/>
                  <a:pt x="5392" y="7993"/>
                  <a:pt x="5015" y="8095"/>
                </a:cubicBezTo>
                <a:cubicBezTo>
                  <a:pt x="4769" y="8160"/>
                  <a:pt x="4638" y="8175"/>
                  <a:pt x="4473" y="8175"/>
                </a:cubicBezTo>
                <a:cubicBezTo>
                  <a:pt x="4411" y="8175"/>
                  <a:pt x="4345" y="8173"/>
                  <a:pt x="4267" y="8170"/>
                </a:cubicBezTo>
                <a:cubicBezTo>
                  <a:pt x="3719" y="8147"/>
                  <a:pt x="2285" y="6290"/>
                  <a:pt x="2285" y="6290"/>
                </a:cubicBezTo>
                <a:lnTo>
                  <a:pt x="4505" y="3121"/>
                </a:lnTo>
                <a:cubicBezTo>
                  <a:pt x="4505" y="3121"/>
                  <a:pt x="5467" y="1028"/>
                  <a:pt x="4706"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8"/>
          <p:cNvSpPr txBox="1">
            <a:spLocks noGrp="1"/>
          </p:cNvSpPr>
          <p:nvPr>
            <p:ph type="title"/>
          </p:nvPr>
        </p:nvSpPr>
        <p:spPr>
          <a:xfrm flipH="1">
            <a:off x="4321203" y="1666525"/>
            <a:ext cx="3966600" cy="896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ABOUT THE PROJECT</a:t>
            </a:r>
            <a:endParaRPr dirty="0"/>
          </a:p>
        </p:txBody>
      </p:sp>
      <p:sp>
        <p:nvSpPr>
          <p:cNvPr id="601" name="Google Shape;601;p28"/>
          <p:cNvSpPr txBox="1">
            <a:spLocks noGrp="1"/>
          </p:cNvSpPr>
          <p:nvPr>
            <p:ph type="subTitle" idx="1"/>
          </p:nvPr>
        </p:nvSpPr>
        <p:spPr>
          <a:xfrm>
            <a:off x="5219097" y="2760775"/>
            <a:ext cx="3068700" cy="1170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For solving the issues discussed previously an android application has been created that can perform the all the features.</a:t>
            </a:r>
            <a:endParaRPr dirty="0"/>
          </a:p>
        </p:txBody>
      </p:sp>
      <p:sp>
        <p:nvSpPr>
          <p:cNvPr id="602" name="Google Shape;602;p28"/>
          <p:cNvSpPr/>
          <p:nvPr/>
        </p:nvSpPr>
        <p:spPr>
          <a:xfrm rot="-1288312">
            <a:off x="3524517" y="3134498"/>
            <a:ext cx="583235" cy="286447"/>
          </a:xfrm>
          <a:custGeom>
            <a:avLst/>
            <a:gdLst/>
            <a:ahLst/>
            <a:cxnLst/>
            <a:rect l="l" t="t" r="r" b="b"/>
            <a:pathLst>
              <a:path w="109482" h="54763" extrusionOk="0">
                <a:moveTo>
                  <a:pt x="54738" y="1"/>
                </a:moveTo>
                <a:cubicBezTo>
                  <a:pt x="41976" y="1"/>
                  <a:pt x="29213" y="2674"/>
                  <a:pt x="19475" y="8019"/>
                </a:cubicBezTo>
                <a:cubicBezTo>
                  <a:pt x="1" y="18715"/>
                  <a:pt x="1" y="36051"/>
                  <a:pt x="19475" y="46743"/>
                </a:cubicBezTo>
                <a:cubicBezTo>
                  <a:pt x="29214" y="52089"/>
                  <a:pt x="41978" y="54762"/>
                  <a:pt x="54741" y="54762"/>
                </a:cubicBezTo>
                <a:cubicBezTo>
                  <a:pt x="67504" y="54762"/>
                  <a:pt x="80267" y="52089"/>
                  <a:pt x="90004" y="46743"/>
                </a:cubicBezTo>
                <a:cubicBezTo>
                  <a:pt x="109481" y="36051"/>
                  <a:pt x="109481" y="18715"/>
                  <a:pt x="90004" y="8023"/>
                </a:cubicBezTo>
                <a:cubicBezTo>
                  <a:pt x="80266" y="2675"/>
                  <a:pt x="67502" y="1"/>
                  <a:pt x="54738" y="1"/>
                </a:cubicBezTo>
                <a:close/>
              </a:path>
            </a:pathLst>
          </a:custGeom>
          <a:solidFill>
            <a:srgbClr val="000000">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8"/>
          <p:cNvSpPr/>
          <p:nvPr/>
        </p:nvSpPr>
        <p:spPr>
          <a:xfrm rot="-1288312">
            <a:off x="1180479" y="3191118"/>
            <a:ext cx="583235" cy="286447"/>
          </a:xfrm>
          <a:custGeom>
            <a:avLst/>
            <a:gdLst/>
            <a:ahLst/>
            <a:cxnLst/>
            <a:rect l="l" t="t" r="r" b="b"/>
            <a:pathLst>
              <a:path w="109482" h="54763" extrusionOk="0">
                <a:moveTo>
                  <a:pt x="54738" y="1"/>
                </a:moveTo>
                <a:cubicBezTo>
                  <a:pt x="41976" y="1"/>
                  <a:pt x="29213" y="2674"/>
                  <a:pt x="19475" y="8019"/>
                </a:cubicBezTo>
                <a:cubicBezTo>
                  <a:pt x="1" y="18715"/>
                  <a:pt x="1" y="36051"/>
                  <a:pt x="19475" y="46743"/>
                </a:cubicBezTo>
                <a:cubicBezTo>
                  <a:pt x="29214" y="52089"/>
                  <a:pt x="41978" y="54762"/>
                  <a:pt x="54741" y="54762"/>
                </a:cubicBezTo>
                <a:cubicBezTo>
                  <a:pt x="67504" y="54762"/>
                  <a:pt x="80267" y="52089"/>
                  <a:pt x="90004" y="46743"/>
                </a:cubicBezTo>
                <a:cubicBezTo>
                  <a:pt x="109481" y="36051"/>
                  <a:pt x="109481" y="18715"/>
                  <a:pt x="90004" y="8023"/>
                </a:cubicBezTo>
                <a:cubicBezTo>
                  <a:pt x="80266" y="2675"/>
                  <a:pt x="67502" y="1"/>
                  <a:pt x="54738" y="1"/>
                </a:cubicBezTo>
                <a:close/>
              </a:path>
            </a:pathLst>
          </a:custGeom>
          <a:solidFill>
            <a:srgbClr val="000000">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 name="Google Shape;604;p28"/>
          <p:cNvGrpSpPr/>
          <p:nvPr/>
        </p:nvGrpSpPr>
        <p:grpSpPr>
          <a:xfrm>
            <a:off x="3187740" y="1084518"/>
            <a:ext cx="1358251" cy="2260932"/>
            <a:chOff x="1653252" y="1249313"/>
            <a:chExt cx="1608730" cy="2677877"/>
          </a:xfrm>
        </p:grpSpPr>
        <p:sp>
          <p:nvSpPr>
            <p:cNvPr id="605" name="Google Shape;605;p28"/>
            <p:cNvSpPr/>
            <p:nvPr/>
          </p:nvSpPr>
          <p:spPr>
            <a:xfrm>
              <a:off x="1653252" y="3010960"/>
              <a:ext cx="1287405" cy="739572"/>
            </a:xfrm>
            <a:custGeom>
              <a:avLst/>
              <a:gdLst/>
              <a:ahLst/>
              <a:cxnLst/>
              <a:rect l="l" t="t" r="r" b="b"/>
              <a:pathLst>
                <a:path w="25434" h="14611" extrusionOk="0">
                  <a:moveTo>
                    <a:pt x="22128" y="1"/>
                  </a:moveTo>
                  <a:cubicBezTo>
                    <a:pt x="21958" y="1"/>
                    <a:pt x="21789" y="37"/>
                    <a:pt x="21659" y="110"/>
                  </a:cubicBezTo>
                  <a:lnTo>
                    <a:pt x="258" y="12469"/>
                  </a:lnTo>
                  <a:cubicBezTo>
                    <a:pt x="0" y="12618"/>
                    <a:pt x="0" y="12859"/>
                    <a:pt x="258" y="13009"/>
                  </a:cubicBezTo>
                  <a:lnTo>
                    <a:pt x="2835" y="14498"/>
                  </a:lnTo>
                  <a:cubicBezTo>
                    <a:pt x="2964" y="14573"/>
                    <a:pt x="3134" y="14610"/>
                    <a:pt x="3304" y="14610"/>
                  </a:cubicBezTo>
                  <a:cubicBezTo>
                    <a:pt x="3474" y="14610"/>
                    <a:pt x="3644" y="14573"/>
                    <a:pt x="3774" y="14498"/>
                  </a:cubicBezTo>
                  <a:lnTo>
                    <a:pt x="25175" y="2139"/>
                  </a:lnTo>
                  <a:cubicBezTo>
                    <a:pt x="25433" y="1990"/>
                    <a:pt x="25433" y="1749"/>
                    <a:pt x="25175" y="1599"/>
                  </a:cubicBezTo>
                  <a:lnTo>
                    <a:pt x="22598" y="110"/>
                  </a:lnTo>
                  <a:cubicBezTo>
                    <a:pt x="22467" y="37"/>
                    <a:pt x="22297" y="1"/>
                    <a:pt x="22128" y="1"/>
                  </a:cubicBezTo>
                  <a:close/>
                </a:path>
              </a:pathLst>
            </a:custGeom>
            <a:solidFill>
              <a:srgbClr val="000000">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8"/>
            <p:cNvSpPr/>
            <p:nvPr/>
          </p:nvSpPr>
          <p:spPr>
            <a:xfrm>
              <a:off x="2958632" y="1659063"/>
              <a:ext cx="303351" cy="394614"/>
            </a:xfrm>
            <a:custGeom>
              <a:avLst/>
              <a:gdLst/>
              <a:ahLst/>
              <a:cxnLst/>
              <a:rect l="l" t="t" r="r" b="b"/>
              <a:pathLst>
                <a:path w="5993" h="7796" extrusionOk="0">
                  <a:moveTo>
                    <a:pt x="5786" y="0"/>
                  </a:moveTo>
                  <a:cubicBezTo>
                    <a:pt x="5735" y="0"/>
                    <a:pt x="5678" y="17"/>
                    <a:pt x="5618" y="52"/>
                  </a:cubicBezTo>
                  <a:lnTo>
                    <a:pt x="1674" y="2329"/>
                  </a:lnTo>
                  <a:cubicBezTo>
                    <a:pt x="1467" y="2448"/>
                    <a:pt x="1301" y="2737"/>
                    <a:pt x="1301" y="2978"/>
                  </a:cubicBezTo>
                  <a:lnTo>
                    <a:pt x="1301" y="4597"/>
                  </a:lnTo>
                  <a:lnTo>
                    <a:pt x="151" y="5790"/>
                  </a:lnTo>
                  <a:cubicBezTo>
                    <a:pt x="1" y="5947"/>
                    <a:pt x="33" y="6056"/>
                    <a:pt x="216" y="6056"/>
                  </a:cubicBezTo>
                  <a:cubicBezTo>
                    <a:pt x="236" y="6056"/>
                    <a:pt x="257" y="6055"/>
                    <a:pt x="281" y="6052"/>
                  </a:cubicBezTo>
                  <a:lnTo>
                    <a:pt x="1301" y="5933"/>
                  </a:lnTo>
                  <a:lnTo>
                    <a:pt x="1301" y="7527"/>
                  </a:lnTo>
                  <a:cubicBezTo>
                    <a:pt x="1301" y="7697"/>
                    <a:pt x="1385" y="7796"/>
                    <a:pt x="1508" y="7796"/>
                  </a:cubicBezTo>
                  <a:cubicBezTo>
                    <a:pt x="1558" y="7796"/>
                    <a:pt x="1615" y="7780"/>
                    <a:pt x="1674" y="7745"/>
                  </a:cubicBezTo>
                  <a:lnTo>
                    <a:pt x="5618" y="5467"/>
                  </a:lnTo>
                  <a:cubicBezTo>
                    <a:pt x="5825" y="5348"/>
                    <a:pt x="5992" y="5056"/>
                    <a:pt x="5992" y="4818"/>
                  </a:cubicBezTo>
                  <a:lnTo>
                    <a:pt x="5992" y="265"/>
                  </a:lnTo>
                  <a:cubicBezTo>
                    <a:pt x="5992" y="97"/>
                    <a:pt x="5908" y="0"/>
                    <a:pt x="57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8"/>
            <p:cNvSpPr/>
            <p:nvPr/>
          </p:nvSpPr>
          <p:spPr>
            <a:xfrm>
              <a:off x="3072117" y="1756451"/>
              <a:ext cx="153523" cy="210518"/>
            </a:xfrm>
            <a:custGeom>
              <a:avLst/>
              <a:gdLst/>
              <a:ahLst/>
              <a:cxnLst/>
              <a:rect l="l" t="t" r="r" b="b"/>
              <a:pathLst>
                <a:path w="3033" h="4159" extrusionOk="0">
                  <a:moveTo>
                    <a:pt x="3032" y="1"/>
                  </a:moveTo>
                  <a:lnTo>
                    <a:pt x="1595" y="2499"/>
                  </a:lnTo>
                  <a:cubicBezTo>
                    <a:pt x="1560" y="2560"/>
                    <a:pt x="1514" y="2597"/>
                    <a:pt x="1472" y="2597"/>
                  </a:cubicBezTo>
                  <a:cubicBezTo>
                    <a:pt x="1460" y="2597"/>
                    <a:pt x="1449" y="2594"/>
                    <a:pt x="1438" y="2588"/>
                  </a:cubicBezTo>
                  <a:lnTo>
                    <a:pt x="0" y="1751"/>
                  </a:lnTo>
                  <a:lnTo>
                    <a:pt x="0" y="4020"/>
                  </a:lnTo>
                  <a:cubicBezTo>
                    <a:pt x="0" y="4106"/>
                    <a:pt x="35" y="4159"/>
                    <a:pt x="84" y="4159"/>
                  </a:cubicBezTo>
                  <a:cubicBezTo>
                    <a:pt x="98" y="4159"/>
                    <a:pt x="113" y="4154"/>
                    <a:pt x="129" y="4145"/>
                  </a:cubicBezTo>
                  <a:lnTo>
                    <a:pt x="2903" y="2540"/>
                  </a:lnTo>
                  <a:cubicBezTo>
                    <a:pt x="2975" y="2499"/>
                    <a:pt x="3032" y="2377"/>
                    <a:pt x="3032" y="2269"/>
                  </a:cubicBezTo>
                  <a:lnTo>
                    <a:pt x="30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8"/>
            <p:cNvSpPr/>
            <p:nvPr/>
          </p:nvSpPr>
          <p:spPr>
            <a:xfrm>
              <a:off x="3072117" y="1741823"/>
              <a:ext cx="153523" cy="128973"/>
            </a:xfrm>
            <a:custGeom>
              <a:avLst/>
              <a:gdLst/>
              <a:ahLst/>
              <a:cxnLst/>
              <a:rect l="l" t="t" r="r" b="b"/>
              <a:pathLst>
                <a:path w="3033" h="2548" extrusionOk="0">
                  <a:moveTo>
                    <a:pt x="3032" y="0"/>
                  </a:moveTo>
                  <a:lnTo>
                    <a:pt x="0" y="1751"/>
                  </a:lnTo>
                  <a:lnTo>
                    <a:pt x="1441" y="2540"/>
                  </a:lnTo>
                  <a:cubicBezTo>
                    <a:pt x="1451" y="2545"/>
                    <a:pt x="1461" y="2548"/>
                    <a:pt x="1471" y="2548"/>
                  </a:cubicBezTo>
                  <a:cubicBezTo>
                    <a:pt x="1511" y="2548"/>
                    <a:pt x="1557" y="2514"/>
                    <a:pt x="1595" y="2452"/>
                  </a:cubicBezTo>
                  <a:lnTo>
                    <a:pt x="30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8"/>
            <p:cNvSpPr/>
            <p:nvPr/>
          </p:nvSpPr>
          <p:spPr>
            <a:xfrm>
              <a:off x="2958632" y="2068712"/>
              <a:ext cx="303351" cy="394715"/>
            </a:xfrm>
            <a:custGeom>
              <a:avLst/>
              <a:gdLst/>
              <a:ahLst/>
              <a:cxnLst/>
              <a:rect l="l" t="t" r="r" b="b"/>
              <a:pathLst>
                <a:path w="5993" h="7798" extrusionOk="0">
                  <a:moveTo>
                    <a:pt x="5787" y="1"/>
                  </a:moveTo>
                  <a:cubicBezTo>
                    <a:pt x="5736" y="1"/>
                    <a:pt x="5679" y="18"/>
                    <a:pt x="5618" y="54"/>
                  </a:cubicBezTo>
                  <a:lnTo>
                    <a:pt x="1674" y="2328"/>
                  </a:lnTo>
                  <a:cubicBezTo>
                    <a:pt x="1467" y="2450"/>
                    <a:pt x="1301" y="2739"/>
                    <a:pt x="1301" y="2980"/>
                  </a:cubicBezTo>
                  <a:lnTo>
                    <a:pt x="1301" y="4599"/>
                  </a:lnTo>
                  <a:lnTo>
                    <a:pt x="151" y="5792"/>
                  </a:lnTo>
                  <a:cubicBezTo>
                    <a:pt x="1" y="5948"/>
                    <a:pt x="33" y="6058"/>
                    <a:pt x="216" y="6058"/>
                  </a:cubicBezTo>
                  <a:cubicBezTo>
                    <a:pt x="236" y="6058"/>
                    <a:pt x="258" y="6057"/>
                    <a:pt x="281" y="6054"/>
                  </a:cubicBezTo>
                  <a:lnTo>
                    <a:pt x="1301" y="5935"/>
                  </a:lnTo>
                  <a:lnTo>
                    <a:pt x="1301" y="7529"/>
                  </a:lnTo>
                  <a:cubicBezTo>
                    <a:pt x="1301" y="7699"/>
                    <a:pt x="1385" y="7798"/>
                    <a:pt x="1508" y="7798"/>
                  </a:cubicBezTo>
                  <a:cubicBezTo>
                    <a:pt x="1558" y="7798"/>
                    <a:pt x="1615" y="7782"/>
                    <a:pt x="1674" y="7747"/>
                  </a:cubicBezTo>
                  <a:lnTo>
                    <a:pt x="5618" y="5469"/>
                  </a:lnTo>
                  <a:cubicBezTo>
                    <a:pt x="5825" y="5350"/>
                    <a:pt x="5992" y="5058"/>
                    <a:pt x="5992" y="4820"/>
                  </a:cubicBezTo>
                  <a:lnTo>
                    <a:pt x="5992" y="267"/>
                  </a:lnTo>
                  <a:cubicBezTo>
                    <a:pt x="5992" y="99"/>
                    <a:pt x="5909" y="1"/>
                    <a:pt x="57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8"/>
            <p:cNvSpPr/>
            <p:nvPr/>
          </p:nvSpPr>
          <p:spPr>
            <a:xfrm>
              <a:off x="3059361" y="2184424"/>
              <a:ext cx="172656" cy="193156"/>
            </a:xfrm>
            <a:custGeom>
              <a:avLst/>
              <a:gdLst/>
              <a:ahLst/>
              <a:cxnLst/>
              <a:rect l="l" t="t" r="r" b="b"/>
              <a:pathLst>
                <a:path w="3411" h="3816" extrusionOk="0">
                  <a:moveTo>
                    <a:pt x="1704" y="953"/>
                  </a:moveTo>
                  <a:lnTo>
                    <a:pt x="2258" y="1466"/>
                  </a:lnTo>
                  <a:lnTo>
                    <a:pt x="1976" y="1626"/>
                  </a:lnTo>
                  <a:lnTo>
                    <a:pt x="1976" y="2500"/>
                  </a:lnTo>
                  <a:lnTo>
                    <a:pt x="1432" y="2816"/>
                  </a:lnTo>
                  <a:lnTo>
                    <a:pt x="1432" y="1942"/>
                  </a:lnTo>
                  <a:lnTo>
                    <a:pt x="1150" y="2105"/>
                  </a:lnTo>
                  <a:lnTo>
                    <a:pt x="1704" y="953"/>
                  </a:lnTo>
                  <a:close/>
                  <a:moveTo>
                    <a:pt x="2503" y="1"/>
                  </a:moveTo>
                  <a:cubicBezTo>
                    <a:pt x="2435" y="1"/>
                    <a:pt x="2362" y="21"/>
                    <a:pt x="2285" y="65"/>
                  </a:cubicBezTo>
                  <a:cubicBezTo>
                    <a:pt x="2126" y="158"/>
                    <a:pt x="1983" y="365"/>
                    <a:pt x="1897" y="603"/>
                  </a:cubicBezTo>
                  <a:cubicBezTo>
                    <a:pt x="1852" y="265"/>
                    <a:pt x="1687" y="64"/>
                    <a:pt x="1467" y="64"/>
                  </a:cubicBezTo>
                  <a:cubicBezTo>
                    <a:pt x="1391" y="64"/>
                    <a:pt x="1310" y="88"/>
                    <a:pt x="1224" y="137"/>
                  </a:cubicBezTo>
                  <a:cubicBezTo>
                    <a:pt x="813" y="375"/>
                    <a:pt x="480" y="1082"/>
                    <a:pt x="480" y="1718"/>
                  </a:cubicBezTo>
                  <a:lnTo>
                    <a:pt x="480" y="2303"/>
                  </a:lnTo>
                  <a:lnTo>
                    <a:pt x="477" y="2306"/>
                  </a:lnTo>
                  <a:cubicBezTo>
                    <a:pt x="215" y="2455"/>
                    <a:pt x="0" y="2904"/>
                    <a:pt x="0" y="3309"/>
                  </a:cubicBezTo>
                  <a:cubicBezTo>
                    <a:pt x="0" y="3622"/>
                    <a:pt x="129" y="3816"/>
                    <a:pt x="309" y="3816"/>
                  </a:cubicBezTo>
                  <a:cubicBezTo>
                    <a:pt x="361" y="3816"/>
                    <a:pt x="418" y="3799"/>
                    <a:pt x="477" y="3765"/>
                  </a:cubicBezTo>
                  <a:lnTo>
                    <a:pt x="2934" y="2347"/>
                  </a:lnTo>
                  <a:cubicBezTo>
                    <a:pt x="3196" y="2194"/>
                    <a:pt x="3411" y="1745"/>
                    <a:pt x="3411" y="1341"/>
                  </a:cubicBezTo>
                  <a:cubicBezTo>
                    <a:pt x="3411" y="1029"/>
                    <a:pt x="3281" y="834"/>
                    <a:pt x="3101" y="834"/>
                  </a:cubicBezTo>
                  <a:cubicBezTo>
                    <a:pt x="3049" y="834"/>
                    <a:pt x="2993" y="850"/>
                    <a:pt x="2934" y="885"/>
                  </a:cubicBezTo>
                  <a:lnTo>
                    <a:pt x="2907" y="898"/>
                  </a:lnTo>
                  <a:lnTo>
                    <a:pt x="2907" y="664"/>
                  </a:lnTo>
                  <a:cubicBezTo>
                    <a:pt x="2907" y="252"/>
                    <a:pt x="2739" y="1"/>
                    <a:pt x="2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8"/>
            <p:cNvSpPr/>
            <p:nvPr/>
          </p:nvSpPr>
          <p:spPr>
            <a:xfrm>
              <a:off x="2958632" y="1249313"/>
              <a:ext cx="303351" cy="394665"/>
            </a:xfrm>
            <a:custGeom>
              <a:avLst/>
              <a:gdLst/>
              <a:ahLst/>
              <a:cxnLst/>
              <a:rect l="l" t="t" r="r" b="b"/>
              <a:pathLst>
                <a:path w="5993" h="7797" extrusionOk="0">
                  <a:moveTo>
                    <a:pt x="5785" y="0"/>
                  </a:moveTo>
                  <a:cubicBezTo>
                    <a:pt x="5735" y="0"/>
                    <a:pt x="5678" y="17"/>
                    <a:pt x="5618" y="51"/>
                  </a:cubicBezTo>
                  <a:lnTo>
                    <a:pt x="1674" y="2330"/>
                  </a:lnTo>
                  <a:cubicBezTo>
                    <a:pt x="1467" y="2448"/>
                    <a:pt x="1301" y="2738"/>
                    <a:pt x="1301" y="2978"/>
                  </a:cubicBezTo>
                  <a:lnTo>
                    <a:pt x="1301" y="4597"/>
                  </a:lnTo>
                  <a:lnTo>
                    <a:pt x="151" y="5790"/>
                  </a:lnTo>
                  <a:cubicBezTo>
                    <a:pt x="1" y="5947"/>
                    <a:pt x="33" y="6056"/>
                    <a:pt x="216" y="6056"/>
                  </a:cubicBezTo>
                  <a:cubicBezTo>
                    <a:pt x="236" y="6056"/>
                    <a:pt x="257" y="6055"/>
                    <a:pt x="281" y="6052"/>
                  </a:cubicBezTo>
                  <a:lnTo>
                    <a:pt x="1301" y="5933"/>
                  </a:lnTo>
                  <a:lnTo>
                    <a:pt x="1301" y="7527"/>
                  </a:lnTo>
                  <a:cubicBezTo>
                    <a:pt x="1301" y="7698"/>
                    <a:pt x="1384" y="7796"/>
                    <a:pt x="1507" y="7796"/>
                  </a:cubicBezTo>
                  <a:cubicBezTo>
                    <a:pt x="1557" y="7796"/>
                    <a:pt x="1614" y="7780"/>
                    <a:pt x="1674" y="7745"/>
                  </a:cubicBezTo>
                  <a:lnTo>
                    <a:pt x="5618" y="5467"/>
                  </a:lnTo>
                  <a:cubicBezTo>
                    <a:pt x="5825" y="5349"/>
                    <a:pt x="5992" y="5056"/>
                    <a:pt x="5992" y="4818"/>
                  </a:cubicBezTo>
                  <a:lnTo>
                    <a:pt x="5992" y="269"/>
                  </a:lnTo>
                  <a:cubicBezTo>
                    <a:pt x="5992" y="98"/>
                    <a:pt x="5908" y="0"/>
                    <a:pt x="57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8"/>
            <p:cNvSpPr/>
            <p:nvPr/>
          </p:nvSpPr>
          <p:spPr>
            <a:xfrm>
              <a:off x="3063866" y="1343968"/>
              <a:ext cx="162128" cy="215226"/>
            </a:xfrm>
            <a:custGeom>
              <a:avLst/>
              <a:gdLst/>
              <a:ahLst/>
              <a:cxnLst/>
              <a:rect l="l" t="t" r="r" b="b"/>
              <a:pathLst>
                <a:path w="3203" h="4252" extrusionOk="0">
                  <a:moveTo>
                    <a:pt x="1915" y="1214"/>
                  </a:moveTo>
                  <a:cubicBezTo>
                    <a:pt x="1923" y="1214"/>
                    <a:pt x="1930" y="1214"/>
                    <a:pt x="1938" y="1214"/>
                  </a:cubicBezTo>
                  <a:lnTo>
                    <a:pt x="1965" y="1214"/>
                  </a:lnTo>
                  <a:cubicBezTo>
                    <a:pt x="1968" y="1218"/>
                    <a:pt x="1975" y="1218"/>
                    <a:pt x="1979" y="1218"/>
                  </a:cubicBezTo>
                  <a:cubicBezTo>
                    <a:pt x="2098" y="1235"/>
                    <a:pt x="2196" y="1306"/>
                    <a:pt x="2254" y="1435"/>
                  </a:cubicBezTo>
                  <a:cubicBezTo>
                    <a:pt x="2404" y="1765"/>
                    <a:pt x="2233" y="2343"/>
                    <a:pt x="1873" y="2724"/>
                  </a:cubicBezTo>
                  <a:cubicBezTo>
                    <a:pt x="1720" y="2883"/>
                    <a:pt x="1560" y="2982"/>
                    <a:pt x="1414" y="3019"/>
                  </a:cubicBezTo>
                  <a:cubicBezTo>
                    <a:pt x="1408" y="3023"/>
                    <a:pt x="1400" y="3023"/>
                    <a:pt x="1394" y="3026"/>
                  </a:cubicBezTo>
                  <a:cubicBezTo>
                    <a:pt x="1390" y="3026"/>
                    <a:pt x="1387" y="3026"/>
                    <a:pt x="1380" y="3030"/>
                  </a:cubicBezTo>
                  <a:cubicBezTo>
                    <a:pt x="1370" y="3030"/>
                    <a:pt x="1359" y="3033"/>
                    <a:pt x="1350" y="3033"/>
                  </a:cubicBezTo>
                  <a:cubicBezTo>
                    <a:pt x="1339" y="3036"/>
                    <a:pt x="1326" y="3036"/>
                    <a:pt x="1312" y="3036"/>
                  </a:cubicBezTo>
                  <a:lnTo>
                    <a:pt x="1292" y="3036"/>
                  </a:lnTo>
                  <a:cubicBezTo>
                    <a:pt x="1290" y="3038"/>
                    <a:pt x="1288" y="3039"/>
                    <a:pt x="1287" y="3039"/>
                  </a:cubicBezTo>
                  <a:cubicBezTo>
                    <a:pt x="1285" y="3039"/>
                    <a:pt x="1284" y="3038"/>
                    <a:pt x="1282" y="3036"/>
                  </a:cubicBezTo>
                  <a:cubicBezTo>
                    <a:pt x="1135" y="3036"/>
                    <a:pt x="1017" y="2961"/>
                    <a:pt x="948" y="2815"/>
                  </a:cubicBezTo>
                  <a:cubicBezTo>
                    <a:pt x="924" y="2761"/>
                    <a:pt x="907" y="2696"/>
                    <a:pt x="901" y="2632"/>
                  </a:cubicBezTo>
                  <a:cubicBezTo>
                    <a:pt x="898" y="2597"/>
                    <a:pt x="894" y="2564"/>
                    <a:pt x="894" y="2530"/>
                  </a:cubicBezTo>
                  <a:cubicBezTo>
                    <a:pt x="898" y="2210"/>
                    <a:pt x="1061" y="1812"/>
                    <a:pt x="1332" y="1527"/>
                  </a:cubicBezTo>
                  <a:cubicBezTo>
                    <a:pt x="1417" y="1435"/>
                    <a:pt x="1510" y="1364"/>
                    <a:pt x="1598" y="1312"/>
                  </a:cubicBezTo>
                  <a:cubicBezTo>
                    <a:pt x="1629" y="1292"/>
                    <a:pt x="1659" y="1279"/>
                    <a:pt x="1686" y="1265"/>
                  </a:cubicBezTo>
                  <a:cubicBezTo>
                    <a:pt x="1766" y="1231"/>
                    <a:pt x="1843" y="1214"/>
                    <a:pt x="1915" y="1214"/>
                  </a:cubicBezTo>
                  <a:close/>
                  <a:moveTo>
                    <a:pt x="2404" y="0"/>
                  </a:moveTo>
                  <a:lnTo>
                    <a:pt x="2053" y="35"/>
                  </a:lnTo>
                  <a:cubicBezTo>
                    <a:pt x="2020" y="38"/>
                    <a:pt x="1985" y="61"/>
                    <a:pt x="1975" y="88"/>
                  </a:cubicBezTo>
                  <a:lnTo>
                    <a:pt x="1785" y="602"/>
                  </a:lnTo>
                  <a:cubicBezTo>
                    <a:pt x="1775" y="626"/>
                    <a:pt x="1740" y="660"/>
                    <a:pt x="1706" y="673"/>
                  </a:cubicBezTo>
                  <a:cubicBezTo>
                    <a:pt x="1635" y="711"/>
                    <a:pt x="1563" y="752"/>
                    <a:pt x="1489" y="802"/>
                  </a:cubicBezTo>
                  <a:cubicBezTo>
                    <a:pt x="1475" y="811"/>
                    <a:pt x="1459" y="816"/>
                    <a:pt x="1445" y="816"/>
                  </a:cubicBezTo>
                  <a:cubicBezTo>
                    <a:pt x="1432" y="816"/>
                    <a:pt x="1421" y="812"/>
                    <a:pt x="1414" y="802"/>
                  </a:cubicBezTo>
                  <a:lnTo>
                    <a:pt x="1234" y="527"/>
                  </a:lnTo>
                  <a:cubicBezTo>
                    <a:pt x="1228" y="520"/>
                    <a:pt x="1220" y="517"/>
                    <a:pt x="1211" y="517"/>
                  </a:cubicBezTo>
                  <a:cubicBezTo>
                    <a:pt x="1198" y="517"/>
                    <a:pt x="1183" y="523"/>
                    <a:pt x="1169" y="537"/>
                  </a:cubicBezTo>
                  <a:lnTo>
                    <a:pt x="782" y="945"/>
                  </a:lnTo>
                  <a:cubicBezTo>
                    <a:pt x="758" y="970"/>
                    <a:pt x="744" y="1006"/>
                    <a:pt x="752" y="1031"/>
                  </a:cubicBezTo>
                  <a:lnTo>
                    <a:pt x="860" y="1394"/>
                  </a:lnTo>
                  <a:cubicBezTo>
                    <a:pt x="867" y="1418"/>
                    <a:pt x="857" y="1455"/>
                    <a:pt x="840" y="1483"/>
                  </a:cubicBezTo>
                  <a:cubicBezTo>
                    <a:pt x="775" y="1582"/>
                    <a:pt x="714" y="1687"/>
                    <a:pt x="663" y="1792"/>
                  </a:cubicBezTo>
                  <a:cubicBezTo>
                    <a:pt x="650" y="1816"/>
                    <a:pt x="612" y="1847"/>
                    <a:pt x="578" y="1853"/>
                  </a:cubicBezTo>
                  <a:lnTo>
                    <a:pt x="248" y="1932"/>
                  </a:lnTo>
                  <a:cubicBezTo>
                    <a:pt x="214" y="1941"/>
                    <a:pt x="180" y="1969"/>
                    <a:pt x="173" y="1996"/>
                  </a:cubicBezTo>
                  <a:lnTo>
                    <a:pt x="7" y="2557"/>
                  </a:lnTo>
                  <a:cubicBezTo>
                    <a:pt x="0" y="2581"/>
                    <a:pt x="17" y="2605"/>
                    <a:pt x="47" y="2605"/>
                  </a:cubicBezTo>
                  <a:lnTo>
                    <a:pt x="350" y="2622"/>
                  </a:lnTo>
                  <a:cubicBezTo>
                    <a:pt x="380" y="2625"/>
                    <a:pt x="405" y="2646"/>
                    <a:pt x="401" y="2672"/>
                  </a:cubicBezTo>
                  <a:cubicBezTo>
                    <a:pt x="391" y="2774"/>
                    <a:pt x="391" y="2870"/>
                    <a:pt x="401" y="2965"/>
                  </a:cubicBezTo>
                  <a:cubicBezTo>
                    <a:pt x="405" y="2989"/>
                    <a:pt x="388" y="3026"/>
                    <a:pt x="367" y="3054"/>
                  </a:cubicBezTo>
                  <a:lnTo>
                    <a:pt x="30" y="3462"/>
                  </a:lnTo>
                  <a:cubicBezTo>
                    <a:pt x="10" y="3485"/>
                    <a:pt x="0" y="3523"/>
                    <a:pt x="10" y="3546"/>
                  </a:cubicBezTo>
                  <a:lnTo>
                    <a:pt x="170" y="3900"/>
                  </a:lnTo>
                  <a:cubicBezTo>
                    <a:pt x="173" y="3903"/>
                    <a:pt x="176" y="3907"/>
                    <a:pt x="180" y="3910"/>
                  </a:cubicBezTo>
                  <a:cubicBezTo>
                    <a:pt x="184" y="3914"/>
                    <a:pt x="190" y="3914"/>
                    <a:pt x="193" y="3914"/>
                  </a:cubicBezTo>
                  <a:cubicBezTo>
                    <a:pt x="207" y="3914"/>
                    <a:pt x="221" y="3907"/>
                    <a:pt x="234" y="3896"/>
                  </a:cubicBezTo>
                  <a:lnTo>
                    <a:pt x="595" y="3567"/>
                  </a:lnTo>
                  <a:cubicBezTo>
                    <a:pt x="610" y="3552"/>
                    <a:pt x="629" y="3544"/>
                    <a:pt x="646" y="3544"/>
                  </a:cubicBezTo>
                  <a:cubicBezTo>
                    <a:pt x="656" y="3544"/>
                    <a:pt x="666" y="3547"/>
                    <a:pt x="673" y="3553"/>
                  </a:cubicBezTo>
                  <a:cubicBezTo>
                    <a:pt x="717" y="3590"/>
                    <a:pt x="772" y="3621"/>
                    <a:pt x="826" y="3642"/>
                  </a:cubicBezTo>
                  <a:cubicBezTo>
                    <a:pt x="849" y="3652"/>
                    <a:pt x="867" y="3679"/>
                    <a:pt x="863" y="3706"/>
                  </a:cubicBezTo>
                  <a:lnTo>
                    <a:pt x="752" y="4209"/>
                  </a:lnTo>
                  <a:cubicBezTo>
                    <a:pt x="747" y="4223"/>
                    <a:pt x="755" y="4237"/>
                    <a:pt x="765" y="4243"/>
                  </a:cubicBezTo>
                  <a:lnTo>
                    <a:pt x="768" y="4243"/>
                  </a:lnTo>
                  <a:cubicBezTo>
                    <a:pt x="773" y="4248"/>
                    <a:pt x="780" y="4251"/>
                    <a:pt x="788" y="4251"/>
                  </a:cubicBezTo>
                  <a:cubicBezTo>
                    <a:pt x="791" y="4251"/>
                    <a:pt x="795" y="4251"/>
                    <a:pt x="799" y="4250"/>
                  </a:cubicBezTo>
                  <a:lnTo>
                    <a:pt x="1152" y="4216"/>
                  </a:lnTo>
                  <a:cubicBezTo>
                    <a:pt x="1183" y="4213"/>
                    <a:pt x="1221" y="4189"/>
                    <a:pt x="1227" y="4162"/>
                  </a:cubicBezTo>
                  <a:lnTo>
                    <a:pt x="1421" y="3652"/>
                  </a:lnTo>
                  <a:cubicBezTo>
                    <a:pt x="1431" y="3625"/>
                    <a:pt x="1465" y="3590"/>
                    <a:pt x="1496" y="3577"/>
                  </a:cubicBezTo>
                  <a:cubicBezTo>
                    <a:pt x="1533" y="3560"/>
                    <a:pt x="1571" y="3540"/>
                    <a:pt x="1608" y="3515"/>
                  </a:cubicBezTo>
                  <a:cubicBezTo>
                    <a:pt x="1645" y="3495"/>
                    <a:pt x="1679" y="3475"/>
                    <a:pt x="1714" y="3451"/>
                  </a:cubicBezTo>
                  <a:cubicBezTo>
                    <a:pt x="1730" y="3440"/>
                    <a:pt x="1747" y="3434"/>
                    <a:pt x="1762" y="3434"/>
                  </a:cubicBezTo>
                  <a:cubicBezTo>
                    <a:pt x="1775" y="3434"/>
                    <a:pt x="1785" y="3438"/>
                    <a:pt x="1792" y="3448"/>
                  </a:cubicBezTo>
                  <a:lnTo>
                    <a:pt x="1971" y="3723"/>
                  </a:lnTo>
                  <a:cubicBezTo>
                    <a:pt x="1971" y="3727"/>
                    <a:pt x="1975" y="3730"/>
                    <a:pt x="1979" y="3730"/>
                  </a:cubicBezTo>
                  <a:cubicBezTo>
                    <a:pt x="1983" y="3733"/>
                    <a:pt x="1988" y="3734"/>
                    <a:pt x="1994" y="3734"/>
                  </a:cubicBezTo>
                  <a:cubicBezTo>
                    <a:pt x="2006" y="3734"/>
                    <a:pt x="2023" y="3727"/>
                    <a:pt x="2037" y="3713"/>
                  </a:cubicBezTo>
                  <a:lnTo>
                    <a:pt x="2420" y="3305"/>
                  </a:lnTo>
                  <a:cubicBezTo>
                    <a:pt x="2445" y="3281"/>
                    <a:pt x="2458" y="3244"/>
                    <a:pt x="2451" y="3220"/>
                  </a:cubicBezTo>
                  <a:lnTo>
                    <a:pt x="2343" y="2856"/>
                  </a:lnTo>
                  <a:cubicBezTo>
                    <a:pt x="2339" y="2836"/>
                    <a:pt x="2346" y="2795"/>
                    <a:pt x="2363" y="2768"/>
                  </a:cubicBezTo>
                  <a:cubicBezTo>
                    <a:pt x="2431" y="2669"/>
                    <a:pt x="2489" y="2564"/>
                    <a:pt x="2543" y="2462"/>
                  </a:cubicBezTo>
                  <a:cubicBezTo>
                    <a:pt x="2553" y="2434"/>
                    <a:pt x="2591" y="2407"/>
                    <a:pt x="2624" y="2398"/>
                  </a:cubicBezTo>
                  <a:lnTo>
                    <a:pt x="2958" y="2319"/>
                  </a:lnTo>
                  <a:cubicBezTo>
                    <a:pt x="2988" y="2309"/>
                    <a:pt x="3022" y="2282"/>
                    <a:pt x="3032" y="2255"/>
                  </a:cubicBezTo>
                  <a:lnTo>
                    <a:pt x="3199" y="1697"/>
                  </a:lnTo>
                  <a:cubicBezTo>
                    <a:pt x="3203" y="1676"/>
                    <a:pt x="3195" y="1659"/>
                    <a:pt x="3179" y="1653"/>
                  </a:cubicBezTo>
                  <a:lnTo>
                    <a:pt x="3179" y="1649"/>
                  </a:lnTo>
                  <a:cubicBezTo>
                    <a:pt x="3172" y="1646"/>
                    <a:pt x="3165" y="1646"/>
                    <a:pt x="3154" y="1646"/>
                  </a:cubicBezTo>
                  <a:lnTo>
                    <a:pt x="2856" y="1629"/>
                  </a:lnTo>
                  <a:cubicBezTo>
                    <a:pt x="2825" y="1626"/>
                    <a:pt x="2801" y="1605"/>
                    <a:pt x="2804" y="1577"/>
                  </a:cubicBezTo>
                  <a:cubicBezTo>
                    <a:pt x="2808" y="1530"/>
                    <a:pt x="2812" y="1483"/>
                    <a:pt x="2812" y="1439"/>
                  </a:cubicBezTo>
                  <a:cubicBezTo>
                    <a:pt x="2812" y="1387"/>
                    <a:pt x="2808" y="1337"/>
                    <a:pt x="2804" y="1289"/>
                  </a:cubicBezTo>
                  <a:cubicBezTo>
                    <a:pt x="2801" y="1265"/>
                    <a:pt x="2815" y="1224"/>
                    <a:pt x="2835" y="1197"/>
                  </a:cubicBezTo>
                  <a:lnTo>
                    <a:pt x="3175" y="789"/>
                  </a:lnTo>
                  <a:cubicBezTo>
                    <a:pt x="3195" y="766"/>
                    <a:pt x="3203" y="728"/>
                    <a:pt x="3195" y="708"/>
                  </a:cubicBezTo>
                  <a:lnTo>
                    <a:pt x="3036" y="354"/>
                  </a:lnTo>
                  <a:cubicBezTo>
                    <a:pt x="3032" y="347"/>
                    <a:pt x="3029" y="344"/>
                    <a:pt x="3026" y="340"/>
                  </a:cubicBezTo>
                  <a:lnTo>
                    <a:pt x="3022" y="340"/>
                  </a:lnTo>
                  <a:cubicBezTo>
                    <a:pt x="3019" y="339"/>
                    <a:pt x="3015" y="338"/>
                    <a:pt x="3010" y="338"/>
                  </a:cubicBezTo>
                  <a:cubicBezTo>
                    <a:pt x="2998" y="338"/>
                    <a:pt x="2984" y="345"/>
                    <a:pt x="2971" y="358"/>
                  </a:cubicBezTo>
                  <a:lnTo>
                    <a:pt x="2611" y="684"/>
                  </a:lnTo>
                  <a:cubicBezTo>
                    <a:pt x="2596" y="699"/>
                    <a:pt x="2577" y="707"/>
                    <a:pt x="2559" y="707"/>
                  </a:cubicBezTo>
                  <a:cubicBezTo>
                    <a:pt x="2549" y="707"/>
                    <a:pt x="2539" y="704"/>
                    <a:pt x="2533" y="697"/>
                  </a:cubicBezTo>
                  <a:cubicBezTo>
                    <a:pt x="2485" y="660"/>
                    <a:pt x="2434" y="629"/>
                    <a:pt x="2379" y="609"/>
                  </a:cubicBezTo>
                  <a:cubicBezTo>
                    <a:pt x="2352" y="598"/>
                    <a:pt x="2335" y="571"/>
                    <a:pt x="2343" y="544"/>
                  </a:cubicBezTo>
                  <a:lnTo>
                    <a:pt x="2454" y="41"/>
                  </a:lnTo>
                  <a:cubicBezTo>
                    <a:pt x="2458" y="27"/>
                    <a:pt x="2451" y="14"/>
                    <a:pt x="2437" y="7"/>
                  </a:cubicBezTo>
                  <a:cubicBezTo>
                    <a:pt x="2431" y="0"/>
                    <a:pt x="2417" y="0"/>
                    <a:pt x="24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8"/>
            <p:cNvSpPr/>
            <p:nvPr/>
          </p:nvSpPr>
          <p:spPr>
            <a:xfrm>
              <a:off x="1701238" y="1311775"/>
              <a:ext cx="1187790" cy="2384034"/>
            </a:xfrm>
            <a:custGeom>
              <a:avLst/>
              <a:gdLst/>
              <a:ahLst/>
              <a:cxnLst/>
              <a:rect l="l" t="t" r="r" b="b"/>
              <a:pathLst>
                <a:path w="23466" h="47099" extrusionOk="0">
                  <a:moveTo>
                    <a:pt x="21266" y="0"/>
                  </a:moveTo>
                  <a:cubicBezTo>
                    <a:pt x="21096" y="0"/>
                    <a:pt x="20926" y="38"/>
                    <a:pt x="20797" y="112"/>
                  </a:cubicBezTo>
                  <a:lnTo>
                    <a:pt x="469" y="11849"/>
                  </a:lnTo>
                  <a:cubicBezTo>
                    <a:pt x="211" y="11998"/>
                    <a:pt x="0" y="12362"/>
                    <a:pt x="0" y="12658"/>
                  </a:cubicBezTo>
                  <a:lnTo>
                    <a:pt x="0" y="45446"/>
                  </a:lnTo>
                  <a:cubicBezTo>
                    <a:pt x="0" y="45741"/>
                    <a:pt x="211" y="46105"/>
                    <a:pt x="469" y="46255"/>
                  </a:cubicBezTo>
                  <a:lnTo>
                    <a:pt x="1731" y="46986"/>
                  </a:lnTo>
                  <a:cubicBezTo>
                    <a:pt x="1862" y="47061"/>
                    <a:pt x="2032" y="47098"/>
                    <a:pt x="2201" y="47098"/>
                  </a:cubicBezTo>
                  <a:cubicBezTo>
                    <a:pt x="2371" y="47098"/>
                    <a:pt x="2540" y="47061"/>
                    <a:pt x="2669" y="46986"/>
                  </a:cubicBezTo>
                  <a:lnTo>
                    <a:pt x="22996" y="35250"/>
                  </a:lnTo>
                  <a:cubicBezTo>
                    <a:pt x="23255" y="35101"/>
                    <a:pt x="23465" y="34737"/>
                    <a:pt x="23465" y="34437"/>
                  </a:cubicBezTo>
                  <a:lnTo>
                    <a:pt x="23465" y="1653"/>
                  </a:lnTo>
                  <a:cubicBezTo>
                    <a:pt x="23465" y="1353"/>
                    <a:pt x="23255" y="990"/>
                    <a:pt x="22996" y="840"/>
                  </a:cubicBezTo>
                  <a:lnTo>
                    <a:pt x="21735" y="112"/>
                  </a:lnTo>
                  <a:cubicBezTo>
                    <a:pt x="21606" y="38"/>
                    <a:pt x="21436" y="0"/>
                    <a:pt x="212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8"/>
            <p:cNvSpPr/>
            <p:nvPr/>
          </p:nvSpPr>
          <p:spPr>
            <a:xfrm>
              <a:off x="1704629" y="1935942"/>
              <a:ext cx="456" cy="759"/>
            </a:xfrm>
            <a:custGeom>
              <a:avLst/>
              <a:gdLst/>
              <a:ahLst/>
              <a:cxnLst/>
              <a:rect l="l" t="t" r="r" b="b"/>
              <a:pathLst>
                <a:path w="9" h="15" extrusionOk="0">
                  <a:moveTo>
                    <a:pt x="1" y="14"/>
                  </a:moveTo>
                  <a:cubicBezTo>
                    <a:pt x="1" y="11"/>
                    <a:pt x="5" y="8"/>
                    <a:pt x="8" y="0"/>
                  </a:cubicBezTo>
                  <a:cubicBezTo>
                    <a:pt x="5" y="8"/>
                    <a:pt x="1" y="11"/>
                    <a:pt x="1" y="14"/>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8"/>
            <p:cNvSpPr/>
            <p:nvPr/>
          </p:nvSpPr>
          <p:spPr>
            <a:xfrm>
              <a:off x="1702402" y="1936650"/>
              <a:ext cx="2278" cy="7238"/>
            </a:xfrm>
            <a:custGeom>
              <a:avLst/>
              <a:gdLst/>
              <a:ahLst/>
              <a:cxnLst/>
              <a:rect l="l" t="t" r="r" b="b"/>
              <a:pathLst>
                <a:path w="45" h="143" extrusionOk="0">
                  <a:moveTo>
                    <a:pt x="1" y="143"/>
                  </a:moveTo>
                  <a:cubicBezTo>
                    <a:pt x="11" y="96"/>
                    <a:pt x="24" y="48"/>
                    <a:pt x="45" y="0"/>
                  </a:cubicBezTo>
                  <a:cubicBezTo>
                    <a:pt x="24" y="48"/>
                    <a:pt x="11" y="96"/>
                    <a:pt x="1" y="143"/>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8"/>
            <p:cNvSpPr/>
            <p:nvPr/>
          </p:nvSpPr>
          <p:spPr>
            <a:xfrm>
              <a:off x="1705034" y="1311775"/>
              <a:ext cx="1183994" cy="681716"/>
            </a:xfrm>
            <a:custGeom>
              <a:avLst/>
              <a:gdLst/>
              <a:ahLst/>
              <a:cxnLst/>
              <a:rect l="l" t="t" r="r" b="b"/>
              <a:pathLst>
                <a:path w="23391" h="13468" extrusionOk="0">
                  <a:moveTo>
                    <a:pt x="65" y="12196"/>
                  </a:moveTo>
                  <a:cubicBezTo>
                    <a:pt x="41" y="12240"/>
                    <a:pt x="17" y="12287"/>
                    <a:pt x="0" y="12331"/>
                  </a:cubicBezTo>
                  <a:cubicBezTo>
                    <a:pt x="19" y="12285"/>
                    <a:pt x="41" y="12240"/>
                    <a:pt x="66" y="12197"/>
                  </a:cubicBezTo>
                  <a:lnTo>
                    <a:pt x="66" y="12197"/>
                  </a:lnTo>
                  <a:lnTo>
                    <a:pt x="65" y="12196"/>
                  </a:lnTo>
                  <a:close/>
                  <a:moveTo>
                    <a:pt x="21191" y="0"/>
                  </a:moveTo>
                  <a:cubicBezTo>
                    <a:pt x="21021" y="0"/>
                    <a:pt x="20851" y="38"/>
                    <a:pt x="20722" y="112"/>
                  </a:cubicBezTo>
                  <a:lnTo>
                    <a:pt x="394" y="11846"/>
                  </a:lnTo>
                  <a:cubicBezTo>
                    <a:pt x="266" y="11921"/>
                    <a:pt x="150" y="12050"/>
                    <a:pt x="66" y="12197"/>
                  </a:cubicBezTo>
                  <a:lnTo>
                    <a:pt x="66" y="12197"/>
                  </a:lnTo>
                  <a:lnTo>
                    <a:pt x="2264" y="13467"/>
                  </a:lnTo>
                  <a:cubicBezTo>
                    <a:pt x="2349" y="13321"/>
                    <a:pt x="2465" y="13192"/>
                    <a:pt x="2594" y="13117"/>
                  </a:cubicBezTo>
                  <a:lnTo>
                    <a:pt x="22921" y="1381"/>
                  </a:lnTo>
                  <a:cubicBezTo>
                    <a:pt x="22996" y="1338"/>
                    <a:pt x="23067" y="1317"/>
                    <a:pt x="23130" y="1317"/>
                  </a:cubicBezTo>
                  <a:cubicBezTo>
                    <a:pt x="23284" y="1317"/>
                    <a:pt x="23390" y="1440"/>
                    <a:pt x="23390" y="1652"/>
                  </a:cubicBezTo>
                  <a:lnTo>
                    <a:pt x="23390" y="1652"/>
                  </a:lnTo>
                  <a:cubicBezTo>
                    <a:pt x="23390" y="1353"/>
                    <a:pt x="23180" y="989"/>
                    <a:pt x="22921" y="840"/>
                  </a:cubicBezTo>
                  <a:lnTo>
                    <a:pt x="21660" y="112"/>
                  </a:lnTo>
                  <a:cubicBezTo>
                    <a:pt x="21531" y="38"/>
                    <a:pt x="21361" y="0"/>
                    <a:pt x="211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8"/>
            <p:cNvSpPr/>
            <p:nvPr/>
          </p:nvSpPr>
          <p:spPr>
            <a:xfrm>
              <a:off x="1886904" y="1559093"/>
              <a:ext cx="909040" cy="1664556"/>
            </a:xfrm>
            <a:custGeom>
              <a:avLst/>
              <a:gdLst/>
              <a:ahLst/>
              <a:cxnLst/>
              <a:rect l="l" t="t" r="r" b="b"/>
              <a:pathLst>
                <a:path w="17959" h="32885" extrusionOk="0">
                  <a:moveTo>
                    <a:pt x="17742" y="1"/>
                  </a:moveTo>
                  <a:cubicBezTo>
                    <a:pt x="17689" y="1"/>
                    <a:pt x="17630" y="18"/>
                    <a:pt x="17567" y="54"/>
                  </a:cubicBezTo>
                  <a:lnTo>
                    <a:pt x="392" y="9972"/>
                  </a:lnTo>
                  <a:cubicBezTo>
                    <a:pt x="174" y="10097"/>
                    <a:pt x="1" y="10400"/>
                    <a:pt x="1" y="10648"/>
                  </a:cubicBezTo>
                  <a:lnTo>
                    <a:pt x="1" y="32604"/>
                  </a:lnTo>
                  <a:cubicBezTo>
                    <a:pt x="1" y="32783"/>
                    <a:pt x="88" y="32884"/>
                    <a:pt x="217" y="32884"/>
                  </a:cubicBezTo>
                  <a:cubicBezTo>
                    <a:pt x="269" y="32884"/>
                    <a:pt x="328" y="32868"/>
                    <a:pt x="392" y="32832"/>
                  </a:cubicBezTo>
                  <a:lnTo>
                    <a:pt x="17567" y="22915"/>
                  </a:lnTo>
                  <a:cubicBezTo>
                    <a:pt x="17782" y="22789"/>
                    <a:pt x="17958" y="22487"/>
                    <a:pt x="17958" y="22234"/>
                  </a:cubicBezTo>
                  <a:lnTo>
                    <a:pt x="17958" y="279"/>
                  </a:lnTo>
                  <a:cubicBezTo>
                    <a:pt x="17958" y="103"/>
                    <a:pt x="17870" y="1"/>
                    <a:pt x="177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8"/>
            <p:cNvSpPr/>
            <p:nvPr/>
          </p:nvSpPr>
          <p:spPr>
            <a:xfrm>
              <a:off x="1701238" y="1929058"/>
              <a:ext cx="129631" cy="1766652"/>
            </a:xfrm>
            <a:custGeom>
              <a:avLst/>
              <a:gdLst/>
              <a:ahLst/>
              <a:cxnLst/>
              <a:rect l="l" t="t" r="r" b="b"/>
              <a:pathLst>
                <a:path w="2561" h="34902" extrusionOk="0">
                  <a:moveTo>
                    <a:pt x="140" y="1"/>
                  </a:moveTo>
                  <a:cubicBezTo>
                    <a:pt x="88" y="92"/>
                    <a:pt x="44" y="194"/>
                    <a:pt x="24" y="293"/>
                  </a:cubicBezTo>
                  <a:cubicBezTo>
                    <a:pt x="7" y="351"/>
                    <a:pt x="0" y="409"/>
                    <a:pt x="0" y="463"/>
                  </a:cubicBezTo>
                  <a:lnTo>
                    <a:pt x="3" y="33248"/>
                  </a:lnTo>
                  <a:cubicBezTo>
                    <a:pt x="3" y="33550"/>
                    <a:pt x="211" y="33910"/>
                    <a:pt x="469" y="34060"/>
                  </a:cubicBezTo>
                  <a:lnTo>
                    <a:pt x="1731" y="34791"/>
                  </a:lnTo>
                  <a:cubicBezTo>
                    <a:pt x="1765" y="34808"/>
                    <a:pt x="1798" y="34825"/>
                    <a:pt x="1836" y="34839"/>
                  </a:cubicBezTo>
                  <a:cubicBezTo>
                    <a:pt x="1853" y="34845"/>
                    <a:pt x="1874" y="34852"/>
                    <a:pt x="1894" y="34859"/>
                  </a:cubicBezTo>
                  <a:cubicBezTo>
                    <a:pt x="1931" y="34869"/>
                    <a:pt x="1972" y="34880"/>
                    <a:pt x="2013" y="34886"/>
                  </a:cubicBezTo>
                  <a:cubicBezTo>
                    <a:pt x="2074" y="34896"/>
                    <a:pt x="2138" y="34901"/>
                    <a:pt x="2202" y="34901"/>
                  </a:cubicBezTo>
                  <a:cubicBezTo>
                    <a:pt x="2265" y="34901"/>
                    <a:pt x="2329" y="34896"/>
                    <a:pt x="2390" y="34886"/>
                  </a:cubicBezTo>
                  <a:cubicBezTo>
                    <a:pt x="2421" y="34880"/>
                    <a:pt x="2451" y="34872"/>
                    <a:pt x="2482" y="34866"/>
                  </a:cubicBezTo>
                  <a:cubicBezTo>
                    <a:pt x="2509" y="34859"/>
                    <a:pt x="2536" y="34849"/>
                    <a:pt x="2561" y="34839"/>
                  </a:cubicBezTo>
                  <a:lnTo>
                    <a:pt x="2561" y="34839"/>
                  </a:lnTo>
                  <a:cubicBezTo>
                    <a:pt x="2524" y="34850"/>
                    <a:pt x="2490" y="34856"/>
                    <a:pt x="2457" y="34856"/>
                  </a:cubicBezTo>
                  <a:cubicBezTo>
                    <a:pt x="2304" y="34856"/>
                    <a:pt x="2200" y="34733"/>
                    <a:pt x="2200" y="34519"/>
                  </a:cubicBezTo>
                  <a:lnTo>
                    <a:pt x="2200" y="1735"/>
                  </a:lnTo>
                  <a:cubicBezTo>
                    <a:pt x="2200" y="1585"/>
                    <a:pt x="2255" y="1418"/>
                    <a:pt x="2339" y="1272"/>
                  </a:cubicBezTo>
                  <a:lnTo>
                    <a:pt x="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8"/>
            <p:cNvSpPr/>
            <p:nvPr/>
          </p:nvSpPr>
          <p:spPr>
            <a:xfrm>
              <a:off x="2026153" y="3270882"/>
              <a:ext cx="106550" cy="150283"/>
            </a:xfrm>
            <a:custGeom>
              <a:avLst/>
              <a:gdLst/>
              <a:ahLst/>
              <a:cxnLst/>
              <a:rect l="l" t="t" r="r" b="b"/>
              <a:pathLst>
                <a:path w="2105" h="2969" extrusionOk="0">
                  <a:moveTo>
                    <a:pt x="1098" y="1"/>
                  </a:moveTo>
                  <a:cubicBezTo>
                    <a:pt x="1051" y="1"/>
                    <a:pt x="990" y="58"/>
                    <a:pt x="962" y="143"/>
                  </a:cubicBezTo>
                  <a:lnTo>
                    <a:pt x="727" y="921"/>
                  </a:lnTo>
                  <a:cubicBezTo>
                    <a:pt x="711" y="969"/>
                    <a:pt x="683" y="1016"/>
                    <a:pt x="650" y="1040"/>
                  </a:cubicBezTo>
                  <a:lnTo>
                    <a:pt x="119" y="1451"/>
                  </a:lnTo>
                  <a:cubicBezTo>
                    <a:pt x="34" y="1517"/>
                    <a:pt x="0" y="1672"/>
                    <a:pt x="61" y="1717"/>
                  </a:cubicBezTo>
                  <a:lnTo>
                    <a:pt x="446" y="1996"/>
                  </a:lnTo>
                  <a:cubicBezTo>
                    <a:pt x="469" y="2013"/>
                    <a:pt x="479" y="2050"/>
                    <a:pt x="476" y="2098"/>
                  </a:cubicBezTo>
                  <a:lnTo>
                    <a:pt x="385" y="2856"/>
                  </a:lnTo>
                  <a:cubicBezTo>
                    <a:pt x="376" y="2928"/>
                    <a:pt x="405" y="2969"/>
                    <a:pt x="446" y="2969"/>
                  </a:cubicBezTo>
                  <a:cubicBezTo>
                    <a:pt x="473" y="2969"/>
                    <a:pt x="504" y="2951"/>
                    <a:pt x="534" y="2914"/>
                  </a:cubicBezTo>
                  <a:lnTo>
                    <a:pt x="1010" y="2308"/>
                  </a:lnTo>
                  <a:cubicBezTo>
                    <a:pt x="1035" y="2271"/>
                    <a:pt x="1068" y="2250"/>
                    <a:pt x="1097" y="2250"/>
                  </a:cubicBezTo>
                  <a:cubicBezTo>
                    <a:pt x="1100" y="2250"/>
                    <a:pt x="1102" y="2251"/>
                    <a:pt x="1105" y="2251"/>
                  </a:cubicBezTo>
                  <a:lnTo>
                    <a:pt x="1577" y="2312"/>
                  </a:lnTo>
                  <a:cubicBezTo>
                    <a:pt x="1579" y="2312"/>
                    <a:pt x="1581" y="2312"/>
                    <a:pt x="1583" y="2312"/>
                  </a:cubicBezTo>
                  <a:cubicBezTo>
                    <a:pt x="1657" y="2312"/>
                    <a:pt x="1740" y="2180"/>
                    <a:pt x="1727" y="2080"/>
                  </a:cubicBezTo>
                  <a:lnTo>
                    <a:pt x="1635" y="1428"/>
                  </a:lnTo>
                  <a:cubicBezTo>
                    <a:pt x="1632" y="1387"/>
                    <a:pt x="1642" y="1336"/>
                    <a:pt x="1666" y="1288"/>
                  </a:cubicBezTo>
                  <a:lnTo>
                    <a:pt x="2050" y="568"/>
                  </a:lnTo>
                  <a:cubicBezTo>
                    <a:pt x="2105" y="468"/>
                    <a:pt x="2084" y="362"/>
                    <a:pt x="2018" y="362"/>
                  </a:cubicBezTo>
                  <a:cubicBezTo>
                    <a:pt x="2010" y="362"/>
                    <a:pt x="2001" y="364"/>
                    <a:pt x="1992" y="367"/>
                  </a:cubicBezTo>
                  <a:lnTo>
                    <a:pt x="1462" y="571"/>
                  </a:lnTo>
                  <a:cubicBezTo>
                    <a:pt x="1453" y="575"/>
                    <a:pt x="1444" y="576"/>
                    <a:pt x="1436" y="576"/>
                  </a:cubicBezTo>
                  <a:cubicBezTo>
                    <a:pt x="1415" y="576"/>
                    <a:pt x="1397" y="563"/>
                    <a:pt x="1387" y="541"/>
                  </a:cubicBezTo>
                  <a:lnTo>
                    <a:pt x="1149" y="37"/>
                  </a:lnTo>
                  <a:cubicBezTo>
                    <a:pt x="1138" y="12"/>
                    <a:pt x="1119" y="1"/>
                    <a:pt x="10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8"/>
            <p:cNvSpPr/>
            <p:nvPr/>
          </p:nvSpPr>
          <p:spPr>
            <a:xfrm>
              <a:off x="2161758" y="3192576"/>
              <a:ext cx="106600" cy="150283"/>
            </a:xfrm>
            <a:custGeom>
              <a:avLst/>
              <a:gdLst/>
              <a:ahLst/>
              <a:cxnLst/>
              <a:rect l="l" t="t" r="r" b="b"/>
              <a:pathLst>
                <a:path w="2106" h="2969" extrusionOk="0">
                  <a:moveTo>
                    <a:pt x="1099" y="1"/>
                  </a:moveTo>
                  <a:cubicBezTo>
                    <a:pt x="1052" y="1"/>
                    <a:pt x="991" y="58"/>
                    <a:pt x="965" y="142"/>
                  </a:cubicBezTo>
                  <a:lnTo>
                    <a:pt x="728" y="922"/>
                  </a:lnTo>
                  <a:cubicBezTo>
                    <a:pt x="711" y="969"/>
                    <a:pt x="684" y="1016"/>
                    <a:pt x="649" y="1040"/>
                  </a:cubicBezTo>
                  <a:lnTo>
                    <a:pt x="119" y="1452"/>
                  </a:lnTo>
                  <a:cubicBezTo>
                    <a:pt x="34" y="1517"/>
                    <a:pt x="0" y="1672"/>
                    <a:pt x="61" y="1717"/>
                  </a:cubicBezTo>
                  <a:lnTo>
                    <a:pt x="446" y="1996"/>
                  </a:lnTo>
                  <a:cubicBezTo>
                    <a:pt x="469" y="2013"/>
                    <a:pt x="480" y="2050"/>
                    <a:pt x="476" y="2098"/>
                  </a:cubicBezTo>
                  <a:lnTo>
                    <a:pt x="384" y="2856"/>
                  </a:lnTo>
                  <a:cubicBezTo>
                    <a:pt x="376" y="2928"/>
                    <a:pt x="405" y="2969"/>
                    <a:pt x="446" y="2969"/>
                  </a:cubicBezTo>
                  <a:cubicBezTo>
                    <a:pt x="473" y="2969"/>
                    <a:pt x="504" y="2951"/>
                    <a:pt x="534" y="2913"/>
                  </a:cubicBezTo>
                  <a:lnTo>
                    <a:pt x="1010" y="2309"/>
                  </a:lnTo>
                  <a:cubicBezTo>
                    <a:pt x="1035" y="2271"/>
                    <a:pt x="1069" y="2251"/>
                    <a:pt x="1098" y="2251"/>
                  </a:cubicBezTo>
                  <a:cubicBezTo>
                    <a:pt x="1101" y="2251"/>
                    <a:pt x="1103" y="2251"/>
                    <a:pt x="1105" y="2251"/>
                  </a:cubicBezTo>
                  <a:lnTo>
                    <a:pt x="1577" y="2312"/>
                  </a:lnTo>
                  <a:cubicBezTo>
                    <a:pt x="1579" y="2312"/>
                    <a:pt x="1581" y="2312"/>
                    <a:pt x="1583" y="2312"/>
                  </a:cubicBezTo>
                  <a:cubicBezTo>
                    <a:pt x="1659" y="2312"/>
                    <a:pt x="1740" y="2180"/>
                    <a:pt x="1727" y="2080"/>
                  </a:cubicBezTo>
                  <a:lnTo>
                    <a:pt x="1638" y="1428"/>
                  </a:lnTo>
                  <a:cubicBezTo>
                    <a:pt x="1632" y="1387"/>
                    <a:pt x="1643" y="1336"/>
                    <a:pt x="1666" y="1289"/>
                  </a:cubicBezTo>
                  <a:lnTo>
                    <a:pt x="2050" y="568"/>
                  </a:lnTo>
                  <a:cubicBezTo>
                    <a:pt x="2105" y="468"/>
                    <a:pt x="2084" y="362"/>
                    <a:pt x="2018" y="362"/>
                  </a:cubicBezTo>
                  <a:cubicBezTo>
                    <a:pt x="2010" y="362"/>
                    <a:pt x="2002" y="364"/>
                    <a:pt x="1993" y="367"/>
                  </a:cubicBezTo>
                  <a:lnTo>
                    <a:pt x="1462" y="571"/>
                  </a:lnTo>
                  <a:cubicBezTo>
                    <a:pt x="1453" y="575"/>
                    <a:pt x="1445" y="576"/>
                    <a:pt x="1437" y="576"/>
                  </a:cubicBezTo>
                  <a:cubicBezTo>
                    <a:pt x="1415" y="576"/>
                    <a:pt x="1397" y="563"/>
                    <a:pt x="1387" y="541"/>
                  </a:cubicBezTo>
                  <a:lnTo>
                    <a:pt x="1149" y="37"/>
                  </a:lnTo>
                  <a:cubicBezTo>
                    <a:pt x="1138" y="12"/>
                    <a:pt x="1119" y="1"/>
                    <a:pt x="1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8"/>
            <p:cNvSpPr/>
            <p:nvPr/>
          </p:nvSpPr>
          <p:spPr>
            <a:xfrm>
              <a:off x="2297312" y="3114271"/>
              <a:ext cx="106600" cy="150283"/>
            </a:xfrm>
            <a:custGeom>
              <a:avLst/>
              <a:gdLst/>
              <a:ahLst/>
              <a:cxnLst/>
              <a:rect l="l" t="t" r="r" b="b"/>
              <a:pathLst>
                <a:path w="2106" h="2969" extrusionOk="0">
                  <a:moveTo>
                    <a:pt x="1100" y="1"/>
                  </a:moveTo>
                  <a:cubicBezTo>
                    <a:pt x="1053" y="1"/>
                    <a:pt x="993" y="58"/>
                    <a:pt x="967" y="143"/>
                  </a:cubicBezTo>
                  <a:lnTo>
                    <a:pt x="729" y="922"/>
                  </a:lnTo>
                  <a:cubicBezTo>
                    <a:pt x="711" y="969"/>
                    <a:pt x="685" y="1016"/>
                    <a:pt x="650" y="1041"/>
                  </a:cubicBezTo>
                  <a:lnTo>
                    <a:pt x="120" y="1452"/>
                  </a:lnTo>
                  <a:cubicBezTo>
                    <a:pt x="35" y="1517"/>
                    <a:pt x="1" y="1673"/>
                    <a:pt x="62" y="1717"/>
                  </a:cubicBezTo>
                  <a:lnTo>
                    <a:pt x="446" y="1995"/>
                  </a:lnTo>
                  <a:cubicBezTo>
                    <a:pt x="470" y="2013"/>
                    <a:pt x="484" y="2050"/>
                    <a:pt x="477" y="2097"/>
                  </a:cubicBezTo>
                  <a:lnTo>
                    <a:pt x="385" y="2856"/>
                  </a:lnTo>
                  <a:cubicBezTo>
                    <a:pt x="377" y="2928"/>
                    <a:pt x="406" y="2969"/>
                    <a:pt x="447" y="2969"/>
                  </a:cubicBezTo>
                  <a:cubicBezTo>
                    <a:pt x="474" y="2969"/>
                    <a:pt x="506" y="2951"/>
                    <a:pt x="535" y="2913"/>
                  </a:cubicBezTo>
                  <a:lnTo>
                    <a:pt x="1011" y="2309"/>
                  </a:lnTo>
                  <a:cubicBezTo>
                    <a:pt x="1036" y="2271"/>
                    <a:pt x="1070" y="2251"/>
                    <a:pt x="1100" y="2251"/>
                  </a:cubicBezTo>
                  <a:cubicBezTo>
                    <a:pt x="1102" y="2251"/>
                    <a:pt x="1104" y="2251"/>
                    <a:pt x="1106" y="2251"/>
                  </a:cubicBezTo>
                  <a:lnTo>
                    <a:pt x="1579" y="2312"/>
                  </a:lnTo>
                  <a:cubicBezTo>
                    <a:pt x="1581" y="2312"/>
                    <a:pt x="1582" y="2312"/>
                    <a:pt x="1584" y="2312"/>
                  </a:cubicBezTo>
                  <a:cubicBezTo>
                    <a:pt x="1661" y="2312"/>
                    <a:pt x="1745" y="2181"/>
                    <a:pt x="1728" y="2081"/>
                  </a:cubicBezTo>
                  <a:lnTo>
                    <a:pt x="1640" y="1428"/>
                  </a:lnTo>
                  <a:cubicBezTo>
                    <a:pt x="1633" y="1388"/>
                    <a:pt x="1643" y="1336"/>
                    <a:pt x="1667" y="1289"/>
                  </a:cubicBezTo>
                  <a:lnTo>
                    <a:pt x="2051" y="568"/>
                  </a:lnTo>
                  <a:cubicBezTo>
                    <a:pt x="2106" y="468"/>
                    <a:pt x="2085" y="363"/>
                    <a:pt x="2022" y="363"/>
                  </a:cubicBezTo>
                  <a:cubicBezTo>
                    <a:pt x="2014" y="363"/>
                    <a:pt x="2006" y="364"/>
                    <a:pt x="1997" y="368"/>
                  </a:cubicBezTo>
                  <a:lnTo>
                    <a:pt x="1463" y="572"/>
                  </a:lnTo>
                  <a:cubicBezTo>
                    <a:pt x="1455" y="575"/>
                    <a:pt x="1447" y="577"/>
                    <a:pt x="1440" y="577"/>
                  </a:cubicBezTo>
                  <a:cubicBezTo>
                    <a:pt x="1418" y="577"/>
                    <a:pt x="1398" y="564"/>
                    <a:pt x="1388" y="541"/>
                  </a:cubicBezTo>
                  <a:lnTo>
                    <a:pt x="1150" y="37"/>
                  </a:lnTo>
                  <a:cubicBezTo>
                    <a:pt x="1139" y="12"/>
                    <a:pt x="1121" y="1"/>
                    <a:pt x="11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8"/>
            <p:cNvSpPr/>
            <p:nvPr/>
          </p:nvSpPr>
          <p:spPr>
            <a:xfrm>
              <a:off x="2432967" y="3036016"/>
              <a:ext cx="106550" cy="150283"/>
            </a:xfrm>
            <a:custGeom>
              <a:avLst/>
              <a:gdLst/>
              <a:ahLst/>
              <a:cxnLst/>
              <a:rect l="l" t="t" r="r" b="b"/>
              <a:pathLst>
                <a:path w="2105" h="2969" extrusionOk="0">
                  <a:moveTo>
                    <a:pt x="1098" y="1"/>
                  </a:moveTo>
                  <a:cubicBezTo>
                    <a:pt x="1052" y="1"/>
                    <a:pt x="992" y="58"/>
                    <a:pt x="966" y="142"/>
                  </a:cubicBezTo>
                  <a:lnTo>
                    <a:pt x="727" y="921"/>
                  </a:lnTo>
                  <a:cubicBezTo>
                    <a:pt x="711" y="968"/>
                    <a:pt x="683" y="1016"/>
                    <a:pt x="650" y="1040"/>
                  </a:cubicBezTo>
                  <a:lnTo>
                    <a:pt x="119" y="1451"/>
                  </a:lnTo>
                  <a:cubicBezTo>
                    <a:pt x="34" y="1515"/>
                    <a:pt x="0" y="1672"/>
                    <a:pt x="62" y="1716"/>
                  </a:cubicBezTo>
                  <a:lnTo>
                    <a:pt x="446" y="1995"/>
                  </a:lnTo>
                  <a:cubicBezTo>
                    <a:pt x="470" y="2012"/>
                    <a:pt x="483" y="2049"/>
                    <a:pt x="476" y="2097"/>
                  </a:cubicBezTo>
                  <a:lnTo>
                    <a:pt x="385" y="2855"/>
                  </a:lnTo>
                  <a:cubicBezTo>
                    <a:pt x="376" y="2927"/>
                    <a:pt x="405" y="2968"/>
                    <a:pt x="446" y="2968"/>
                  </a:cubicBezTo>
                  <a:cubicBezTo>
                    <a:pt x="473" y="2968"/>
                    <a:pt x="504" y="2951"/>
                    <a:pt x="534" y="2913"/>
                  </a:cubicBezTo>
                  <a:lnTo>
                    <a:pt x="1010" y="2308"/>
                  </a:lnTo>
                  <a:cubicBezTo>
                    <a:pt x="1039" y="2270"/>
                    <a:pt x="1070" y="2249"/>
                    <a:pt x="1099" y="2249"/>
                  </a:cubicBezTo>
                  <a:cubicBezTo>
                    <a:pt x="1101" y="2249"/>
                    <a:pt x="1103" y="2250"/>
                    <a:pt x="1105" y="2250"/>
                  </a:cubicBezTo>
                  <a:lnTo>
                    <a:pt x="1578" y="2311"/>
                  </a:lnTo>
                  <a:cubicBezTo>
                    <a:pt x="1579" y="2311"/>
                    <a:pt x="1581" y="2311"/>
                    <a:pt x="1583" y="2311"/>
                  </a:cubicBezTo>
                  <a:cubicBezTo>
                    <a:pt x="1660" y="2311"/>
                    <a:pt x="1744" y="2180"/>
                    <a:pt x="1727" y="2080"/>
                  </a:cubicBezTo>
                  <a:lnTo>
                    <a:pt x="1639" y="1427"/>
                  </a:lnTo>
                  <a:cubicBezTo>
                    <a:pt x="1632" y="1387"/>
                    <a:pt x="1642" y="1335"/>
                    <a:pt x="1666" y="1288"/>
                  </a:cubicBezTo>
                  <a:lnTo>
                    <a:pt x="2050" y="567"/>
                  </a:lnTo>
                  <a:cubicBezTo>
                    <a:pt x="2105" y="467"/>
                    <a:pt x="2084" y="362"/>
                    <a:pt x="2021" y="362"/>
                  </a:cubicBezTo>
                  <a:cubicBezTo>
                    <a:pt x="2013" y="362"/>
                    <a:pt x="2005" y="363"/>
                    <a:pt x="1996" y="367"/>
                  </a:cubicBezTo>
                  <a:lnTo>
                    <a:pt x="1462" y="571"/>
                  </a:lnTo>
                  <a:cubicBezTo>
                    <a:pt x="1454" y="574"/>
                    <a:pt x="1446" y="576"/>
                    <a:pt x="1438" y="576"/>
                  </a:cubicBezTo>
                  <a:cubicBezTo>
                    <a:pt x="1417" y="576"/>
                    <a:pt x="1397" y="563"/>
                    <a:pt x="1387" y="540"/>
                  </a:cubicBezTo>
                  <a:lnTo>
                    <a:pt x="1149" y="37"/>
                  </a:lnTo>
                  <a:cubicBezTo>
                    <a:pt x="1138" y="12"/>
                    <a:pt x="1119" y="1"/>
                    <a:pt x="1098"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8"/>
            <p:cNvSpPr/>
            <p:nvPr/>
          </p:nvSpPr>
          <p:spPr>
            <a:xfrm>
              <a:off x="2568572" y="2957710"/>
              <a:ext cx="106600" cy="150233"/>
            </a:xfrm>
            <a:custGeom>
              <a:avLst/>
              <a:gdLst/>
              <a:ahLst/>
              <a:cxnLst/>
              <a:rect l="l" t="t" r="r" b="b"/>
              <a:pathLst>
                <a:path w="2106" h="2968" extrusionOk="0">
                  <a:moveTo>
                    <a:pt x="1099" y="1"/>
                  </a:moveTo>
                  <a:cubicBezTo>
                    <a:pt x="1052" y="1"/>
                    <a:pt x="991" y="57"/>
                    <a:pt x="965" y="142"/>
                  </a:cubicBezTo>
                  <a:lnTo>
                    <a:pt x="728" y="921"/>
                  </a:lnTo>
                  <a:cubicBezTo>
                    <a:pt x="714" y="968"/>
                    <a:pt x="684" y="1016"/>
                    <a:pt x="650" y="1040"/>
                  </a:cubicBezTo>
                  <a:lnTo>
                    <a:pt x="119" y="1451"/>
                  </a:lnTo>
                  <a:cubicBezTo>
                    <a:pt x="34" y="1515"/>
                    <a:pt x="0" y="1672"/>
                    <a:pt x="61" y="1716"/>
                  </a:cubicBezTo>
                  <a:lnTo>
                    <a:pt x="446" y="1995"/>
                  </a:lnTo>
                  <a:cubicBezTo>
                    <a:pt x="469" y="2012"/>
                    <a:pt x="483" y="2049"/>
                    <a:pt x="476" y="2097"/>
                  </a:cubicBezTo>
                  <a:lnTo>
                    <a:pt x="384" y="2855"/>
                  </a:lnTo>
                  <a:cubicBezTo>
                    <a:pt x="376" y="2927"/>
                    <a:pt x="405" y="2968"/>
                    <a:pt x="446" y="2968"/>
                  </a:cubicBezTo>
                  <a:cubicBezTo>
                    <a:pt x="473" y="2968"/>
                    <a:pt x="504" y="2951"/>
                    <a:pt x="534" y="2913"/>
                  </a:cubicBezTo>
                  <a:lnTo>
                    <a:pt x="1010" y="2308"/>
                  </a:lnTo>
                  <a:cubicBezTo>
                    <a:pt x="1038" y="2270"/>
                    <a:pt x="1070" y="2249"/>
                    <a:pt x="1099" y="2249"/>
                  </a:cubicBezTo>
                  <a:cubicBezTo>
                    <a:pt x="1101" y="2249"/>
                    <a:pt x="1103" y="2250"/>
                    <a:pt x="1105" y="2250"/>
                  </a:cubicBezTo>
                  <a:lnTo>
                    <a:pt x="1581" y="2311"/>
                  </a:lnTo>
                  <a:cubicBezTo>
                    <a:pt x="1583" y="2311"/>
                    <a:pt x="1585" y="2311"/>
                    <a:pt x="1587" y="2311"/>
                  </a:cubicBezTo>
                  <a:cubicBezTo>
                    <a:pt x="1660" y="2311"/>
                    <a:pt x="1744" y="2179"/>
                    <a:pt x="1727" y="2080"/>
                  </a:cubicBezTo>
                  <a:lnTo>
                    <a:pt x="1639" y="1427"/>
                  </a:lnTo>
                  <a:cubicBezTo>
                    <a:pt x="1632" y="1386"/>
                    <a:pt x="1643" y="1335"/>
                    <a:pt x="1666" y="1288"/>
                  </a:cubicBezTo>
                  <a:lnTo>
                    <a:pt x="2051" y="567"/>
                  </a:lnTo>
                  <a:cubicBezTo>
                    <a:pt x="2105" y="467"/>
                    <a:pt x="2084" y="362"/>
                    <a:pt x="2021" y="362"/>
                  </a:cubicBezTo>
                  <a:cubicBezTo>
                    <a:pt x="2013" y="362"/>
                    <a:pt x="2005" y="363"/>
                    <a:pt x="1996" y="367"/>
                  </a:cubicBezTo>
                  <a:lnTo>
                    <a:pt x="1466" y="571"/>
                  </a:lnTo>
                  <a:cubicBezTo>
                    <a:pt x="1457" y="574"/>
                    <a:pt x="1448" y="576"/>
                    <a:pt x="1440" y="576"/>
                  </a:cubicBezTo>
                  <a:cubicBezTo>
                    <a:pt x="1417" y="576"/>
                    <a:pt x="1397" y="562"/>
                    <a:pt x="1387" y="540"/>
                  </a:cubicBezTo>
                  <a:lnTo>
                    <a:pt x="1149" y="37"/>
                  </a:lnTo>
                  <a:cubicBezTo>
                    <a:pt x="1138" y="12"/>
                    <a:pt x="1119" y="1"/>
                    <a:pt x="1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8"/>
            <p:cNvSpPr/>
            <p:nvPr/>
          </p:nvSpPr>
          <p:spPr>
            <a:xfrm>
              <a:off x="2503174" y="2200925"/>
              <a:ext cx="210164" cy="494685"/>
            </a:xfrm>
            <a:custGeom>
              <a:avLst/>
              <a:gdLst/>
              <a:ahLst/>
              <a:cxnLst/>
              <a:rect l="l" t="t" r="r" b="b"/>
              <a:pathLst>
                <a:path w="4152" h="9773" extrusionOk="0">
                  <a:moveTo>
                    <a:pt x="240" y="1"/>
                  </a:moveTo>
                  <a:cubicBezTo>
                    <a:pt x="156" y="1"/>
                    <a:pt x="76" y="8"/>
                    <a:pt x="0" y="22"/>
                  </a:cubicBezTo>
                  <a:lnTo>
                    <a:pt x="510" y="2629"/>
                  </a:lnTo>
                  <a:lnTo>
                    <a:pt x="2071" y="4326"/>
                  </a:lnTo>
                  <a:lnTo>
                    <a:pt x="426" y="8253"/>
                  </a:lnTo>
                  <a:lnTo>
                    <a:pt x="1003" y="9772"/>
                  </a:lnTo>
                  <a:cubicBezTo>
                    <a:pt x="1003" y="9772"/>
                    <a:pt x="4151" y="4292"/>
                    <a:pt x="3950" y="3915"/>
                  </a:cubicBezTo>
                  <a:cubicBezTo>
                    <a:pt x="3751" y="3541"/>
                    <a:pt x="2489" y="1419"/>
                    <a:pt x="1819" y="790"/>
                  </a:cubicBezTo>
                  <a:cubicBezTo>
                    <a:pt x="1178" y="185"/>
                    <a:pt x="656" y="1"/>
                    <a:pt x="240" y="1"/>
                  </a:cubicBezTo>
                  <a:close/>
                </a:path>
              </a:pathLst>
            </a:custGeom>
            <a:solidFill>
              <a:srgbClr val="9A4A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8"/>
            <p:cNvSpPr/>
            <p:nvPr/>
          </p:nvSpPr>
          <p:spPr>
            <a:xfrm>
              <a:off x="2464603" y="2194193"/>
              <a:ext cx="260427" cy="429844"/>
            </a:xfrm>
            <a:custGeom>
              <a:avLst/>
              <a:gdLst/>
              <a:ahLst/>
              <a:cxnLst/>
              <a:rect l="l" t="t" r="r" b="b"/>
              <a:pathLst>
                <a:path w="5145" h="8492" extrusionOk="0">
                  <a:moveTo>
                    <a:pt x="651" y="1"/>
                  </a:moveTo>
                  <a:cubicBezTo>
                    <a:pt x="274" y="1"/>
                    <a:pt x="0" y="49"/>
                    <a:pt x="0" y="49"/>
                  </a:cubicBezTo>
                  <a:lnTo>
                    <a:pt x="1272" y="2762"/>
                  </a:lnTo>
                  <a:lnTo>
                    <a:pt x="2744" y="4520"/>
                  </a:lnTo>
                  <a:lnTo>
                    <a:pt x="1582" y="7553"/>
                  </a:lnTo>
                  <a:lnTo>
                    <a:pt x="2564" y="8491"/>
                  </a:lnTo>
                  <a:cubicBezTo>
                    <a:pt x="2564" y="8491"/>
                    <a:pt x="3485" y="6907"/>
                    <a:pt x="3931" y="6030"/>
                  </a:cubicBezTo>
                  <a:cubicBezTo>
                    <a:pt x="4624" y="4666"/>
                    <a:pt x="4788" y="4388"/>
                    <a:pt x="4893" y="4098"/>
                  </a:cubicBezTo>
                  <a:cubicBezTo>
                    <a:pt x="5039" y="3684"/>
                    <a:pt x="5145" y="3538"/>
                    <a:pt x="4808" y="3062"/>
                  </a:cubicBezTo>
                  <a:cubicBezTo>
                    <a:pt x="4472" y="2582"/>
                    <a:pt x="2428" y="475"/>
                    <a:pt x="1888" y="230"/>
                  </a:cubicBezTo>
                  <a:cubicBezTo>
                    <a:pt x="1483" y="47"/>
                    <a:pt x="1019" y="1"/>
                    <a:pt x="651" y="1"/>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8"/>
            <p:cNvSpPr/>
            <p:nvPr/>
          </p:nvSpPr>
          <p:spPr>
            <a:xfrm>
              <a:off x="2464603" y="2194294"/>
              <a:ext cx="254758" cy="429743"/>
            </a:xfrm>
            <a:custGeom>
              <a:avLst/>
              <a:gdLst/>
              <a:ahLst/>
              <a:cxnLst/>
              <a:rect l="l" t="t" r="r" b="b"/>
              <a:pathLst>
                <a:path w="5033" h="8490" extrusionOk="0">
                  <a:moveTo>
                    <a:pt x="647" y="0"/>
                  </a:moveTo>
                  <a:cubicBezTo>
                    <a:pt x="283" y="0"/>
                    <a:pt x="14" y="44"/>
                    <a:pt x="0" y="47"/>
                  </a:cubicBezTo>
                  <a:cubicBezTo>
                    <a:pt x="72" y="44"/>
                    <a:pt x="140" y="44"/>
                    <a:pt x="208" y="44"/>
                  </a:cubicBezTo>
                  <a:cubicBezTo>
                    <a:pt x="1711" y="44"/>
                    <a:pt x="1718" y="663"/>
                    <a:pt x="1844" y="2254"/>
                  </a:cubicBezTo>
                  <a:cubicBezTo>
                    <a:pt x="1861" y="2481"/>
                    <a:pt x="1877" y="2927"/>
                    <a:pt x="1891" y="3501"/>
                  </a:cubicBezTo>
                  <a:lnTo>
                    <a:pt x="2744" y="4518"/>
                  </a:lnTo>
                  <a:lnTo>
                    <a:pt x="1949" y="6592"/>
                  </a:lnTo>
                  <a:cubicBezTo>
                    <a:pt x="1955" y="7041"/>
                    <a:pt x="1963" y="7490"/>
                    <a:pt x="1966" y="7918"/>
                  </a:cubicBezTo>
                  <a:lnTo>
                    <a:pt x="2564" y="8489"/>
                  </a:lnTo>
                  <a:cubicBezTo>
                    <a:pt x="2564" y="8489"/>
                    <a:pt x="3485" y="6905"/>
                    <a:pt x="3931" y="6028"/>
                  </a:cubicBezTo>
                  <a:cubicBezTo>
                    <a:pt x="4624" y="4664"/>
                    <a:pt x="4788" y="4386"/>
                    <a:pt x="4893" y="4096"/>
                  </a:cubicBezTo>
                  <a:cubicBezTo>
                    <a:pt x="4968" y="3882"/>
                    <a:pt x="5032" y="3743"/>
                    <a:pt x="5032" y="3594"/>
                  </a:cubicBezTo>
                  <a:cubicBezTo>
                    <a:pt x="5032" y="3448"/>
                    <a:pt x="4971" y="3294"/>
                    <a:pt x="4808" y="3060"/>
                  </a:cubicBezTo>
                  <a:cubicBezTo>
                    <a:pt x="4472" y="2580"/>
                    <a:pt x="2428" y="473"/>
                    <a:pt x="1888" y="228"/>
                  </a:cubicBezTo>
                  <a:cubicBezTo>
                    <a:pt x="1480" y="44"/>
                    <a:pt x="1014" y="0"/>
                    <a:pt x="647" y="0"/>
                  </a:cubicBezTo>
                  <a:close/>
                </a:path>
              </a:pathLst>
            </a:custGeom>
            <a:solidFill>
              <a:srgbClr val="23C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8"/>
            <p:cNvSpPr/>
            <p:nvPr/>
          </p:nvSpPr>
          <p:spPr>
            <a:xfrm>
              <a:off x="2195621" y="3644289"/>
              <a:ext cx="71624" cy="135503"/>
            </a:xfrm>
            <a:custGeom>
              <a:avLst/>
              <a:gdLst/>
              <a:ahLst/>
              <a:cxnLst/>
              <a:rect l="l" t="t" r="r" b="b"/>
              <a:pathLst>
                <a:path w="1415" h="2677" extrusionOk="0">
                  <a:moveTo>
                    <a:pt x="1415" y="1"/>
                  </a:moveTo>
                  <a:lnTo>
                    <a:pt x="1" y="252"/>
                  </a:lnTo>
                  <a:lnTo>
                    <a:pt x="1" y="2676"/>
                  </a:lnTo>
                  <a:lnTo>
                    <a:pt x="1415" y="2425"/>
                  </a:lnTo>
                  <a:lnTo>
                    <a:pt x="1415" y="1"/>
                  </a:lnTo>
                  <a:close/>
                </a:path>
              </a:pathLst>
            </a:custGeom>
            <a:solidFill>
              <a:srgbClr val="B16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8"/>
            <p:cNvSpPr/>
            <p:nvPr/>
          </p:nvSpPr>
          <p:spPr>
            <a:xfrm>
              <a:off x="2488697" y="3494410"/>
              <a:ext cx="75268" cy="140818"/>
            </a:xfrm>
            <a:custGeom>
              <a:avLst/>
              <a:gdLst/>
              <a:ahLst/>
              <a:cxnLst/>
              <a:rect l="l" t="t" r="r" b="b"/>
              <a:pathLst>
                <a:path w="1487" h="2782" extrusionOk="0">
                  <a:moveTo>
                    <a:pt x="1487" y="1"/>
                  </a:moveTo>
                  <a:lnTo>
                    <a:pt x="1" y="214"/>
                  </a:lnTo>
                  <a:lnTo>
                    <a:pt x="1" y="2781"/>
                  </a:lnTo>
                  <a:lnTo>
                    <a:pt x="1418" y="2577"/>
                  </a:lnTo>
                  <a:lnTo>
                    <a:pt x="1487" y="1"/>
                  </a:lnTo>
                  <a:close/>
                </a:path>
              </a:pathLst>
            </a:custGeom>
            <a:solidFill>
              <a:srgbClr val="B16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8"/>
            <p:cNvSpPr/>
            <p:nvPr/>
          </p:nvSpPr>
          <p:spPr>
            <a:xfrm>
              <a:off x="2176740" y="2703660"/>
              <a:ext cx="396335" cy="1019032"/>
            </a:xfrm>
            <a:custGeom>
              <a:avLst/>
              <a:gdLst/>
              <a:ahLst/>
              <a:cxnLst/>
              <a:rect l="l" t="t" r="r" b="b"/>
              <a:pathLst>
                <a:path w="7830" h="20132" extrusionOk="0">
                  <a:moveTo>
                    <a:pt x="7405" y="0"/>
                  </a:moveTo>
                  <a:lnTo>
                    <a:pt x="575" y="1496"/>
                  </a:lnTo>
                  <a:cubicBezTo>
                    <a:pt x="575" y="2850"/>
                    <a:pt x="479" y="10727"/>
                    <a:pt x="479" y="10727"/>
                  </a:cubicBezTo>
                  <a:cubicBezTo>
                    <a:pt x="445" y="11121"/>
                    <a:pt x="71" y="11879"/>
                    <a:pt x="44" y="13286"/>
                  </a:cubicBezTo>
                  <a:cubicBezTo>
                    <a:pt x="0" y="15326"/>
                    <a:pt x="313" y="20056"/>
                    <a:pt x="313" y="20056"/>
                  </a:cubicBezTo>
                  <a:cubicBezTo>
                    <a:pt x="313" y="20056"/>
                    <a:pt x="496" y="20131"/>
                    <a:pt x="797" y="20131"/>
                  </a:cubicBezTo>
                  <a:cubicBezTo>
                    <a:pt x="1078" y="20131"/>
                    <a:pt x="1460" y="20065"/>
                    <a:pt x="1890" y="19811"/>
                  </a:cubicBezTo>
                  <a:cubicBezTo>
                    <a:pt x="1890" y="19811"/>
                    <a:pt x="3002" y="12845"/>
                    <a:pt x="3257" y="10788"/>
                  </a:cubicBezTo>
                  <a:cubicBezTo>
                    <a:pt x="3478" y="8993"/>
                    <a:pt x="4348" y="4747"/>
                    <a:pt x="4348" y="4747"/>
                  </a:cubicBezTo>
                  <a:lnTo>
                    <a:pt x="5324" y="9914"/>
                  </a:lnTo>
                  <a:cubicBezTo>
                    <a:pt x="5324" y="9914"/>
                    <a:pt x="5062" y="11009"/>
                    <a:pt x="5147" y="12196"/>
                  </a:cubicBezTo>
                  <a:cubicBezTo>
                    <a:pt x="5215" y="13113"/>
                    <a:pt x="6075" y="17625"/>
                    <a:pt x="6075" y="17625"/>
                  </a:cubicBezTo>
                  <a:cubicBezTo>
                    <a:pt x="6075" y="17625"/>
                    <a:pt x="6294" y="17734"/>
                    <a:pt x="6663" y="17734"/>
                  </a:cubicBezTo>
                  <a:cubicBezTo>
                    <a:pt x="6938" y="17734"/>
                    <a:pt x="7297" y="17673"/>
                    <a:pt x="7711" y="17462"/>
                  </a:cubicBezTo>
                  <a:cubicBezTo>
                    <a:pt x="7711" y="17462"/>
                    <a:pt x="7796" y="10132"/>
                    <a:pt x="7809" y="9275"/>
                  </a:cubicBezTo>
                  <a:cubicBezTo>
                    <a:pt x="7829" y="8296"/>
                    <a:pt x="7405" y="0"/>
                    <a:pt x="74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8"/>
            <p:cNvSpPr/>
            <p:nvPr/>
          </p:nvSpPr>
          <p:spPr>
            <a:xfrm>
              <a:off x="2175677" y="3721329"/>
              <a:ext cx="186070" cy="205861"/>
            </a:xfrm>
            <a:custGeom>
              <a:avLst/>
              <a:gdLst/>
              <a:ahLst/>
              <a:cxnLst/>
              <a:rect l="l" t="t" r="r" b="b"/>
              <a:pathLst>
                <a:path w="3676" h="4067" extrusionOk="0">
                  <a:moveTo>
                    <a:pt x="1828" y="0"/>
                  </a:moveTo>
                  <a:cubicBezTo>
                    <a:pt x="1822" y="0"/>
                    <a:pt x="1816" y="1"/>
                    <a:pt x="1809" y="2"/>
                  </a:cubicBezTo>
                  <a:lnTo>
                    <a:pt x="1809" y="206"/>
                  </a:lnTo>
                  <a:cubicBezTo>
                    <a:pt x="1812" y="362"/>
                    <a:pt x="1310" y="492"/>
                    <a:pt x="1102" y="522"/>
                  </a:cubicBezTo>
                  <a:cubicBezTo>
                    <a:pt x="1032" y="531"/>
                    <a:pt x="963" y="536"/>
                    <a:pt x="897" y="536"/>
                  </a:cubicBezTo>
                  <a:cubicBezTo>
                    <a:pt x="666" y="536"/>
                    <a:pt x="474" y="480"/>
                    <a:pt x="395" y="406"/>
                  </a:cubicBezTo>
                  <a:lnTo>
                    <a:pt x="395" y="253"/>
                  </a:lnTo>
                  <a:cubicBezTo>
                    <a:pt x="393" y="253"/>
                    <a:pt x="392" y="253"/>
                    <a:pt x="390" y="253"/>
                  </a:cubicBezTo>
                  <a:cubicBezTo>
                    <a:pt x="307" y="253"/>
                    <a:pt x="237" y="537"/>
                    <a:pt x="174" y="793"/>
                  </a:cubicBezTo>
                  <a:cubicBezTo>
                    <a:pt x="95" y="1096"/>
                    <a:pt x="1" y="1440"/>
                    <a:pt x="119" y="1711"/>
                  </a:cubicBezTo>
                  <a:cubicBezTo>
                    <a:pt x="188" y="1862"/>
                    <a:pt x="293" y="1984"/>
                    <a:pt x="392" y="2110"/>
                  </a:cubicBezTo>
                  <a:cubicBezTo>
                    <a:pt x="561" y="2331"/>
                    <a:pt x="715" y="2576"/>
                    <a:pt x="748" y="2871"/>
                  </a:cubicBezTo>
                  <a:cubicBezTo>
                    <a:pt x="762" y="3001"/>
                    <a:pt x="756" y="3133"/>
                    <a:pt x="776" y="3262"/>
                  </a:cubicBezTo>
                  <a:cubicBezTo>
                    <a:pt x="847" y="3701"/>
                    <a:pt x="1167" y="4000"/>
                    <a:pt x="1608" y="4051"/>
                  </a:cubicBezTo>
                  <a:cubicBezTo>
                    <a:pt x="1694" y="4061"/>
                    <a:pt x="1786" y="4066"/>
                    <a:pt x="1881" y="4066"/>
                  </a:cubicBezTo>
                  <a:cubicBezTo>
                    <a:pt x="2420" y="4066"/>
                    <a:pt x="3075" y="3898"/>
                    <a:pt x="3530" y="3514"/>
                  </a:cubicBezTo>
                  <a:cubicBezTo>
                    <a:pt x="3676" y="3391"/>
                    <a:pt x="3645" y="2973"/>
                    <a:pt x="3560" y="2833"/>
                  </a:cubicBezTo>
                  <a:cubicBezTo>
                    <a:pt x="3475" y="2698"/>
                    <a:pt x="3227" y="2524"/>
                    <a:pt x="3118" y="2405"/>
                  </a:cubicBezTo>
                  <a:cubicBezTo>
                    <a:pt x="2662" y="1909"/>
                    <a:pt x="2493" y="1756"/>
                    <a:pt x="2292" y="1297"/>
                  </a:cubicBezTo>
                  <a:cubicBezTo>
                    <a:pt x="2170" y="1018"/>
                    <a:pt x="2112" y="869"/>
                    <a:pt x="2047" y="617"/>
                  </a:cubicBezTo>
                  <a:cubicBezTo>
                    <a:pt x="2003" y="454"/>
                    <a:pt x="1983" y="359"/>
                    <a:pt x="1962" y="233"/>
                  </a:cubicBezTo>
                  <a:cubicBezTo>
                    <a:pt x="1937" y="71"/>
                    <a:pt x="1895" y="0"/>
                    <a:pt x="1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8"/>
            <p:cNvSpPr/>
            <p:nvPr/>
          </p:nvSpPr>
          <p:spPr>
            <a:xfrm>
              <a:off x="2461870" y="3602630"/>
              <a:ext cx="273841" cy="120875"/>
            </a:xfrm>
            <a:custGeom>
              <a:avLst/>
              <a:gdLst/>
              <a:ahLst/>
              <a:cxnLst/>
              <a:rect l="l" t="t" r="r" b="b"/>
              <a:pathLst>
                <a:path w="5410" h="2388" extrusionOk="0">
                  <a:moveTo>
                    <a:pt x="1973" y="0"/>
                  </a:moveTo>
                  <a:cubicBezTo>
                    <a:pt x="1970" y="0"/>
                    <a:pt x="1966" y="1"/>
                    <a:pt x="1962" y="1"/>
                  </a:cubicBezTo>
                  <a:lnTo>
                    <a:pt x="1956" y="221"/>
                  </a:lnTo>
                  <a:cubicBezTo>
                    <a:pt x="1744" y="366"/>
                    <a:pt x="1369" y="445"/>
                    <a:pt x="1054" y="445"/>
                  </a:cubicBezTo>
                  <a:cubicBezTo>
                    <a:pt x="812" y="445"/>
                    <a:pt x="605" y="399"/>
                    <a:pt x="531" y="300"/>
                  </a:cubicBezTo>
                  <a:lnTo>
                    <a:pt x="531" y="160"/>
                  </a:lnTo>
                  <a:cubicBezTo>
                    <a:pt x="531" y="160"/>
                    <a:pt x="530" y="160"/>
                    <a:pt x="530" y="160"/>
                  </a:cubicBezTo>
                  <a:cubicBezTo>
                    <a:pt x="397" y="160"/>
                    <a:pt x="289" y="801"/>
                    <a:pt x="197" y="1214"/>
                  </a:cubicBezTo>
                  <a:cubicBezTo>
                    <a:pt x="116" y="1596"/>
                    <a:pt x="1" y="2041"/>
                    <a:pt x="289" y="2190"/>
                  </a:cubicBezTo>
                  <a:cubicBezTo>
                    <a:pt x="386" y="2240"/>
                    <a:pt x="532" y="2259"/>
                    <a:pt x="699" y="2259"/>
                  </a:cubicBezTo>
                  <a:cubicBezTo>
                    <a:pt x="1031" y="2259"/>
                    <a:pt x="1443" y="2183"/>
                    <a:pt x="1703" y="2123"/>
                  </a:cubicBezTo>
                  <a:cubicBezTo>
                    <a:pt x="1752" y="2111"/>
                    <a:pt x="1803" y="2106"/>
                    <a:pt x="1857" y="2106"/>
                  </a:cubicBezTo>
                  <a:cubicBezTo>
                    <a:pt x="2247" y="2106"/>
                    <a:pt x="2775" y="2363"/>
                    <a:pt x="3193" y="2384"/>
                  </a:cubicBezTo>
                  <a:cubicBezTo>
                    <a:pt x="3252" y="2386"/>
                    <a:pt x="3310" y="2388"/>
                    <a:pt x="3368" y="2388"/>
                  </a:cubicBezTo>
                  <a:cubicBezTo>
                    <a:pt x="4163" y="2388"/>
                    <a:pt x="4814" y="2136"/>
                    <a:pt x="5093" y="1898"/>
                  </a:cubicBezTo>
                  <a:cubicBezTo>
                    <a:pt x="5396" y="1643"/>
                    <a:pt x="5409" y="1290"/>
                    <a:pt x="5117" y="1211"/>
                  </a:cubicBezTo>
                  <a:cubicBezTo>
                    <a:pt x="4651" y="1082"/>
                    <a:pt x="3621" y="854"/>
                    <a:pt x="3091" y="684"/>
                  </a:cubicBezTo>
                  <a:cubicBezTo>
                    <a:pt x="2775" y="582"/>
                    <a:pt x="2455" y="409"/>
                    <a:pt x="2257" y="232"/>
                  </a:cubicBezTo>
                  <a:cubicBezTo>
                    <a:pt x="2103" y="93"/>
                    <a:pt x="2043" y="0"/>
                    <a:pt x="1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8"/>
            <p:cNvSpPr/>
            <p:nvPr/>
          </p:nvSpPr>
          <p:spPr>
            <a:xfrm>
              <a:off x="2391309" y="2839923"/>
              <a:ext cx="99868" cy="345414"/>
            </a:xfrm>
            <a:custGeom>
              <a:avLst/>
              <a:gdLst/>
              <a:ahLst/>
              <a:cxnLst/>
              <a:rect l="l" t="t" r="r" b="b"/>
              <a:pathLst>
                <a:path w="1973" h="6824" extrusionOk="0">
                  <a:moveTo>
                    <a:pt x="1972" y="1"/>
                  </a:moveTo>
                  <a:cubicBezTo>
                    <a:pt x="1133" y="963"/>
                    <a:pt x="0" y="1479"/>
                    <a:pt x="0" y="1479"/>
                  </a:cubicBezTo>
                  <a:lnTo>
                    <a:pt x="1010" y="6824"/>
                  </a:lnTo>
                  <a:lnTo>
                    <a:pt x="463" y="1643"/>
                  </a:lnTo>
                  <a:cubicBezTo>
                    <a:pt x="1591" y="783"/>
                    <a:pt x="1972" y="1"/>
                    <a:pt x="1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8"/>
            <p:cNvSpPr/>
            <p:nvPr/>
          </p:nvSpPr>
          <p:spPr>
            <a:xfrm>
              <a:off x="2223359" y="2209885"/>
              <a:ext cx="334582" cy="584683"/>
            </a:xfrm>
            <a:custGeom>
              <a:avLst/>
              <a:gdLst/>
              <a:ahLst/>
              <a:cxnLst/>
              <a:rect l="l" t="t" r="r" b="b"/>
              <a:pathLst>
                <a:path w="6610" h="11551" extrusionOk="0">
                  <a:moveTo>
                    <a:pt x="4514" y="1"/>
                  </a:moveTo>
                  <a:cubicBezTo>
                    <a:pt x="4406" y="1"/>
                    <a:pt x="4293" y="8"/>
                    <a:pt x="4175" y="22"/>
                  </a:cubicBezTo>
                  <a:lnTo>
                    <a:pt x="2108" y="447"/>
                  </a:lnTo>
                  <a:cubicBezTo>
                    <a:pt x="1625" y="647"/>
                    <a:pt x="653" y="977"/>
                    <a:pt x="435" y="1977"/>
                  </a:cubicBezTo>
                  <a:cubicBezTo>
                    <a:pt x="173" y="3176"/>
                    <a:pt x="89" y="5699"/>
                    <a:pt x="89" y="5699"/>
                  </a:cubicBezTo>
                  <a:lnTo>
                    <a:pt x="0" y="11299"/>
                  </a:lnTo>
                  <a:cubicBezTo>
                    <a:pt x="291" y="11460"/>
                    <a:pt x="811" y="11551"/>
                    <a:pt x="1453" y="11551"/>
                  </a:cubicBezTo>
                  <a:cubicBezTo>
                    <a:pt x="2970" y="11551"/>
                    <a:pt x="5167" y="11041"/>
                    <a:pt x="6610" y="9735"/>
                  </a:cubicBezTo>
                  <a:cubicBezTo>
                    <a:pt x="6610" y="9735"/>
                    <a:pt x="6357" y="3071"/>
                    <a:pt x="6357" y="2027"/>
                  </a:cubicBezTo>
                  <a:cubicBezTo>
                    <a:pt x="6357" y="1061"/>
                    <a:pt x="5859" y="1"/>
                    <a:pt x="45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8"/>
            <p:cNvSpPr/>
            <p:nvPr/>
          </p:nvSpPr>
          <p:spPr>
            <a:xfrm>
              <a:off x="2433625" y="2196471"/>
              <a:ext cx="132213" cy="590858"/>
            </a:xfrm>
            <a:custGeom>
              <a:avLst/>
              <a:gdLst/>
              <a:ahLst/>
              <a:cxnLst/>
              <a:rect l="l" t="t" r="r" b="b"/>
              <a:pathLst>
                <a:path w="2612" h="11673" extrusionOk="0">
                  <a:moveTo>
                    <a:pt x="823" y="1"/>
                  </a:moveTo>
                  <a:cubicBezTo>
                    <a:pt x="587" y="1"/>
                    <a:pt x="315" y="16"/>
                    <a:pt x="0" y="45"/>
                  </a:cubicBezTo>
                  <a:lnTo>
                    <a:pt x="0" y="181"/>
                  </a:lnTo>
                  <a:cubicBezTo>
                    <a:pt x="0" y="181"/>
                    <a:pt x="718" y="626"/>
                    <a:pt x="915" y="1436"/>
                  </a:cubicBezTo>
                  <a:cubicBezTo>
                    <a:pt x="1109" y="2248"/>
                    <a:pt x="1139" y="11673"/>
                    <a:pt x="1139" y="11673"/>
                  </a:cubicBezTo>
                  <a:cubicBezTo>
                    <a:pt x="1139" y="11673"/>
                    <a:pt x="2142" y="11312"/>
                    <a:pt x="2611" y="10860"/>
                  </a:cubicBezTo>
                  <a:cubicBezTo>
                    <a:pt x="2611" y="10860"/>
                    <a:pt x="2550" y="3425"/>
                    <a:pt x="2456" y="2211"/>
                  </a:cubicBezTo>
                  <a:cubicBezTo>
                    <a:pt x="2329" y="621"/>
                    <a:pt x="2324" y="1"/>
                    <a:pt x="8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8"/>
            <p:cNvSpPr/>
            <p:nvPr/>
          </p:nvSpPr>
          <p:spPr>
            <a:xfrm>
              <a:off x="2191166" y="2220767"/>
              <a:ext cx="191233" cy="603917"/>
            </a:xfrm>
            <a:custGeom>
              <a:avLst/>
              <a:gdLst/>
              <a:ahLst/>
              <a:cxnLst/>
              <a:rect l="l" t="t" r="r" b="b"/>
              <a:pathLst>
                <a:path w="3778" h="11931" extrusionOk="0">
                  <a:moveTo>
                    <a:pt x="2322" y="0"/>
                  </a:moveTo>
                  <a:cubicBezTo>
                    <a:pt x="2322" y="0"/>
                    <a:pt x="2322" y="0"/>
                    <a:pt x="2322" y="0"/>
                  </a:cubicBezTo>
                  <a:cubicBezTo>
                    <a:pt x="2322" y="0"/>
                    <a:pt x="1442" y="340"/>
                    <a:pt x="731" y="748"/>
                  </a:cubicBezTo>
                  <a:cubicBezTo>
                    <a:pt x="343" y="976"/>
                    <a:pt x="58" y="2594"/>
                    <a:pt x="28" y="3815"/>
                  </a:cubicBezTo>
                  <a:cubicBezTo>
                    <a:pt x="1" y="4879"/>
                    <a:pt x="167" y="11696"/>
                    <a:pt x="167" y="11696"/>
                  </a:cubicBezTo>
                  <a:cubicBezTo>
                    <a:pt x="577" y="11869"/>
                    <a:pt x="1057" y="11931"/>
                    <a:pt x="1530" y="11931"/>
                  </a:cubicBezTo>
                  <a:cubicBezTo>
                    <a:pt x="2673" y="11931"/>
                    <a:pt x="3778" y="11574"/>
                    <a:pt x="3778" y="11574"/>
                  </a:cubicBezTo>
                  <a:cubicBezTo>
                    <a:pt x="3778" y="11574"/>
                    <a:pt x="3682" y="6671"/>
                    <a:pt x="3668" y="3849"/>
                  </a:cubicBezTo>
                  <a:cubicBezTo>
                    <a:pt x="3655" y="594"/>
                    <a:pt x="2329" y="0"/>
                    <a:pt x="23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8"/>
            <p:cNvSpPr/>
            <p:nvPr/>
          </p:nvSpPr>
          <p:spPr>
            <a:xfrm>
              <a:off x="2301108" y="2312487"/>
              <a:ext cx="56135" cy="176098"/>
            </a:xfrm>
            <a:custGeom>
              <a:avLst/>
              <a:gdLst/>
              <a:ahLst/>
              <a:cxnLst/>
              <a:rect l="l" t="t" r="r" b="b"/>
              <a:pathLst>
                <a:path w="1109" h="3479" extrusionOk="0">
                  <a:moveTo>
                    <a:pt x="1" y="0"/>
                  </a:moveTo>
                  <a:lnTo>
                    <a:pt x="481" y="721"/>
                  </a:lnTo>
                  <a:lnTo>
                    <a:pt x="140" y="1591"/>
                  </a:lnTo>
                  <a:lnTo>
                    <a:pt x="1109" y="3479"/>
                  </a:lnTo>
                  <a:lnTo>
                    <a:pt x="1109" y="3479"/>
                  </a:lnTo>
                  <a:lnTo>
                    <a:pt x="304" y="1565"/>
                  </a:lnTo>
                  <a:lnTo>
                    <a:pt x="610" y="647"/>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8"/>
            <p:cNvSpPr/>
            <p:nvPr/>
          </p:nvSpPr>
          <p:spPr>
            <a:xfrm>
              <a:off x="2501959" y="2261717"/>
              <a:ext cx="37406" cy="194877"/>
            </a:xfrm>
            <a:custGeom>
              <a:avLst/>
              <a:gdLst/>
              <a:ahLst/>
              <a:cxnLst/>
              <a:rect l="l" t="t" r="r" b="b"/>
              <a:pathLst>
                <a:path w="739" h="3850" extrusionOk="0">
                  <a:moveTo>
                    <a:pt x="340" y="1"/>
                  </a:moveTo>
                  <a:lnTo>
                    <a:pt x="82" y="898"/>
                  </a:lnTo>
                  <a:lnTo>
                    <a:pt x="572" y="1455"/>
                  </a:lnTo>
                  <a:lnTo>
                    <a:pt x="1" y="3849"/>
                  </a:lnTo>
                  <a:lnTo>
                    <a:pt x="738" y="1402"/>
                  </a:lnTo>
                  <a:lnTo>
                    <a:pt x="208" y="806"/>
                  </a:lnTo>
                  <a:lnTo>
                    <a:pt x="34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8"/>
            <p:cNvSpPr/>
            <p:nvPr/>
          </p:nvSpPr>
          <p:spPr>
            <a:xfrm>
              <a:off x="2347423" y="1876466"/>
              <a:ext cx="197105" cy="200142"/>
            </a:xfrm>
            <a:custGeom>
              <a:avLst/>
              <a:gdLst/>
              <a:ahLst/>
              <a:cxnLst/>
              <a:rect l="l" t="t" r="r" b="b"/>
              <a:pathLst>
                <a:path w="3894" h="3954" extrusionOk="0">
                  <a:moveTo>
                    <a:pt x="2285" y="0"/>
                  </a:moveTo>
                  <a:cubicBezTo>
                    <a:pt x="2175" y="0"/>
                    <a:pt x="2063" y="10"/>
                    <a:pt x="1948" y="30"/>
                  </a:cubicBezTo>
                  <a:cubicBezTo>
                    <a:pt x="871" y="221"/>
                    <a:pt x="1" y="1247"/>
                    <a:pt x="1" y="2322"/>
                  </a:cubicBezTo>
                  <a:cubicBezTo>
                    <a:pt x="1" y="3279"/>
                    <a:pt x="693" y="3953"/>
                    <a:pt x="1606" y="3953"/>
                  </a:cubicBezTo>
                  <a:cubicBezTo>
                    <a:pt x="1717" y="3953"/>
                    <a:pt x="1832" y="3943"/>
                    <a:pt x="1948" y="3923"/>
                  </a:cubicBezTo>
                  <a:cubicBezTo>
                    <a:pt x="3023" y="3733"/>
                    <a:pt x="3893" y="2709"/>
                    <a:pt x="3893" y="1635"/>
                  </a:cubicBezTo>
                  <a:cubicBezTo>
                    <a:pt x="3893" y="675"/>
                    <a:pt x="3199" y="0"/>
                    <a:pt x="228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8"/>
            <p:cNvSpPr/>
            <p:nvPr/>
          </p:nvSpPr>
          <p:spPr>
            <a:xfrm>
              <a:off x="2275647" y="2076558"/>
              <a:ext cx="42063" cy="95718"/>
            </a:xfrm>
            <a:custGeom>
              <a:avLst/>
              <a:gdLst/>
              <a:ahLst/>
              <a:cxnLst/>
              <a:rect l="l" t="t" r="r" b="b"/>
              <a:pathLst>
                <a:path w="831" h="1891" extrusionOk="0">
                  <a:moveTo>
                    <a:pt x="0" y="1"/>
                  </a:moveTo>
                  <a:cubicBezTo>
                    <a:pt x="0" y="1"/>
                    <a:pt x="317" y="1424"/>
                    <a:pt x="443" y="1646"/>
                  </a:cubicBezTo>
                  <a:cubicBezTo>
                    <a:pt x="568" y="1867"/>
                    <a:pt x="830" y="1890"/>
                    <a:pt x="830" y="1890"/>
                  </a:cubicBezTo>
                  <a:lnTo>
                    <a:pt x="810" y="853"/>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8"/>
            <p:cNvSpPr/>
            <p:nvPr/>
          </p:nvSpPr>
          <p:spPr>
            <a:xfrm>
              <a:off x="2252110" y="1965553"/>
              <a:ext cx="53756" cy="111055"/>
            </a:xfrm>
            <a:custGeom>
              <a:avLst/>
              <a:gdLst/>
              <a:ahLst/>
              <a:cxnLst/>
              <a:rect l="l" t="t" r="r" b="b"/>
              <a:pathLst>
                <a:path w="1062" h="2194" extrusionOk="0">
                  <a:moveTo>
                    <a:pt x="864" y="0"/>
                  </a:moveTo>
                  <a:cubicBezTo>
                    <a:pt x="864" y="0"/>
                    <a:pt x="523" y="4"/>
                    <a:pt x="258" y="320"/>
                  </a:cubicBezTo>
                  <a:cubicBezTo>
                    <a:pt x="0" y="633"/>
                    <a:pt x="143" y="1439"/>
                    <a:pt x="465" y="2194"/>
                  </a:cubicBezTo>
                  <a:lnTo>
                    <a:pt x="1061" y="2156"/>
                  </a:lnTo>
                  <a:lnTo>
                    <a:pt x="86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8"/>
            <p:cNvSpPr/>
            <p:nvPr/>
          </p:nvSpPr>
          <p:spPr>
            <a:xfrm>
              <a:off x="2236621" y="1893828"/>
              <a:ext cx="297023" cy="390767"/>
            </a:xfrm>
            <a:custGeom>
              <a:avLst/>
              <a:gdLst/>
              <a:ahLst/>
              <a:cxnLst/>
              <a:rect l="l" t="t" r="r" b="b"/>
              <a:pathLst>
                <a:path w="5868" h="7720" extrusionOk="0">
                  <a:moveTo>
                    <a:pt x="4237" y="1"/>
                  </a:moveTo>
                  <a:cubicBezTo>
                    <a:pt x="3561" y="1"/>
                    <a:pt x="2787" y="310"/>
                    <a:pt x="2240" y="751"/>
                  </a:cubicBezTo>
                  <a:cubicBezTo>
                    <a:pt x="1115" y="1659"/>
                    <a:pt x="1543" y="3542"/>
                    <a:pt x="1543" y="3542"/>
                  </a:cubicBezTo>
                  <a:cubicBezTo>
                    <a:pt x="1522" y="3559"/>
                    <a:pt x="1499" y="3566"/>
                    <a:pt x="1475" y="3566"/>
                  </a:cubicBezTo>
                  <a:cubicBezTo>
                    <a:pt x="1364" y="3566"/>
                    <a:pt x="1228" y="3414"/>
                    <a:pt x="1108" y="3308"/>
                  </a:cubicBezTo>
                  <a:cubicBezTo>
                    <a:pt x="1045" y="3253"/>
                    <a:pt x="919" y="3199"/>
                    <a:pt x="777" y="3199"/>
                  </a:cubicBezTo>
                  <a:cubicBezTo>
                    <a:pt x="592" y="3199"/>
                    <a:pt x="380" y="3292"/>
                    <a:pt x="245" y="3600"/>
                  </a:cubicBezTo>
                  <a:cubicBezTo>
                    <a:pt x="0" y="4157"/>
                    <a:pt x="456" y="4756"/>
                    <a:pt x="833" y="4807"/>
                  </a:cubicBezTo>
                  <a:cubicBezTo>
                    <a:pt x="895" y="4816"/>
                    <a:pt x="952" y="4820"/>
                    <a:pt x="1004" y="4820"/>
                  </a:cubicBezTo>
                  <a:cubicBezTo>
                    <a:pt x="1500" y="4820"/>
                    <a:pt x="1581" y="4463"/>
                    <a:pt x="1581" y="4463"/>
                  </a:cubicBezTo>
                  <a:lnTo>
                    <a:pt x="1628" y="6874"/>
                  </a:lnTo>
                  <a:cubicBezTo>
                    <a:pt x="2009" y="7296"/>
                    <a:pt x="2795" y="7719"/>
                    <a:pt x="3356" y="7719"/>
                  </a:cubicBezTo>
                  <a:cubicBezTo>
                    <a:pt x="3456" y="7719"/>
                    <a:pt x="3549" y="7706"/>
                    <a:pt x="3631" y="7677"/>
                  </a:cubicBezTo>
                  <a:cubicBezTo>
                    <a:pt x="4066" y="7523"/>
                    <a:pt x="4162" y="6772"/>
                    <a:pt x="3746" y="6364"/>
                  </a:cubicBezTo>
                  <a:lnTo>
                    <a:pt x="3743" y="5654"/>
                  </a:lnTo>
                  <a:cubicBezTo>
                    <a:pt x="3743" y="5654"/>
                    <a:pt x="4335" y="5637"/>
                    <a:pt x="4620" y="5541"/>
                  </a:cubicBezTo>
                  <a:cubicBezTo>
                    <a:pt x="5100" y="5385"/>
                    <a:pt x="5399" y="4953"/>
                    <a:pt x="5545" y="4409"/>
                  </a:cubicBezTo>
                  <a:cubicBezTo>
                    <a:pt x="5780" y="3539"/>
                    <a:pt x="5868" y="2849"/>
                    <a:pt x="5671" y="1251"/>
                  </a:cubicBezTo>
                  <a:cubicBezTo>
                    <a:pt x="5559" y="347"/>
                    <a:pt x="4953" y="1"/>
                    <a:pt x="4237" y="1"/>
                  </a:cubicBezTo>
                  <a:close/>
                </a:path>
              </a:pathLst>
            </a:custGeom>
            <a:solidFill>
              <a:srgbClr val="B16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8"/>
            <p:cNvSpPr/>
            <p:nvPr/>
          </p:nvSpPr>
          <p:spPr>
            <a:xfrm>
              <a:off x="2282380" y="1849385"/>
              <a:ext cx="262148" cy="233954"/>
            </a:xfrm>
            <a:custGeom>
              <a:avLst/>
              <a:gdLst/>
              <a:ahLst/>
              <a:cxnLst/>
              <a:rect l="l" t="t" r="r" b="b"/>
              <a:pathLst>
                <a:path w="5179" h="4622" extrusionOk="0">
                  <a:moveTo>
                    <a:pt x="5059" y="1"/>
                  </a:moveTo>
                  <a:lnTo>
                    <a:pt x="5059" y="1"/>
                  </a:lnTo>
                  <a:cubicBezTo>
                    <a:pt x="4257" y="535"/>
                    <a:pt x="3267" y="425"/>
                    <a:pt x="2356" y="477"/>
                  </a:cubicBezTo>
                  <a:cubicBezTo>
                    <a:pt x="1078" y="552"/>
                    <a:pt x="687" y="1000"/>
                    <a:pt x="405" y="1357"/>
                  </a:cubicBezTo>
                  <a:cubicBezTo>
                    <a:pt x="10" y="1864"/>
                    <a:pt x="266" y="2295"/>
                    <a:pt x="266" y="2295"/>
                  </a:cubicBezTo>
                  <a:cubicBezTo>
                    <a:pt x="266" y="2295"/>
                    <a:pt x="0" y="4036"/>
                    <a:pt x="204" y="4186"/>
                  </a:cubicBezTo>
                  <a:cubicBezTo>
                    <a:pt x="351" y="4292"/>
                    <a:pt x="572" y="4621"/>
                    <a:pt x="636" y="4621"/>
                  </a:cubicBezTo>
                  <a:cubicBezTo>
                    <a:pt x="637" y="4621"/>
                    <a:pt x="638" y="4621"/>
                    <a:pt x="639" y="4621"/>
                  </a:cubicBezTo>
                  <a:cubicBezTo>
                    <a:pt x="843" y="4583"/>
                    <a:pt x="928" y="3696"/>
                    <a:pt x="1034" y="3166"/>
                  </a:cubicBezTo>
                  <a:cubicBezTo>
                    <a:pt x="1153" y="2557"/>
                    <a:pt x="1201" y="2336"/>
                    <a:pt x="1422" y="2326"/>
                  </a:cubicBezTo>
                  <a:cubicBezTo>
                    <a:pt x="1581" y="2319"/>
                    <a:pt x="2771" y="2220"/>
                    <a:pt x="3533" y="1996"/>
                  </a:cubicBezTo>
                  <a:cubicBezTo>
                    <a:pt x="4294" y="1768"/>
                    <a:pt x="4584" y="1531"/>
                    <a:pt x="4584" y="1531"/>
                  </a:cubicBezTo>
                  <a:cubicBezTo>
                    <a:pt x="5080" y="1048"/>
                    <a:pt x="5178" y="477"/>
                    <a:pt x="505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8"/>
            <p:cNvSpPr/>
            <p:nvPr/>
          </p:nvSpPr>
          <p:spPr>
            <a:xfrm>
              <a:off x="2259348" y="1944041"/>
              <a:ext cx="41658" cy="28295"/>
            </a:xfrm>
            <a:custGeom>
              <a:avLst/>
              <a:gdLst/>
              <a:ahLst/>
              <a:cxnLst/>
              <a:rect l="l" t="t" r="r" b="b"/>
              <a:pathLst>
                <a:path w="823" h="559" extrusionOk="0">
                  <a:moveTo>
                    <a:pt x="428" y="1"/>
                  </a:moveTo>
                  <a:cubicBezTo>
                    <a:pt x="259" y="1"/>
                    <a:pt x="83" y="118"/>
                    <a:pt x="0" y="300"/>
                  </a:cubicBezTo>
                  <a:lnTo>
                    <a:pt x="721" y="558"/>
                  </a:lnTo>
                  <a:cubicBezTo>
                    <a:pt x="823" y="334"/>
                    <a:pt x="744" y="92"/>
                    <a:pt x="544" y="21"/>
                  </a:cubicBezTo>
                  <a:cubicBezTo>
                    <a:pt x="506" y="7"/>
                    <a:pt x="467" y="1"/>
                    <a:pt x="42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8"/>
            <p:cNvSpPr/>
            <p:nvPr/>
          </p:nvSpPr>
          <p:spPr>
            <a:xfrm>
              <a:off x="2327126" y="2150561"/>
              <a:ext cx="99008" cy="43784"/>
            </a:xfrm>
            <a:custGeom>
              <a:avLst/>
              <a:gdLst/>
              <a:ahLst/>
              <a:cxnLst/>
              <a:rect l="l" t="t" r="r" b="b"/>
              <a:pathLst>
                <a:path w="1956" h="865" extrusionOk="0">
                  <a:moveTo>
                    <a:pt x="0" y="0"/>
                  </a:moveTo>
                  <a:lnTo>
                    <a:pt x="0" y="0"/>
                  </a:lnTo>
                  <a:cubicBezTo>
                    <a:pt x="0" y="0"/>
                    <a:pt x="69" y="306"/>
                    <a:pt x="293" y="551"/>
                  </a:cubicBezTo>
                  <a:cubicBezTo>
                    <a:pt x="565" y="853"/>
                    <a:pt x="1955" y="864"/>
                    <a:pt x="1955" y="864"/>
                  </a:cubicBezTo>
                  <a:lnTo>
                    <a:pt x="1955" y="582"/>
                  </a:lnTo>
                  <a:cubicBezTo>
                    <a:pt x="1955" y="582"/>
                    <a:pt x="888" y="554"/>
                    <a:pt x="513" y="422"/>
                  </a:cubicBezTo>
                  <a:cubicBezTo>
                    <a:pt x="265" y="334"/>
                    <a:pt x="58" y="136"/>
                    <a:pt x="0" y="0"/>
                  </a:cubicBezTo>
                  <a:close/>
                </a:path>
              </a:pathLst>
            </a:custGeom>
            <a:solidFill>
              <a:srgbClr val="9A4A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8"/>
            <p:cNvSpPr/>
            <p:nvPr/>
          </p:nvSpPr>
          <p:spPr>
            <a:xfrm>
              <a:off x="2391511" y="2032672"/>
              <a:ext cx="21715" cy="22930"/>
            </a:xfrm>
            <a:custGeom>
              <a:avLst/>
              <a:gdLst/>
              <a:ahLst/>
              <a:cxnLst/>
              <a:rect l="l" t="t" r="r" b="b"/>
              <a:pathLst>
                <a:path w="429" h="453" extrusionOk="0">
                  <a:moveTo>
                    <a:pt x="249" y="1"/>
                  </a:moveTo>
                  <a:cubicBezTo>
                    <a:pt x="238" y="1"/>
                    <a:pt x="226" y="1"/>
                    <a:pt x="214" y="4"/>
                  </a:cubicBezTo>
                  <a:cubicBezTo>
                    <a:pt x="95" y="24"/>
                    <a:pt x="0" y="143"/>
                    <a:pt x="0" y="265"/>
                  </a:cubicBezTo>
                  <a:cubicBezTo>
                    <a:pt x="0" y="375"/>
                    <a:pt x="76" y="452"/>
                    <a:pt x="178" y="452"/>
                  </a:cubicBezTo>
                  <a:cubicBezTo>
                    <a:pt x="190" y="452"/>
                    <a:pt x="202" y="451"/>
                    <a:pt x="214" y="449"/>
                  </a:cubicBezTo>
                  <a:cubicBezTo>
                    <a:pt x="333" y="429"/>
                    <a:pt x="429" y="313"/>
                    <a:pt x="429" y="190"/>
                  </a:cubicBezTo>
                  <a:cubicBezTo>
                    <a:pt x="429" y="80"/>
                    <a:pt x="351" y="1"/>
                    <a:pt x="24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8"/>
            <p:cNvSpPr/>
            <p:nvPr/>
          </p:nvSpPr>
          <p:spPr>
            <a:xfrm>
              <a:off x="2375162" y="1997999"/>
              <a:ext cx="26524" cy="22322"/>
            </a:xfrm>
            <a:custGeom>
              <a:avLst/>
              <a:gdLst/>
              <a:ahLst/>
              <a:cxnLst/>
              <a:rect l="l" t="t" r="r" b="b"/>
              <a:pathLst>
                <a:path w="524" h="441" extrusionOk="0">
                  <a:moveTo>
                    <a:pt x="336" y="0"/>
                  </a:moveTo>
                  <a:cubicBezTo>
                    <a:pt x="282" y="0"/>
                    <a:pt x="225" y="19"/>
                    <a:pt x="173" y="56"/>
                  </a:cubicBezTo>
                  <a:cubicBezTo>
                    <a:pt x="47" y="148"/>
                    <a:pt x="0" y="321"/>
                    <a:pt x="64" y="440"/>
                  </a:cubicBezTo>
                  <a:lnTo>
                    <a:pt x="523" y="108"/>
                  </a:lnTo>
                  <a:cubicBezTo>
                    <a:pt x="483" y="37"/>
                    <a:pt x="413" y="0"/>
                    <a:pt x="3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8"/>
            <p:cNvSpPr/>
            <p:nvPr/>
          </p:nvSpPr>
          <p:spPr>
            <a:xfrm>
              <a:off x="2418845" y="2115584"/>
              <a:ext cx="27232" cy="16501"/>
            </a:xfrm>
            <a:custGeom>
              <a:avLst/>
              <a:gdLst/>
              <a:ahLst/>
              <a:cxnLst/>
              <a:rect l="l" t="t" r="r" b="b"/>
              <a:pathLst>
                <a:path w="538" h="326" extrusionOk="0">
                  <a:moveTo>
                    <a:pt x="48" y="1"/>
                  </a:moveTo>
                  <a:lnTo>
                    <a:pt x="48" y="1"/>
                  </a:lnTo>
                  <a:cubicBezTo>
                    <a:pt x="0" y="151"/>
                    <a:pt x="68" y="294"/>
                    <a:pt x="204" y="321"/>
                  </a:cubicBezTo>
                  <a:cubicBezTo>
                    <a:pt x="219" y="324"/>
                    <a:pt x="235" y="325"/>
                    <a:pt x="250" y="325"/>
                  </a:cubicBezTo>
                  <a:cubicBezTo>
                    <a:pt x="372" y="325"/>
                    <a:pt x="492" y="233"/>
                    <a:pt x="537" y="99"/>
                  </a:cubicBezTo>
                  <a:lnTo>
                    <a:pt x="48" y="1"/>
                  </a:lnTo>
                  <a:close/>
                </a:path>
              </a:pathLst>
            </a:custGeom>
            <a:solidFill>
              <a:srgbClr val="9A4A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8"/>
            <p:cNvSpPr/>
            <p:nvPr/>
          </p:nvSpPr>
          <p:spPr>
            <a:xfrm>
              <a:off x="2488545" y="1973247"/>
              <a:ext cx="25511" cy="20247"/>
            </a:xfrm>
            <a:custGeom>
              <a:avLst/>
              <a:gdLst/>
              <a:ahLst/>
              <a:cxnLst/>
              <a:rect l="l" t="t" r="r" b="b"/>
              <a:pathLst>
                <a:path w="504" h="400" extrusionOk="0">
                  <a:moveTo>
                    <a:pt x="251" y="1"/>
                  </a:moveTo>
                  <a:cubicBezTo>
                    <a:pt x="158" y="1"/>
                    <a:pt x="60" y="56"/>
                    <a:pt x="1" y="151"/>
                  </a:cubicBezTo>
                  <a:lnTo>
                    <a:pt x="418" y="399"/>
                  </a:lnTo>
                  <a:cubicBezTo>
                    <a:pt x="503" y="263"/>
                    <a:pt x="480" y="100"/>
                    <a:pt x="364" y="32"/>
                  </a:cubicBezTo>
                  <a:cubicBezTo>
                    <a:pt x="329" y="11"/>
                    <a:pt x="290" y="1"/>
                    <a:pt x="2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8"/>
            <p:cNvSpPr/>
            <p:nvPr/>
          </p:nvSpPr>
          <p:spPr>
            <a:xfrm>
              <a:off x="2481510" y="2013741"/>
              <a:ext cx="21715" cy="22930"/>
            </a:xfrm>
            <a:custGeom>
              <a:avLst/>
              <a:gdLst/>
              <a:ahLst/>
              <a:cxnLst/>
              <a:rect l="l" t="t" r="r" b="b"/>
              <a:pathLst>
                <a:path w="429" h="453" extrusionOk="0">
                  <a:moveTo>
                    <a:pt x="249" y="1"/>
                  </a:moveTo>
                  <a:cubicBezTo>
                    <a:pt x="237" y="1"/>
                    <a:pt x="226" y="2"/>
                    <a:pt x="214" y="4"/>
                  </a:cubicBezTo>
                  <a:cubicBezTo>
                    <a:pt x="99" y="24"/>
                    <a:pt x="0" y="140"/>
                    <a:pt x="0" y="266"/>
                  </a:cubicBezTo>
                  <a:cubicBezTo>
                    <a:pt x="0" y="376"/>
                    <a:pt x="80" y="452"/>
                    <a:pt x="179" y="452"/>
                  </a:cubicBezTo>
                  <a:cubicBezTo>
                    <a:pt x="190" y="452"/>
                    <a:pt x="202" y="451"/>
                    <a:pt x="214" y="449"/>
                  </a:cubicBezTo>
                  <a:cubicBezTo>
                    <a:pt x="333" y="429"/>
                    <a:pt x="428" y="313"/>
                    <a:pt x="428" y="191"/>
                  </a:cubicBezTo>
                  <a:cubicBezTo>
                    <a:pt x="428" y="81"/>
                    <a:pt x="351" y="1"/>
                    <a:pt x="24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8"/>
            <p:cNvSpPr/>
            <p:nvPr/>
          </p:nvSpPr>
          <p:spPr>
            <a:xfrm>
              <a:off x="2448051" y="2022852"/>
              <a:ext cx="37609" cy="64436"/>
            </a:xfrm>
            <a:custGeom>
              <a:avLst/>
              <a:gdLst/>
              <a:ahLst/>
              <a:cxnLst/>
              <a:rect l="l" t="t" r="r" b="b"/>
              <a:pathLst>
                <a:path w="743" h="1273" extrusionOk="0">
                  <a:moveTo>
                    <a:pt x="1" y="1"/>
                  </a:moveTo>
                  <a:lnTo>
                    <a:pt x="70" y="1272"/>
                  </a:lnTo>
                  <a:lnTo>
                    <a:pt x="743" y="925"/>
                  </a:lnTo>
                  <a:lnTo>
                    <a:pt x="1" y="1"/>
                  </a:lnTo>
                  <a:close/>
                </a:path>
              </a:pathLst>
            </a:custGeom>
            <a:solidFill>
              <a:srgbClr val="9A4A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8"/>
            <p:cNvSpPr/>
            <p:nvPr/>
          </p:nvSpPr>
          <p:spPr>
            <a:xfrm>
              <a:off x="2357192" y="2247240"/>
              <a:ext cx="102652" cy="55325"/>
            </a:xfrm>
            <a:custGeom>
              <a:avLst/>
              <a:gdLst/>
              <a:ahLst/>
              <a:cxnLst/>
              <a:rect l="l" t="t" r="r" b="b"/>
              <a:pathLst>
                <a:path w="2028" h="1093" extrusionOk="0">
                  <a:moveTo>
                    <a:pt x="1297" y="1"/>
                  </a:moveTo>
                  <a:lnTo>
                    <a:pt x="1239" y="593"/>
                  </a:lnTo>
                  <a:lnTo>
                    <a:pt x="545" y="194"/>
                  </a:lnTo>
                  <a:lnTo>
                    <a:pt x="1" y="834"/>
                  </a:lnTo>
                  <a:cubicBezTo>
                    <a:pt x="175" y="986"/>
                    <a:pt x="502" y="1092"/>
                    <a:pt x="835" y="1092"/>
                  </a:cubicBezTo>
                  <a:cubicBezTo>
                    <a:pt x="963" y="1092"/>
                    <a:pt x="1093" y="1076"/>
                    <a:pt x="1215" y="1041"/>
                  </a:cubicBezTo>
                  <a:cubicBezTo>
                    <a:pt x="1653" y="916"/>
                    <a:pt x="1895" y="745"/>
                    <a:pt x="2028" y="409"/>
                  </a:cubicBezTo>
                  <a:lnTo>
                    <a:pt x="1297" y="1"/>
                  </a:ln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8"/>
            <p:cNvSpPr/>
            <p:nvPr/>
          </p:nvSpPr>
          <p:spPr>
            <a:xfrm>
              <a:off x="2357192" y="2247240"/>
              <a:ext cx="102652" cy="55122"/>
            </a:xfrm>
            <a:custGeom>
              <a:avLst/>
              <a:gdLst/>
              <a:ahLst/>
              <a:cxnLst/>
              <a:rect l="l" t="t" r="r" b="b"/>
              <a:pathLst>
                <a:path w="2028" h="1089" extrusionOk="0">
                  <a:moveTo>
                    <a:pt x="1297" y="1"/>
                  </a:moveTo>
                  <a:lnTo>
                    <a:pt x="1239" y="593"/>
                  </a:lnTo>
                  <a:lnTo>
                    <a:pt x="1684" y="300"/>
                  </a:lnTo>
                  <a:cubicBezTo>
                    <a:pt x="1684" y="300"/>
                    <a:pt x="1769" y="528"/>
                    <a:pt x="1763" y="783"/>
                  </a:cubicBezTo>
                  <a:cubicBezTo>
                    <a:pt x="1882" y="688"/>
                    <a:pt x="1967" y="566"/>
                    <a:pt x="2028" y="409"/>
                  </a:cubicBezTo>
                  <a:lnTo>
                    <a:pt x="1297" y="1"/>
                  </a:lnTo>
                  <a:close/>
                  <a:moveTo>
                    <a:pt x="545" y="194"/>
                  </a:moveTo>
                  <a:lnTo>
                    <a:pt x="12" y="820"/>
                  </a:lnTo>
                  <a:lnTo>
                    <a:pt x="1" y="834"/>
                  </a:lnTo>
                  <a:cubicBezTo>
                    <a:pt x="158" y="970"/>
                    <a:pt x="433" y="1068"/>
                    <a:pt x="729" y="1089"/>
                  </a:cubicBezTo>
                  <a:cubicBezTo>
                    <a:pt x="668" y="956"/>
                    <a:pt x="633" y="803"/>
                    <a:pt x="641" y="630"/>
                  </a:cubicBezTo>
                  <a:lnTo>
                    <a:pt x="1239" y="593"/>
                  </a:lnTo>
                  <a:lnTo>
                    <a:pt x="545" y="19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8"/>
            <p:cNvSpPr/>
            <p:nvPr/>
          </p:nvSpPr>
          <p:spPr>
            <a:xfrm>
              <a:off x="2388575" y="2262426"/>
              <a:ext cx="59374" cy="62411"/>
            </a:xfrm>
            <a:custGeom>
              <a:avLst/>
              <a:gdLst/>
              <a:ahLst/>
              <a:cxnLst/>
              <a:rect l="l" t="t" r="r" b="b"/>
              <a:pathLst>
                <a:path w="1173" h="1233" extrusionOk="0">
                  <a:moveTo>
                    <a:pt x="1064" y="0"/>
                  </a:moveTo>
                  <a:lnTo>
                    <a:pt x="619" y="293"/>
                  </a:lnTo>
                  <a:lnTo>
                    <a:pt x="21" y="330"/>
                  </a:lnTo>
                  <a:cubicBezTo>
                    <a:pt x="0" y="751"/>
                    <a:pt x="234" y="1054"/>
                    <a:pt x="469" y="1228"/>
                  </a:cubicBezTo>
                  <a:cubicBezTo>
                    <a:pt x="496" y="1231"/>
                    <a:pt x="522" y="1232"/>
                    <a:pt x="547" y="1232"/>
                  </a:cubicBezTo>
                  <a:cubicBezTo>
                    <a:pt x="796" y="1232"/>
                    <a:pt x="942" y="1095"/>
                    <a:pt x="942" y="1095"/>
                  </a:cubicBezTo>
                  <a:cubicBezTo>
                    <a:pt x="942" y="1095"/>
                    <a:pt x="1098" y="884"/>
                    <a:pt x="1135" y="572"/>
                  </a:cubicBezTo>
                  <a:cubicBezTo>
                    <a:pt x="1173" y="282"/>
                    <a:pt x="1064" y="0"/>
                    <a:pt x="106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8"/>
            <p:cNvSpPr/>
            <p:nvPr/>
          </p:nvSpPr>
          <p:spPr>
            <a:xfrm>
              <a:off x="2397838" y="2317802"/>
              <a:ext cx="77344" cy="287609"/>
            </a:xfrm>
            <a:custGeom>
              <a:avLst/>
              <a:gdLst/>
              <a:ahLst/>
              <a:cxnLst/>
              <a:rect l="l" t="t" r="r" b="b"/>
              <a:pathLst>
                <a:path w="1528" h="5682" extrusionOk="0">
                  <a:moveTo>
                    <a:pt x="759" y="1"/>
                  </a:moveTo>
                  <a:lnTo>
                    <a:pt x="286" y="134"/>
                  </a:lnTo>
                  <a:cubicBezTo>
                    <a:pt x="286" y="134"/>
                    <a:pt x="1" y="4237"/>
                    <a:pt x="7" y="4526"/>
                  </a:cubicBezTo>
                  <a:cubicBezTo>
                    <a:pt x="14" y="4803"/>
                    <a:pt x="517" y="5681"/>
                    <a:pt x="792" y="5681"/>
                  </a:cubicBezTo>
                  <a:cubicBezTo>
                    <a:pt x="800" y="5681"/>
                    <a:pt x="809" y="5681"/>
                    <a:pt x="817" y="5679"/>
                  </a:cubicBezTo>
                  <a:cubicBezTo>
                    <a:pt x="1088" y="5621"/>
                    <a:pt x="1527" y="4421"/>
                    <a:pt x="1496" y="4108"/>
                  </a:cubicBezTo>
                  <a:cubicBezTo>
                    <a:pt x="1470" y="3795"/>
                    <a:pt x="759" y="1"/>
                    <a:pt x="7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8"/>
            <p:cNvSpPr/>
            <p:nvPr/>
          </p:nvSpPr>
          <p:spPr>
            <a:xfrm>
              <a:off x="2411961" y="2324534"/>
              <a:ext cx="405" cy="5568"/>
            </a:xfrm>
            <a:custGeom>
              <a:avLst/>
              <a:gdLst/>
              <a:ahLst/>
              <a:cxnLst/>
              <a:rect l="l" t="t" r="r" b="b"/>
              <a:pathLst>
                <a:path w="8" h="110" extrusionOk="0">
                  <a:moveTo>
                    <a:pt x="0" y="95"/>
                  </a:moveTo>
                  <a:lnTo>
                    <a:pt x="0" y="109"/>
                  </a:lnTo>
                  <a:lnTo>
                    <a:pt x="0" y="109"/>
                  </a:lnTo>
                  <a:lnTo>
                    <a:pt x="0" y="95"/>
                  </a:lnTo>
                  <a:close/>
                  <a:moveTo>
                    <a:pt x="7" y="4"/>
                  </a:moveTo>
                  <a:lnTo>
                    <a:pt x="7" y="4"/>
                  </a:lnTo>
                  <a:lnTo>
                    <a:pt x="7" y="4"/>
                  </a:lnTo>
                  <a:close/>
                  <a:moveTo>
                    <a:pt x="7" y="1"/>
                  </a:moveTo>
                  <a:lnTo>
                    <a:pt x="7" y="1"/>
                  </a:lnTo>
                  <a:lnTo>
                    <a:pt x="7" y="1"/>
                  </a:lnTo>
                  <a:close/>
                </a:path>
              </a:pathLst>
            </a:custGeom>
            <a:solidFill>
              <a:srgbClr val="DC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8"/>
            <p:cNvSpPr/>
            <p:nvPr/>
          </p:nvSpPr>
          <p:spPr>
            <a:xfrm>
              <a:off x="2411961" y="2317802"/>
              <a:ext cx="24803" cy="12452"/>
            </a:xfrm>
            <a:custGeom>
              <a:avLst/>
              <a:gdLst/>
              <a:ahLst/>
              <a:cxnLst/>
              <a:rect l="l" t="t" r="r" b="b"/>
              <a:pathLst>
                <a:path w="490" h="246" extrusionOk="0">
                  <a:moveTo>
                    <a:pt x="480" y="1"/>
                  </a:moveTo>
                  <a:cubicBezTo>
                    <a:pt x="347" y="123"/>
                    <a:pt x="208" y="147"/>
                    <a:pt x="116" y="147"/>
                  </a:cubicBezTo>
                  <a:cubicBezTo>
                    <a:pt x="48" y="147"/>
                    <a:pt x="7" y="134"/>
                    <a:pt x="7" y="134"/>
                  </a:cubicBezTo>
                  <a:lnTo>
                    <a:pt x="7" y="137"/>
                  </a:lnTo>
                  <a:lnTo>
                    <a:pt x="0" y="228"/>
                  </a:lnTo>
                  <a:lnTo>
                    <a:pt x="0" y="242"/>
                  </a:lnTo>
                  <a:cubicBezTo>
                    <a:pt x="17" y="245"/>
                    <a:pt x="38" y="245"/>
                    <a:pt x="58" y="245"/>
                  </a:cubicBezTo>
                  <a:cubicBezTo>
                    <a:pt x="317" y="245"/>
                    <a:pt x="490" y="59"/>
                    <a:pt x="490" y="59"/>
                  </a:cubicBezTo>
                  <a:lnTo>
                    <a:pt x="48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8"/>
            <p:cNvSpPr/>
            <p:nvPr/>
          </p:nvSpPr>
          <p:spPr>
            <a:xfrm>
              <a:off x="2289264" y="2195104"/>
              <a:ext cx="130644" cy="125683"/>
            </a:xfrm>
            <a:custGeom>
              <a:avLst/>
              <a:gdLst/>
              <a:ahLst/>
              <a:cxnLst/>
              <a:rect l="l" t="t" r="r" b="b"/>
              <a:pathLst>
                <a:path w="2581" h="2483" extrusionOk="0">
                  <a:moveTo>
                    <a:pt x="568" y="0"/>
                  </a:moveTo>
                  <a:cubicBezTo>
                    <a:pt x="568" y="0"/>
                    <a:pt x="106" y="259"/>
                    <a:pt x="1" y="1099"/>
                  </a:cubicBezTo>
                  <a:cubicBezTo>
                    <a:pt x="286" y="1711"/>
                    <a:pt x="803" y="2187"/>
                    <a:pt x="1561" y="2483"/>
                  </a:cubicBezTo>
                  <a:lnTo>
                    <a:pt x="1983" y="1660"/>
                  </a:lnTo>
                  <a:lnTo>
                    <a:pt x="2581" y="1623"/>
                  </a:lnTo>
                  <a:lnTo>
                    <a:pt x="578" y="449"/>
                  </a:lnTo>
                  <a:lnTo>
                    <a:pt x="56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8"/>
            <p:cNvSpPr/>
            <p:nvPr/>
          </p:nvSpPr>
          <p:spPr>
            <a:xfrm>
              <a:off x="2419857" y="2186499"/>
              <a:ext cx="49150" cy="93693"/>
            </a:xfrm>
            <a:custGeom>
              <a:avLst/>
              <a:gdLst/>
              <a:ahLst/>
              <a:cxnLst/>
              <a:rect l="l" t="t" r="r" b="b"/>
              <a:pathLst>
                <a:path w="971" h="1851" extrusionOk="0">
                  <a:moveTo>
                    <a:pt x="128" y="1"/>
                  </a:moveTo>
                  <a:cubicBezTo>
                    <a:pt x="125" y="1"/>
                    <a:pt x="123" y="1"/>
                    <a:pt x="123" y="1"/>
                  </a:cubicBezTo>
                  <a:lnTo>
                    <a:pt x="126" y="582"/>
                  </a:lnTo>
                  <a:cubicBezTo>
                    <a:pt x="126" y="582"/>
                    <a:pt x="45" y="1364"/>
                    <a:pt x="1" y="1793"/>
                  </a:cubicBezTo>
                  <a:lnTo>
                    <a:pt x="446" y="1500"/>
                  </a:lnTo>
                  <a:lnTo>
                    <a:pt x="925" y="1850"/>
                  </a:lnTo>
                  <a:cubicBezTo>
                    <a:pt x="925" y="1850"/>
                    <a:pt x="970" y="578"/>
                    <a:pt x="769" y="286"/>
                  </a:cubicBezTo>
                  <a:cubicBezTo>
                    <a:pt x="581" y="9"/>
                    <a:pt x="178" y="1"/>
                    <a:pt x="12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8"/>
            <p:cNvSpPr/>
            <p:nvPr/>
          </p:nvSpPr>
          <p:spPr>
            <a:xfrm>
              <a:off x="1975181" y="2263641"/>
              <a:ext cx="364345" cy="572838"/>
            </a:xfrm>
            <a:custGeom>
              <a:avLst/>
              <a:gdLst/>
              <a:ahLst/>
              <a:cxnLst/>
              <a:rect l="l" t="t" r="r" b="b"/>
              <a:pathLst>
                <a:path w="7198" h="11317" extrusionOk="0">
                  <a:moveTo>
                    <a:pt x="4978" y="0"/>
                  </a:moveTo>
                  <a:cubicBezTo>
                    <a:pt x="4978" y="0"/>
                    <a:pt x="4610" y="99"/>
                    <a:pt x="3897" y="857"/>
                  </a:cubicBezTo>
                  <a:cubicBezTo>
                    <a:pt x="3179" y="1618"/>
                    <a:pt x="375" y="6422"/>
                    <a:pt x="188" y="6691"/>
                  </a:cubicBezTo>
                  <a:cubicBezTo>
                    <a:pt x="0" y="6963"/>
                    <a:pt x="55" y="7336"/>
                    <a:pt x="392" y="7680"/>
                  </a:cubicBezTo>
                  <a:cubicBezTo>
                    <a:pt x="725" y="8027"/>
                    <a:pt x="3493" y="10090"/>
                    <a:pt x="3493" y="10090"/>
                  </a:cubicBezTo>
                  <a:cubicBezTo>
                    <a:pt x="3659" y="10233"/>
                    <a:pt x="3781" y="10407"/>
                    <a:pt x="4094" y="10713"/>
                  </a:cubicBezTo>
                  <a:cubicBezTo>
                    <a:pt x="4240" y="10856"/>
                    <a:pt x="4393" y="11015"/>
                    <a:pt x="4584" y="11100"/>
                  </a:cubicBezTo>
                  <a:cubicBezTo>
                    <a:pt x="4822" y="11206"/>
                    <a:pt x="5080" y="11281"/>
                    <a:pt x="5352" y="11308"/>
                  </a:cubicBezTo>
                  <a:cubicBezTo>
                    <a:pt x="5417" y="11313"/>
                    <a:pt x="5483" y="11316"/>
                    <a:pt x="5550" y="11316"/>
                  </a:cubicBezTo>
                  <a:cubicBezTo>
                    <a:pt x="5835" y="11316"/>
                    <a:pt x="6130" y="11261"/>
                    <a:pt x="6406" y="11135"/>
                  </a:cubicBezTo>
                  <a:cubicBezTo>
                    <a:pt x="6597" y="11049"/>
                    <a:pt x="6777" y="10927"/>
                    <a:pt x="6920" y="10771"/>
                  </a:cubicBezTo>
                  <a:cubicBezTo>
                    <a:pt x="7062" y="10614"/>
                    <a:pt x="7168" y="10413"/>
                    <a:pt x="7191" y="10217"/>
                  </a:cubicBezTo>
                  <a:cubicBezTo>
                    <a:pt x="7195" y="10176"/>
                    <a:pt x="7198" y="10135"/>
                    <a:pt x="7181" y="10101"/>
                  </a:cubicBezTo>
                  <a:cubicBezTo>
                    <a:pt x="7154" y="10040"/>
                    <a:pt x="7079" y="10019"/>
                    <a:pt x="7014" y="10005"/>
                  </a:cubicBezTo>
                  <a:cubicBezTo>
                    <a:pt x="6644" y="9920"/>
                    <a:pt x="6219" y="9890"/>
                    <a:pt x="5869" y="9764"/>
                  </a:cubicBezTo>
                  <a:cubicBezTo>
                    <a:pt x="5569" y="9659"/>
                    <a:pt x="5382" y="9539"/>
                    <a:pt x="5444" y="9506"/>
                  </a:cubicBezTo>
                  <a:cubicBezTo>
                    <a:pt x="5456" y="9499"/>
                    <a:pt x="5473" y="9496"/>
                    <a:pt x="5493" y="9496"/>
                  </a:cubicBezTo>
                  <a:cubicBezTo>
                    <a:pt x="5523" y="9496"/>
                    <a:pt x="5561" y="9502"/>
                    <a:pt x="5607" y="9506"/>
                  </a:cubicBezTo>
                  <a:cubicBezTo>
                    <a:pt x="5651" y="9511"/>
                    <a:pt x="5703" y="9515"/>
                    <a:pt x="5763" y="9515"/>
                  </a:cubicBezTo>
                  <a:cubicBezTo>
                    <a:pt x="5824" y="9515"/>
                    <a:pt x="5892" y="9511"/>
                    <a:pt x="5971" y="9499"/>
                  </a:cubicBezTo>
                  <a:cubicBezTo>
                    <a:pt x="6250" y="9451"/>
                    <a:pt x="6528" y="9238"/>
                    <a:pt x="6518" y="9081"/>
                  </a:cubicBezTo>
                  <a:cubicBezTo>
                    <a:pt x="6511" y="8972"/>
                    <a:pt x="6507" y="8956"/>
                    <a:pt x="6402" y="8956"/>
                  </a:cubicBezTo>
                  <a:cubicBezTo>
                    <a:pt x="6360" y="8956"/>
                    <a:pt x="6301" y="8958"/>
                    <a:pt x="6219" y="8958"/>
                  </a:cubicBezTo>
                  <a:cubicBezTo>
                    <a:pt x="6208" y="8959"/>
                    <a:pt x="6198" y="8959"/>
                    <a:pt x="6188" y="8959"/>
                  </a:cubicBezTo>
                  <a:cubicBezTo>
                    <a:pt x="6077" y="8959"/>
                    <a:pt x="5974" y="8943"/>
                    <a:pt x="5862" y="8932"/>
                  </a:cubicBezTo>
                  <a:cubicBezTo>
                    <a:pt x="5744" y="8917"/>
                    <a:pt x="5620" y="8903"/>
                    <a:pt x="5473" y="8903"/>
                  </a:cubicBezTo>
                  <a:cubicBezTo>
                    <a:pt x="5412" y="8903"/>
                    <a:pt x="5347" y="8905"/>
                    <a:pt x="5277" y="8911"/>
                  </a:cubicBezTo>
                  <a:cubicBezTo>
                    <a:pt x="5172" y="8921"/>
                    <a:pt x="5086" y="8925"/>
                    <a:pt x="5010" y="8925"/>
                  </a:cubicBezTo>
                  <a:cubicBezTo>
                    <a:pt x="4823" y="8925"/>
                    <a:pt x="4690" y="8898"/>
                    <a:pt x="4468" y="8850"/>
                  </a:cubicBezTo>
                  <a:cubicBezTo>
                    <a:pt x="3876" y="8717"/>
                    <a:pt x="2224" y="6507"/>
                    <a:pt x="2224" y="6507"/>
                  </a:cubicBezTo>
                  <a:lnTo>
                    <a:pt x="5087" y="2778"/>
                  </a:lnTo>
                  <a:cubicBezTo>
                    <a:pt x="5087" y="2778"/>
                    <a:pt x="5804" y="1257"/>
                    <a:pt x="4978" y="0"/>
                  </a:cubicBezTo>
                  <a:close/>
                </a:path>
              </a:pathLst>
            </a:custGeom>
            <a:solidFill>
              <a:srgbClr val="9A4A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8"/>
            <p:cNvSpPr/>
            <p:nvPr/>
          </p:nvSpPr>
          <p:spPr>
            <a:xfrm>
              <a:off x="1966272" y="2254985"/>
              <a:ext cx="316309" cy="503745"/>
            </a:xfrm>
            <a:custGeom>
              <a:avLst/>
              <a:gdLst/>
              <a:ahLst/>
              <a:cxnLst/>
              <a:rect l="l" t="t" r="r" b="b"/>
              <a:pathLst>
                <a:path w="6249" h="9952" extrusionOk="0">
                  <a:moveTo>
                    <a:pt x="5304" y="1"/>
                  </a:moveTo>
                  <a:cubicBezTo>
                    <a:pt x="3669" y="361"/>
                    <a:pt x="517" y="6134"/>
                    <a:pt x="258" y="6760"/>
                  </a:cubicBezTo>
                  <a:cubicBezTo>
                    <a:pt x="0" y="7385"/>
                    <a:pt x="30" y="7521"/>
                    <a:pt x="258" y="7763"/>
                  </a:cubicBezTo>
                  <a:cubicBezTo>
                    <a:pt x="482" y="8001"/>
                    <a:pt x="3257" y="9952"/>
                    <a:pt x="3257" y="9952"/>
                  </a:cubicBezTo>
                  <a:lnTo>
                    <a:pt x="4138" y="8684"/>
                  </a:lnTo>
                  <a:lnTo>
                    <a:pt x="2570" y="6661"/>
                  </a:lnTo>
                  <a:cubicBezTo>
                    <a:pt x="2570" y="6661"/>
                    <a:pt x="4378" y="4516"/>
                    <a:pt x="5314" y="3033"/>
                  </a:cubicBezTo>
                  <a:cubicBezTo>
                    <a:pt x="6249" y="1551"/>
                    <a:pt x="5304" y="1"/>
                    <a:pt x="5304" y="1"/>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8"/>
            <p:cNvSpPr/>
            <p:nvPr/>
          </p:nvSpPr>
          <p:spPr>
            <a:xfrm>
              <a:off x="1970018" y="2254985"/>
              <a:ext cx="286242" cy="503745"/>
            </a:xfrm>
            <a:custGeom>
              <a:avLst/>
              <a:gdLst/>
              <a:ahLst/>
              <a:cxnLst/>
              <a:rect l="l" t="t" r="r" b="b"/>
              <a:pathLst>
                <a:path w="5655" h="9952" extrusionOk="0">
                  <a:moveTo>
                    <a:pt x="5230" y="1"/>
                  </a:moveTo>
                  <a:cubicBezTo>
                    <a:pt x="3595" y="361"/>
                    <a:pt x="443" y="6134"/>
                    <a:pt x="184" y="6760"/>
                  </a:cubicBezTo>
                  <a:cubicBezTo>
                    <a:pt x="58" y="7063"/>
                    <a:pt x="0" y="7253"/>
                    <a:pt x="0" y="7392"/>
                  </a:cubicBezTo>
                  <a:cubicBezTo>
                    <a:pt x="0" y="7542"/>
                    <a:pt x="66" y="7637"/>
                    <a:pt x="184" y="7763"/>
                  </a:cubicBezTo>
                  <a:cubicBezTo>
                    <a:pt x="408" y="8001"/>
                    <a:pt x="3183" y="9952"/>
                    <a:pt x="3183" y="9952"/>
                  </a:cubicBezTo>
                  <a:lnTo>
                    <a:pt x="4064" y="8684"/>
                  </a:lnTo>
                  <a:lnTo>
                    <a:pt x="2496" y="6661"/>
                  </a:lnTo>
                  <a:cubicBezTo>
                    <a:pt x="2496" y="6661"/>
                    <a:pt x="4304" y="4516"/>
                    <a:pt x="5240" y="3033"/>
                  </a:cubicBezTo>
                  <a:cubicBezTo>
                    <a:pt x="5549" y="2544"/>
                    <a:pt x="5655" y="2045"/>
                    <a:pt x="5655" y="1599"/>
                  </a:cubicBezTo>
                  <a:cubicBezTo>
                    <a:pt x="5655" y="694"/>
                    <a:pt x="5230" y="1"/>
                    <a:pt x="5230" y="1"/>
                  </a:cubicBezTo>
                  <a:close/>
                </a:path>
              </a:pathLst>
            </a:custGeom>
            <a:solidFill>
              <a:srgbClr val="23C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 name="Google Shape;662;p28"/>
          <p:cNvSpPr/>
          <p:nvPr/>
        </p:nvSpPr>
        <p:spPr>
          <a:xfrm>
            <a:off x="1838632" y="2531988"/>
            <a:ext cx="109444" cy="1491451"/>
          </a:xfrm>
          <a:custGeom>
            <a:avLst/>
            <a:gdLst/>
            <a:ahLst/>
            <a:cxnLst/>
            <a:rect l="l" t="t" r="r" b="b"/>
            <a:pathLst>
              <a:path w="2561" h="34900" extrusionOk="0">
                <a:moveTo>
                  <a:pt x="140" y="1"/>
                </a:moveTo>
                <a:cubicBezTo>
                  <a:pt x="137" y="6"/>
                  <a:pt x="133" y="12"/>
                  <a:pt x="130" y="17"/>
                </a:cubicBezTo>
                <a:lnTo>
                  <a:pt x="130" y="17"/>
                </a:lnTo>
                <a:cubicBezTo>
                  <a:pt x="132" y="13"/>
                  <a:pt x="134" y="8"/>
                  <a:pt x="137" y="4"/>
                </a:cubicBezTo>
                <a:lnTo>
                  <a:pt x="137" y="4"/>
                </a:lnTo>
                <a:cubicBezTo>
                  <a:pt x="89" y="86"/>
                  <a:pt x="52" y="174"/>
                  <a:pt x="27" y="266"/>
                </a:cubicBezTo>
                <a:cubicBezTo>
                  <a:pt x="31" y="252"/>
                  <a:pt x="35" y="239"/>
                  <a:pt x="41" y="225"/>
                </a:cubicBezTo>
                <a:lnTo>
                  <a:pt x="41" y="225"/>
                </a:lnTo>
                <a:cubicBezTo>
                  <a:pt x="35" y="246"/>
                  <a:pt x="27" y="269"/>
                  <a:pt x="21" y="290"/>
                </a:cubicBezTo>
                <a:cubicBezTo>
                  <a:pt x="7" y="348"/>
                  <a:pt x="0" y="405"/>
                  <a:pt x="0" y="463"/>
                </a:cubicBezTo>
                <a:lnTo>
                  <a:pt x="0" y="15990"/>
                </a:lnTo>
                <a:lnTo>
                  <a:pt x="0" y="33248"/>
                </a:lnTo>
                <a:cubicBezTo>
                  <a:pt x="0" y="33546"/>
                  <a:pt x="211" y="33910"/>
                  <a:pt x="470" y="34060"/>
                </a:cubicBezTo>
                <a:lnTo>
                  <a:pt x="643" y="34158"/>
                </a:lnTo>
                <a:lnTo>
                  <a:pt x="1731" y="34787"/>
                </a:lnTo>
                <a:cubicBezTo>
                  <a:pt x="1748" y="34798"/>
                  <a:pt x="1769" y="34808"/>
                  <a:pt x="1786" y="34815"/>
                </a:cubicBezTo>
                <a:cubicBezTo>
                  <a:pt x="1802" y="34822"/>
                  <a:pt x="1819" y="34831"/>
                  <a:pt x="1836" y="34839"/>
                </a:cubicBezTo>
                <a:lnTo>
                  <a:pt x="1840" y="34839"/>
                </a:lnTo>
                <a:cubicBezTo>
                  <a:pt x="1847" y="34842"/>
                  <a:pt x="1857" y="34845"/>
                  <a:pt x="1863" y="34845"/>
                </a:cubicBezTo>
                <a:lnTo>
                  <a:pt x="1863" y="34849"/>
                </a:lnTo>
                <a:cubicBezTo>
                  <a:pt x="1888" y="34856"/>
                  <a:pt x="1908" y="34862"/>
                  <a:pt x="1932" y="34869"/>
                </a:cubicBezTo>
                <a:cubicBezTo>
                  <a:pt x="1959" y="34872"/>
                  <a:pt x="1986" y="34880"/>
                  <a:pt x="2010" y="34883"/>
                </a:cubicBezTo>
                <a:cubicBezTo>
                  <a:pt x="2047" y="34889"/>
                  <a:pt x="2084" y="34897"/>
                  <a:pt x="2122" y="34897"/>
                </a:cubicBezTo>
                <a:cubicBezTo>
                  <a:pt x="2149" y="34900"/>
                  <a:pt x="2173" y="34900"/>
                  <a:pt x="2200" y="34900"/>
                </a:cubicBezTo>
                <a:cubicBezTo>
                  <a:pt x="2238" y="34900"/>
                  <a:pt x="2279" y="34900"/>
                  <a:pt x="2316" y="34893"/>
                </a:cubicBezTo>
                <a:cubicBezTo>
                  <a:pt x="2340" y="34893"/>
                  <a:pt x="2367" y="34889"/>
                  <a:pt x="2390" y="34883"/>
                </a:cubicBezTo>
                <a:cubicBezTo>
                  <a:pt x="2421" y="34880"/>
                  <a:pt x="2452" y="34872"/>
                  <a:pt x="2479" y="34866"/>
                </a:cubicBezTo>
                <a:cubicBezTo>
                  <a:pt x="2506" y="34856"/>
                  <a:pt x="2533" y="34849"/>
                  <a:pt x="2561" y="34839"/>
                </a:cubicBezTo>
                <a:lnTo>
                  <a:pt x="2561" y="34839"/>
                </a:lnTo>
                <a:cubicBezTo>
                  <a:pt x="2523" y="34849"/>
                  <a:pt x="2489" y="34852"/>
                  <a:pt x="2459" y="34852"/>
                </a:cubicBezTo>
                <a:cubicBezTo>
                  <a:pt x="2306" y="34852"/>
                  <a:pt x="2200" y="34729"/>
                  <a:pt x="2200" y="34519"/>
                </a:cubicBezTo>
                <a:lnTo>
                  <a:pt x="2200" y="1731"/>
                </a:lnTo>
                <a:cubicBezTo>
                  <a:pt x="2200" y="1581"/>
                  <a:pt x="2255" y="1415"/>
                  <a:pt x="2337" y="1269"/>
                </a:cubicBezTo>
                <a:lnTo>
                  <a:pt x="14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 name="Google Shape;663;p28"/>
          <p:cNvGrpSpPr/>
          <p:nvPr/>
        </p:nvGrpSpPr>
        <p:grpSpPr>
          <a:xfrm>
            <a:off x="720006" y="1196359"/>
            <a:ext cx="1356670" cy="2211443"/>
            <a:chOff x="-1269564" y="1381779"/>
            <a:chExt cx="1606857" cy="2619262"/>
          </a:xfrm>
        </p:grpSpPr>
        <p:sp>
          <p:nvSpPr>
            <p:cNvPr id="664" name="Google Shape;664;p28"/>
            <p:cNvSpPr/>
            <p:nvPr/>
          </p:nvSpPr>
          <p:spPr>
            <a:xfrm>
              <a:off x="-1269564" y="3149551"/>
              <a:ext cx="1287456" cy="739674"/>
            </a:xfrm>
            <a:custGeom>
              <a:avLst/>
              <a:gdLst/>
              <a:ahLst/>
              <a:cxnLst/>
              <a:rect l="l" t="t" r="r" b="b"/>
              <a:pathLst>
                <a:path w="25435" h="14613" extrusionOk="0">
                  <a:moveTo>
                    <a:pt x="22131" y="0"/>
                  </a:moveTo>
                  <a:cubicBezTo>
                    <a:pt x="21962" y="0"/>
                    <a:pt x="21792" y="37"/>
                    <a:pt x="21661" y="112"/>
                  </a:cubicBezTo>
                  <a:lnTo>
                    <a:pt x="259" y="12471"/>
                  </a:lnTo>
                  <a:cubicBezTo>
                    <a:pt x="1" y="12620"/>
                    <a:pt x="1" y="12861"/>
                    <a:pt x="259" y="13011"/>
                  </a:cubicBezTo>
                  <a:lnTo>
                    <a:pt x="2839" y="14501"/>
                  </a:lnTo>
                  <a:cubicBezTo>
                    <a:pt x="2969" y="14575"/>
                    <a:pt x="3138" y="14613"/>
                    <a:pt x="3307" y="14613"/>
                  </a:cubicBezTo>
                  <a:cubicBezTo>
                    <a:pt x="3476" y="14613"/>
                    <a:pt x="3645" y="14575"/>
                    <a:pt x="3774" y="14501"/>
                  </a:cubicBezTo>
                  <a:lnTo>
                    <a:pt x="25176" y="2142"/>
                  </a:lnTo>
                  <a:cubicBezTo>
                    <a:pt x="25435" y="1992"/>
                    <a:pt x="25435" y="1751"/>
                    <a:pt x="25176" y="1601"/>
                  </a:cubicBezTo>
                  <a:lnTo>
                    <a:pt x="22599" y="112"/>
                  </a:lnTo>
                  <a:cubicBezTo>
                    <a:pt x="22470" y="37"/>
                    <a:pt x="22301" y="0"/>
                    <a:pt x="22131" y="0"/>
                  </a:cubicBezTo>
                  <a:close/>
                </a:path>
              </a:pathLst>
            </a:custGeom>
            <a:solidFill>
              <a:srgbClr val="000000">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8"/>
            <p:cNvSpPr/>
            <p:nvPr/>
          </p:nvSpPr>
          <p:spPr>
            <a:xfrm>
              <a:off x="34043" y="1381779"/>
              <a:ext cx="303249" cy="394715"/>
            </a:xfrm>
            <a:custGeom>
              <a:avLst/>
              <a:gdLst/>
              <a:ahLst/>
              <a:cxnLst/>
              <a:rect l="l" t="t" r="r" b="b"/>
              <a:pathLst>
                <a:path w="5991" h="7798" extrusionOk="0">
                  <a:moveTo>
                    <a:pt x="5784" y="1"/>
                  </a:moveTo>
                  <a:cubicBezTo>
                    <a:pt x="5734" y="1"/>
                    <a:pt x="5677" y="17"/>
                    <a:pt x="5617" y="52"/>
                  </a:cubicBezTo>
                  <a:lnTo>
                    <a:pt x="1672" y="2330"/>
                  </a:lnTo>
                  <a:cubicBezTo>
                    <a:pt x="1465" y="2449"/>
                    <a:pt x="1299" y="2741"/>
                    <a:pt x="1299" y="2980"/>
                  </a:cubicBezTo>
                  <a:lnTo>
                    <a:pt x="1299" y="4601"/>
                  </a:lnTo>
                  <a:lnTo>
                    <a:pt x="146" y="5791"/>
                  </a:lnTo>
                  <a:cubicBezTo>
                    <a:pt x="1" y="5946"/>
                    <a:pt x="31" y="6058"/>
                    <a:pt x="209" y="6058"/>
                  </a:cubicBezTo>
                  <a:cubicBezTo>
                    <a:pt x="230" y="6058"/>
                    <a:pt x="253" y="6056"/>
                    <a:pt x="279" y="6053"/>
                  </a:cubicBezTo>
                  <a:lnTo>
                    <a:pt x="1299" y="5934"/>
                  </a:lnTo>
                  <a:lnTo>
                    <a:pt x="1299" y="7529"/>
                  </a:lnTo>
                  <a:cubicBezTo>
                    <a:pt x="1299" y="7700"/>
                    <a:pt x="1382" y="7797"/>
                    <a:pt x="1504" y="7797"/>
                  </a:cubicBezTo>
                  <a:cubicBezTo>
                    <a:pt x="1555" y="7797"/>
                    <a:pt x="1612" y="7780"/>
                    <a:pt x="1672" y="7746"/>
                  </a:cubicBezTo>
                  <a:lnTo>
                    <a:pt x="5617" y="5468"/>
                  </a:lnTo>
                  <a:cubicBezTo>
                    <a:pt x="5824" y="5349"/>
                    <a:pt x="5990" y="5060"/>
                    <a:pt x="5990" y="4819"/>
                  </a:cubicBezTo>
                  <a:lnTo>
                    <a:pt x="5990" y="270"/>
                  </a:lnTo>
                  <a:cubicBezTo>
                    <a:pt x="5990" y="99"/>
                    <a:pt x="5907" y="1"/>
                    <a:pt x="57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8"/>
            <p:cNvSpPr/>
            <p:nvPr/>
          </p:nvSpPr>
          <p:spPr>
            <a:xfrm>
              <a:off x="176684" y="1522496"/>
              <a:ext cx="41000" cy="67321"/>
            </a:xfrm>
            <a:custGeom>
              <a:avLst/>
              <a:gdLst/>
              <a:ahLst/>
              <a:cxnLst/>
              <a:rect l="l" t="t" r="r" b="b"/>
              <a:pathLst>
                <a:path w="810" h="1330" extrusionOk="0">
                  <a:moveTo>
                    <a:pt x="548" y="0"/>
                  </a:moveTo>
                  <a:cubicBezTo>
                    <a:pt x="503" y="0"/>
                    <a:pt x="455" y="14"/>
                    <a:pt x="405" y="43"/>
                  </a:cubicBezTo>
                  <a:cubicBezTo>
                    <a:pt x="180" y="172"/>
                    <a:pt x="1" y="553"/>
                    <a:pt x="1" y="897"/>
                  </a:cubicBezTo>
                  <a:cubicBezTo>
                    <a:pt x="1" y="1164"/>
                    <a:pt x="109" y="1330"/>
                    <a:pt x="263" y="1330"/>
                  </a:cubicBezTo>
                  <a:cubicBezTo>
                    <a:pt x="307" y="1330"/>
                    <a:pt x="355" y="1316"/>
                    <a:pt x="405" y="1287"/>
                  </a:cubicBezTo>
                  <a:cubicBezTo>
                    <a:pt x="629" y="1158"/>
                    <a:pt x="809" y="774"/>
                    <a:pt x="809" y="431"/>
                  </a:cubicBezTo>
                  <a:cubicBezTo>
                    <a:pt x="809" y="164"/>
                    <a:pt x="701" y="0"/>
                    <a:pt x="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8"/>
            <p:cNvSpPr/>
            <p:nvPr/>
          </p:nvSpPr>
          <p:spPr>
            <a:xfrm>
              <a:off x="158259" y="1589717"/>
              <a:ext cx="75268" cy="112067"/>
            </a:xfrm>
            <a:custGeom>
              <a:avLst/>
              <a:gdLst/>
              <a:ahLst/>
              <a:cxnLst/>
              <a:rect l="l" t="t" r="r" b="b"/>
              <a:pathLst>
                <a:path w="1487" h="2214" extrusionOk="0">
                  <a:moveTo>
                    <a:pt x="1071" y="1"/>
                  </a:moveTo>
                  <a:cubicBezTo>
                    <a:pt x="1013" y="1"/>
                    <a:pt x="952" y="18"/>
                    <a:pt x="888" y="55"/>
                  </a:cubicBezTo>
                  <a:lnTo>
                    <a:pt x="599" y="221"/>
                  </a:lnTo>
                  <a:cubicBezTo>
                    <a:pt x="337" y="374"/>
                    <a:pt x="113" y="802"/>
                    <a:pt x="82" y="1224"/>
                  </a:cubicBezTo>
                  <a:lnTo>
                    <a:pt x="1" y="2214"/>
                  </a:lnTo>
                  <a:lnTo>
                    <a:pt x="1" y="2214"/>
                  </a:lnTo>
                  <a:lnTo>
                    <a:pt x="1487" y="1357"/>
                  </a:lnTo>
                  <a:lnTo>
                    <a:pt x="1408" y="460"/>
                  </a:lnTo>
                  <a:cubicBezTo>
                    <a:pt x="1382" y="169"/>
                    <a:pt x="1248" y="1"/>
                    <a:pt x="1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8"/>
            <p:cNvSpPr/>
            <p:nvPr/>
          </p:nvSpPr>
          <p:spPr>
            <a:xfrm>
              <a:off x="229681" y="1468791"/>
              <a:ext cx="40798" cy="67321"/>
            </a:xfrm>
            <a:custGeom>
              <a:avLst/>
              <a:gdLst/>
              <a:ahLst/>
              <a:cxnLst/>
              <a:rect l="l" t="t" r="r" b="b"/>
              <a:pathLst>
                <a:path w="806" h="1330" extrusionOk="0">
                  <a:moveTo>
                    <a:pt x="545" y="1"/>
                  </a:moveTo>
                  <a:cubicBezTo>
                    <a:pt x="501" y="1"/>
                    <a:pt x="452" y="14"/>
                    <a:pt x="402" y="43"/>
                  </a:cubicBezTo>
                  <a:cubicBezTo>
                    <a:pt x="181" y="169"/>
                    <a:pt x="1" y="553"/>
                    <a:pt x="1" y="897"/>
                  </a:cubicBezTo>
                  <a:cubicBezTo>
                    <a:pt x="1" y="1164"/>
                    <a:pt x="110" y="1330"/>
                    <a:pt x="262" y="1330"/>
                  </a:cubicBezTo>
                  <a:cubicBezTo>
                    <a:pt x="306" y="1330"/>
                    <a:pt x="353" y="1316"/>
                    <a:pt x="402" y="1288"/>
                  </a:cubicBezTo>
                  <a:cubicBezTo>
                    <a:pt x="626" y="1159"/>
                    <a:pt x="806" y="774"/>
                    <a:pt x="806" y="431"/>
                  </a:cubicBezTo>
                  <a:cubicBezTo>
                    <a:pt x="806" y="164"/>
                    <a:pt x="698" y="1"/>
                    <a:pt x="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8"/>
            <p:cNvSpPr/>
            <p:nvPr/>
          </p:nvSpPr>
          <p:spPr>
            <a:xfrm>
              <a:off x="219051" y="1536011"/>
              <a:ext cx="67473" cy="95212"/>
            </a:xfrm>
            <a:custGeom>
              <a:avLst/>
              <a:gdLst/>
              <a:ahLst/>
              <a:cxnLst/>
              <a:rect l="l" t="t" r="r" b="b"/>
              <a:pathLst>
                <a:path w="1333" h="1881" extrusionOk="0">
                  <a:moveTo>
                    <a:pt x="915" y="1"/>
                  </a:moveTo>
                  <a:cubicBezTo>
                    <a:pt x="857" y="1"/>
                    <a:pt x="795" y="18"/>
                    <a:pt x="730" y="55"/>
                  </a:cubicBezTo>
                  <a:lnTo>
                    <a:pt x="445" y="222"/>
                  </a:lnTo>
                  <a:cubicBezTo>
                    <a:pt x="258" y="330"/>
                    <a:pt x="91" y="575"/>
                    <a:pt x="0" y="860"/>
                  </a:cubicBezTo>
                  <a:cubicBezTo>
                    <a:pt x="200" y="878"/>
                    <a:pt x="350" y="1078"/>
                    <a:pt x="377" y="1408"/>
                  </a:cubicBezTo>
                  <a:lnTo>
                    <a:pt x="421" y="1880"/>
                  </a:lnTo>
                  <a:lnTo>
                    <a:pt x="1333" y="1357"/>
                  </a:lnTo>
                  <a:lnTo>
                    <a:pt x="1251" y="460"/>
                  </a:lnTo>
                  <a:cubicBezTo>
                    <a:pt x="1225" y="169"/>
                    <a:pt x="1092" y="1"/>
                    <a:pt x="9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8"/>
            <p:cNvSpPr/>
            <p:nvPr/>
          </p:nvSpPr>
          <p:spPr>
            <a:xfrm>
              <a:off x="33993" y="2201330"/>
              <a:ext cx="303300" cy="394665"/>
            </a:xfrm>
            <a:custGeom>
              <a:avLst/>
              <a:gdLst/>
              <a:ahLst/>
              <a:cxnLst/>
              <a:rect l="l" t="t" r="r" b="b"/>
              <a:pathLst>
                <a:path w="5992" h="7797" extrusionOk="0">
                  <a:moveTo>
                    <a:pt x="5785" y="0"/>
                  </a:moveTo>
                  <a:cubicBezTo>
                    <a:pt x="5735" y="0"/>
                    <a:pt x="5678" y="17"/>
                    <a:pt x="5618" y="51"/>
                  </a:cubicBezTo>
                  <a:lnTo>
                    <a:pt x="1673" y="2329"/>
                  </a:lnTo>
                  <a:cubicBezTo>
                    <a:pt x="1466" y="2448"/>
                    <a:pt x="1300" y="2741"/>
                    <a:pt x="1300" y="2978"/>
                  </a:cubicBezTo>
                  <a:lnTo>
                    <a:pt x="1300" y="4597"/>
                  </a:lnTo>
                  <a:lnTo>
                    <a:pt x="147" y="5790"/>
                  </a:lnTo>
                  <a:cubicBezTo>
                    <a:pt x="0" y="5947"/>
                    <a:pt x="32" y="6056"/>
                    <a:pt x="215" y="6056"/>
                  </a:cubicBezTo>
                  <a:cubicBezTo>
                    <a:pt x="235" y="6056"/>
                    <a:pt x="256" y="6054"/>
                    <a:pt x="280" y="6052"/>
                  </a:cubicBezTo>
                  <a:lnTo>
                    <a:pt x="1300" y="5933"/>
                  </a:lnTo>
                  <a:lnTo>
                    <a:pt x="1300" y="7527"/>
                  </a:lnTo>
                  <a:cubicBezTo>
                    <a:pt x="1300" y="7698"/>
                    <a:pt x="1383" y="7796"/>
                    <a:pt x="1506" y="7796"/>
                  </a:cubicBezTo>
                  <a:cubicBezTo>
                    <a:pt x="1556" y="7796"/>
                    <a:pt x="1613" y="7780"/>
                    <a:pt x="1673" y="7745"/>
                  </a:cubicBezTo>
                  <a:lnTo>
                    <a:pt x="5618" y="5467"/>
                  </a:lnTo>
                  <a:cubicBezTo>
                    <a:pt x="5825" y="5348"/>
                    <a:pt x="5991" y="5055"/>
                    <a:pt x="5991" y="4818"/>
                  </a:cubicBezTo>
                  <a:lnTo>
                    <a:pt x="5991" y="269"/>
                  </a:lnTo>
                  <a:cubicBezTo>
                    <a:pt x="5991" y="98"/>
                    <a:pt x="5908" y="0"/>
                    <a:pt x="578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8"/>
            <p:cNvSpPr/>
            <p:nvPr/>
          </p:nvSpPr>
          <p:spPr>
            <a:xfrm>
              <a:off x="159474" y="2290519"/>
              <a:ext cx="129277" cy="192498"/>
            </a:xfrm>
            <a:custGeom>
              <a:avLst/>
              <a:gdLst/>
              <a:ahLst/>
              <a:cxnLst/>
              <a:rect l="l" t="t" r="r" b="b"/>
              <a:pathLst>
                <a:path w="2554" h="3803" extrusionOk="0">
                  <a:moveTo>
                    <a:pt x="2281" y="353"/>
                  </a:moveTo>
                  <a:cubicBezTo>
                    <a:pt x="2316" y="353"/>
                    <a:pt x="2340" y="391"/>
                    <a:pt x="2340" y="451"/>
                  </a:cubicBezTo>
                  <a:lnTo>
                    <a:pt x="2340" y="2124"/>
                  </a:lnTo>
                  <a:cubicBezTo>
                    <a:pt x="2340" y="2203"/>
                    <a:pt x="2299" y="2291"/>
                    <a:pt x="2248" y="2318"/>
                  </a:cubicBezTo>
                  <a:cubicBezTo>
                    <a:pt x="2190" y="2352"/>
                    <a:pt x="2142" y="2454"/>
                    <a:pt x="2142" y="2546"/>
                  </a:cubicBezTo>
                  <a:lnTo>
                    <a:pt x="2142" y="2791"/>
                  </a:lnTo>
                  <a:lnTo>
                    <a:pt x="1907" y="2566"/>
                  </a:lnTo>
                  <a:cubicBezTo>
                    <a:pt x="1896" y="2555"/>
                    <a:pt x="1882" y="2548"/>
                    <a:pt x="1866" y="2548"/>
                  </a:cubicBezTo>
                  <a:cubicBezTo>
                    <a:pt x="1855" y="2548"/>
                    <a:pt x="1843" y="2552"/>
                    <a:pt x="1830" y="2559"/>
                  </a:cubicBezTo>
                  <a:lnTo>
                    <a:pt x="303" y="3444"/>
                  </a:lnTo>
                  <a:cubicBezTo>
                    <a:pt x="293" y="3449"/>
                    <a:pt x="282" y="3452"/>
                    <a:pt x="273" y="3452"/>
                  </a:cubicBezTo>
                  <a:cubicBezTo>
                    <a:pt x="238" y="3452"/>
                    <a:pt x="211" y="3416"/>
                    <a:pt x="211" y="3355"/>
                  </a:cubicBezTo>
                  <a:lnTo>
                    <a:pt x="211" y="1679"/>
                  </a:lnTo>
                  <a:cubicBezTo>
                    <a:pt x="211" y="1600"/>
                    <a:pt x="255" y="1516"/>
                    <a:pt x="303" y="1485"/>
                  </a:cubicBezTo>
                  <a:lnTo>
                    <a:pt x="2248" y="363"/>
                  </a:lnTo>
                  <a:cubicBezTo>
                    <a:pt x="2259" y="356"/>
                    <a:pt x="2271" y="353"/>
                    <a:pt x="2281" y="353"/>
                  </a:cubicBezTo>
                  <a:close/>
                  <a:moveTo>
                    <a:pt x="2356" y="1"/>
                  </a:moveTo>
                  <a:cubicBezTo>
                    <a:pt x="2322" y="1"/>
                    <a:pt x="2286" y="11"/>
                    <a:pt x="2248" y="33"/>
                  </a:cubicBezTo>
                  <a:lnTo>
                    <a:pt x="303" y="1155"/>
                  </a:lnTo>
                  <a:cubicBezTo>
                    <a:pt x="137" y="1254"/>
                    <a:pt x="0" y="1542"/>
                    <a:pt x="0" y="1801"/>
                  </a:cubicBezTo>
                  <a:lnTo>
                    <a:pt x="0" y="3477"/>
                  </a:lnTo>
                  <a:cubicBezTo>
                    <a:pt x="0" y="3678"/>
                    <a:pt x="83" y="3802"/>
                    <a:pt x="197" y="3802"/>
                  </a:cubicBezTo>
                  <a:cubicBezTo>
                    <a:pt x="230" y="3802"/>
                    <a:pt x="266" y="3792"/>
                    <a:pt x="303" y="3770"/>
                  </a:cubicBezTo>
                  <a:lnTo>
                    <a:pt x="1785" y="2916"/>
                  </a:lnTo>
                  <a:lnTo>
                    <a:pt x="2173" y="3287"/>
                  </a:lnTo>
                  <a:cubicBezTo>
                    <a:pt x="2184" y="3298"/>
                    <a:pt x="2197" y="3303"/>
                    <a:pt x="2211" y="3303"/>
                  </a:cubicBezTo>
                  <a:cubicBezTo>
                    <a:pt x="2223" y="3303"/>
                    <a:pt x="2235" y="3300"/>
                    <a:pt x="2248" y="3293"/>
                  </a:cubicBezTo>
                  <a:cubicBezTo>
                    <a:pt x="2265" y="3284"/>
                    <a:pt x="2279" y="3273"/>
                    <a:pt x="2288" y="3256"/>
                  </a:cubicBezTo>
                  <a:cubicBezTo>
                    <a:pt x="2329" y="3209"/>
                    <a:pt x="2356" y="3134"/>
                    <a:pt x="2356" y="3066"/>
                  </a:cubicBezTo>
                  <a:lnTo>
                    <a:pt x="2356" y="2556"/>
                  </a:lnTo>
                  <a:cubicBezTo>
                    <a:pt x="2472" y="2420"/>
                    <a:pt x="2554" y="2199"/>
                    <a:pt x="2554" y="2002"/>
                  </a:cubicBezTo>
                  <a:lnTo>
                    <a:pt x="2554" y="326"/>
                  </a:lnTo>
                  <a:cubicBezTo>
                    <a:pt x="2554" y="125"/>
                    <a:pt x="2472" y="1"/>
                    <a:pt x="23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p:nvPr/>
          </p:nvSpPr>
          <p:spPr>
            <a:xfrm>
              <a:off x="185998" y="2392665"/>
              <a:ext cx="15691" cy="25714"/>
            </a:xfrm>
            <a:custGeom>
              <a:avLst/>
              <a:gdLst/>
              <a:ahLst/>
              <a:cxnLst/>
              <a:rect l="l" t="t" r="r" b="b"/>
              <a:pathLst>
                <a:path w="310" h="508" extrusionOk="0">
                  <a:moveTo>
                    <a:pt x="208" y="1"/>
                  </a:moveTo>
                  <a:cubicBezTo>
                    <a:pt x="191" y="1"/>
                    <a:pt x="172" y="6"/>
                    <a:pt x="153" y="18"/>
                  </a:cubicBezTo>
                  <a:cubicBezTo>
                    <a:pt x="68" y="65"/>
                    <a:pt x="0" y="211"/>
                    <a:pt x="0" y="344"/>
                  </a:cubicBezTo>
                  <a:cubicBezTo>
                    <a:pt x="0" y="444"/>
                    <a:pt x="41" y="507"/>
                    <a:pt x="99" y="507"/>
                  </a:cubicBezTo>
                  <a:cubicBezTo>
                    <a:pt x="115" y="507"/>
                    <a:pt x="134" y="502"/>
                    <a:pt x="153" y="491"/>
                  </a:cubicBezTo>
                  <a:cubicBezTo>
                    <a:pt x="238" y="442"/>
                    <a:pt x="310" y="296"/>
                    <a:pt x="310" y="164"/>
                  </a:cubicBezTo>
                  <a:cubicBezTo>
                    <a:pt x="310" y="64"/>
                    <a:pt x="267" y="1"/>
                    <a:pt x="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8"/>
            <p:cNvSpPr/>
            <p:nvPr/>
          </p:nvSpPr>
          <p:spPr>
            <a:xfrm>
              <a:off x="216267" y="2375202"/>
              <a:ext cx="15691" cy="25714"/>
            </a:xfrm>
            <a:custGeom>
              <a:avLst/>
              <a:gdLst/>
              <a:ahLst/>
              <a:cxnLst/>
              <a:rect l="l" t="t" r="r" b="b"/>
              <a:pathLst>
                <a:path w="310" h="508" extrusionOk="0">
                  <a:moveTo>
                    <a:pt x="208" y="0"/>
                  </a:moveTo>
                  <a:cubicBezTo>
                    <a:pt x="191" y="0"/>
                    <a:pt x="172" y="6"/>
                    <a:pt x="153" y="16"/>
                  </a:cubicBezTo>
                  <a:cubicBezTo>
                    <a:pt x="68" y="64"/>
                    <a:pt x="0" y="210"/>
                    <a:pt x="0" y="343"/>
                  </a:cubicBezTo>
                  <a:cubicBezTo>
                    <a:pt x="0" y="446"/>
                    <a:pt x="41" y="507"/>
                    <a:pt x="100" y="507"/>
                  </a:cubicBezTo>
                  <a:cubicBezTo>
                    <a:pt x="116" y="507"/>
                    <a:pt x="134" y="502"/>
                    <a:pt x="153" y="492"/>
                  </a:cubicBezTo>
                  <a:cubicBezTo>
                    <a:pt x="239" y="441"/>
                    <a:pt x="310" y="295"/>
                    <a:pt x="310" y="166"/>
                  </a:cubicBezTo>
                  <a:cubicBezTo>
                    <a:pt x="310" y="62"/>
                    <a:pt x="267" y="0"/>
                    <a:pt x="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8"/>
            <p:cNvSpPr/>
            <p:nvPr/>
          </p:nvSpPr>
          <p:spPr>
            <a:xfrm>
              <a:off x="246536" y="2357638"/>
              <a:ext cx="15691" cy="25714"/>
            </a:xfrm>
            <a:custGeom>
              <a:avLst/>
              <a:gdLst/>
              <a:ahLst/>
              <a:cxnLst/>
              <a:rect l="l" t="t" r="r" b="b"/>
              <a:pathLst>
                <a:path w="310" h="508" extrusionOk="0">
                  <a:moveTo>
                    <a:pt x="211" y="1"/>
                  </a:moveTo>
                  <a:cubicBezTo>
                    <a:pt x="194" y="1"/>
                    <a:pt x="176" y="6"/>
                    <a:pt x="157" y="17"/>
                  </a:cubicBezTo>
                  <a:cubicBezTo>
                    <a:pt x="72" y="67"/>
                    <a:pt x="1" y="213"/>
                    <a:pt x="1" y="343"/>
                  </a:cubicBezTo>
                  <a:cubicBezTo>
                    <a:pt x="1" y="446"/>
                    <a:pt x="44" y="508"/>
                    <a:pt x="103" y="508"/>
                  </a:cubicBezTo>
                  <a:cubicBezTo>
                    <a:pt x="120" y="508"/>
                    <a:pt x="138" y="503"/>
                    <a:pt x="157" y="492"/>
                  </a:cubicBezTo>
                  <a:cubicBezTo>
                    <a:pt x="242" y="441"/>
                    <a:pt x="310" y="295"/>
                    <a:pt x="310" y="166"/>
                  </a:cubicBezTo>
                  <a:cubicBezTo>
                    <a:pt x="310" y="63"/>
                    <a:pt x="269" y="1"/>
                    <a:pt x="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p:nvPr/>
          </p:nvSpPr>
          <p:spPr>
            <a:xfrm>
              <a:off x="33993" y="1791529"/>
              <a:ext cx="303300" cy="394665"/>
            </a:xfrm>
            <a:custGeom>
              <a:avLst/>
              <a:gdLst/>
              <a:ahLst/>
              <a:cxnLst/>
              <a:rect l="l" t="t" r="r" b="b"/>
              <a:pathLst>
                <a:path w="5992" h="7797" extrusionOk="0">
                  <a:moveTo>
                    <a:pt x="5785" y="1"/>
                  </a:moveTo>
                  <a:cubicBezTo>
                    <a:pt x="5735" y="1"/>
                    <a:pt x="5678" y="17"/>
                    <a:pt x="5618" y="52"/>
                  </a:cubicBezTo>
                  <a:lnTo>
                    <a:pt x="1673" y="2330"/>
                  </a:lnTo>
                  <a:cubicBezTo>
                    <a:pt x="1466" y="2449"/>
                    <a:pt x="1300" y="2742"/>
                    <a:pt x="1300" y="2980"/>
                  </a:cubicBezTo>
                  <a:lnTo>
                    <a:pt x="1300" y="4601"/>
                  </a:lnTo>
                  <a:lnTo>
                    <a:pt x="147" y="5791"/>
                  </a:lnTo>
                  <a:cubicBezTo>
                    <a:pt x="1" y="5947"/>
                    <a:pt x="32" y="6057"/>
                    <a:pt x="214" y="6057"/>
                  </a:cubicBezTo>
                  <a:cubicBezTo>
                    <a:pt x="234" y="6057"/>
                    <a:pt x="256" y="6055"/>
                    <a:pt x="280" y="6053"/>
                  </a:cubicBezTo>
                  <a:lnTo>
                    <a:pt x="1300" y="5934"/>
                  </a:lnTo>
                  <a:lnTo>
                    <a:pt x="1300" y="7529"/>
                  </a:lnTo>
                  <a:cubicBezTo>
                    <a:pt x="1300" y="7699"/>
                    <a:pt x="1383" y="7797"/>
                    <a:pt x="1506" y="7797"/>
                  </a:cubicBezTo>
                  <a:cubicBezTo>
                    <a:pt x="1556" y="7797"/>
                    <a:pt x="1613" y="7780"/>
                    <a:pt x="1673" y="7746"/>
                  </a:cubicBezTo>
                  <a:lnTo>
                    <a:pt x="5618" y="5468"/>
                  </a:lnTo>
                  <a:cubicBezTo>
                    <a:pt x="5825" y="5349"/>
                    <a:pt x="5991" y="5056"/>
                    <a:pt x="5991" y="4819"/>
                  </a:cubicBezTo>
                  <a:lnTo>
                    <a:pt x="5991" y="270"/>
                  </a:lnTo>
                  <a:cubicBezTo>
                    <a:pt x="5991" y="99"/>
                    <a:pt x="5908" y="1"/>
                    <a:pt x="57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8"/>
            <p:cNvSpPr/>
            <p:nvPr/>
          </p:nvSpPr>
          <p:spPr>
            <a:xfrm>
              <a:off x="157247" y="1893170"/>
              <a:ext cx="116370" cy="191435"/>
            </a:xfrm>
            <a:custGeom>
              <a:avLst/>
              <a:gdLst/>
              <a:ahLst/>
              <a:cxnLst/>
              <a:rect l="l" t="t" r="r" b="b"/>
              <a:pathLst>
                <a:path w="2299" h="3782" extrusionOk="0">
                  <a:moveTo>
                    <a:pt x="1475" y="373"/>
                  </a:moveTo>
                  <a:cubicBezTo>
                    <a:pt x="1597" y="373"/>
                    <a:pt x="1706" y="419"/>
                    <a:pt x="1799" y="509"/>
                  </a:cubicBezTo>
                  <a:lnTo>
                    <a:pt x="1816" y="523"/>
                  </a:lnTo>
                  <a:cubicBezTo>
                    <a:pt x="1979" y="689"/>
                    <a:pt x="2070" y="982"/>
                    <a:pt x="2074" y="1349"/>
                  </a:cubicBezTo>
                  <a:lnTo>
                    <a:pt x="2128" y="1319"/>
                  </a:lnTo>
                  <a:lnTo>
                    <a:pt x="2074" y="1372"/>
                  </a:lnTo>
                  <a:cubicBezTo>
                    <a:pt x="2067" y="2069"/>
                    <a:pt x="1741" y="2841"/>
                    <a:pt x="1295" y="3208"/>
                  </a:cubicBezTo>
                  <a:cubicBezTo>
                    <a:pt x="1262" y="3239"/>
                    <a:pt x="1228" y="3263"/>
                    <a:pt x="1193" y="3287"/>
                  </a:cubicBezTo>
                  <a:cubicBezTo>
                    <a:pt x="1166" y="3304"/>
                    <a:pt x="1135" y="3321"/>
                    <a:pt x="1105" y="3338"/>
                  </a:cubicBezTo>
                  <a:cubicBezTo>
                    <a:pt x="1071" y="3354"/>
                    <a:pt x="1037" y="3368"/>
                    <a:pt x="1003" y="3379"/>
                  </a:cubicBezTo>
                  <a:cubicBezTo>
                    <a:pt x="940" y="3400"/>
                    <a:pt x="880" y="3410"/>
                    <a:pt x="822" y="3410"/>
                  </a:cubicBezTo>
                  <a:cubicBezTo>
                    <a:pt x="472" y="3410"/>
                    <a:pt x="230" y="3033"/>
                    <a:pt x="225" y="2441"/>
                  </a:cubicBezTo>
                  <a:lnTo>
                    <a:pt x="225" y="2409"/>
                  </a:lnTo>
                  <a:cubicBezTo>
                    <a:pt x="228" y="2028"/>
                    <a:pt x="327" y="1617"/>
                    <a:pt x="503" y="1247"/>
                  </a:cubicBezTo>
                  <a:lnTo>
                    <a:pt x="520" y="1217"/>
                  </a:lnTo>
                  <a:cubicBezTo>
                    <a:pt x="653" y="944"/>
                    <a:pt x="820" y="723"/>
                    <a:pt x="1003" y="574"/>
                  </a:cubicBezTo>
                  <a:cubicBezTo>
                    <a:pt x="1037" y="543"/>
                    <a:pt x="1071" y="519"/>
                    <a:pt x="1105" y="495"/>
                  </a:cubicBezTo>
                  <a:cubicBezTo>
                    <a:pt x="1119" y="485"/>
                    <a:pt x="1135" y="478"/>
                    <a:pt x="1149" y="468"/>
                  </a:cubicBezTo>
                  <a:cubicBezTo>
                    <a:pt x="1163" y="462"/>
                    <a:pt x="1180" y="454"/>
                    <a:pt x="1193" y="445"/>
                  </a:cubicBezTo>
                  <a:cubicBezTo>
                    <a:pt x="1228" y="428"/>
                    <a:pt x="1262" y="414"/>
                    <a:pt x="1295" y="404"/>
                  </a:cubicBezTo>
                  <a:cubicBezTo>
                    <a:pt x="1358" y="383"/>
                    <a:pt x="1418" y="373"/>
                    <a:pt x="1475" y="373"/>
                  </a:cubicBezTo>
                  <a:close/>
                  <a:moveTo>
                    <a:pt x="1554" y="0"/>
                  </a:moveTo>
                  <a:cubicBezTo>
                    <a:pt x="1426" y="0"/>
                    <a:pt x="1289" y="40"/>
                    <a:pt x="1149" y="122"/>
                  </a:cubicBezTo>
                  <a:cubicBezTo>
                    <a:pt x="857" y="291"/>
                    <a:pt x="578" y="621"/>
                    <a:pt x="364" y="1053"/>
                  </a:cubicBezTo>
                  <a:lnTo>
                    <a:pt x="344" y="1090"/>
                  </a:lnTo>
                  <a:lnTo>
                    <a:pt x="385" y="1128"/>
                  </a:lnTo>
                  <a:lnTo>
                    <a:pt x="337" y="1107"/>
                  </a:lnTo>
                  <a:cubicBezTo>
                    <a:pt x="120" y="1570"/>
                    <a:pt x="0" y="2083"/>
                    <a:pt x="0" y="2556"/>
                  </a:cubicBezTo>
                  <a:cubicBezTo>
                    <a:pt x="0" y="3028"/>
                    <a:pt x="120" y="3403"/>
                    <a:pt x="337" y="3613"/>
                  </a:cubicBezTo>
                  <a:cubicBezTo>
                    <a:pt x="455" y="3725"/>
                    <a:pt x="594" y="3782"/>
                    <a:pt x="745" y="3782"/>
                  </a:cubicBezTo>
                  <a:cubicBezTo>
                    <a:pt x="873" y="3782"/>
                    <a:pt x="1009" y="3741"/>
                    <a:pt x="1149" y="3660"/>
                  </a:cubicBezTo>
                  <a:cubicBezTo>
                    <a:pt x="1455" y="3484"/>
                    <a:pt x="1744" y="3134"/>
                    <a:pt x="1962" y="2675"/>
                  </a:cubicBezTo>
                  <a:cubicBezTo>
                    <a:pt x="2180" y="2212"/>
                    <a:pt x="2298" y="1699"/>
                    <a:pt x="2298" y="1226"/>
                  </a:cubicBezTo>
                  <a:cubicBezTo>
                    <a:pt x="2298" y="768"/>
                    <a:pt x="2186" y="397"/>
                    <a:pt x="1976" y="183"/>
                  </a:cubicBezTo>
                  <a:lnTo>
                    <a:pt x="1959" y="169"/>
                  </a:lnTo>
                  <a:cubicBezTo>
                    <a:pt x="1842" y="57"/>
                    <a:pt x="1704" y="0"/>
                    <a:pt x="15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8"/>
            <p:cNvSpPr/>
            <p:nvPr/>
          </p:nvSpPr>
          <p:spPr>
            <a:xfrm>
              <a:off x="176684" y="1906685"/>
              <a:ext cx="78710" cy="55882"/>
            </a:xfrm>
            <a:custGeom>
              <a:avLst/>
              <a:gdLst/>
              <a:ahLst/>
              <a:cxnLst/>
              <a:rect l="l" t="t" r="r" b="b"/>
              <a:pathLst>
                <a:path w="1555" h="1104" extrusionOk="0">
                  <a:moveTo>
                    <a:pt x="1503" y="1"/>
                  </a:moveTo>
                  <a:lnTo>
                    <a:pt x="1486" y="38"/>
                  </a:lnTo>
                  <a:cubicBezTo>
                    <a:pt x="1483" y="48"/>
                    <a:pt x="1476" y="59"/>
                    <a:pt x="1473" y="68"/>
                  </a:cubicBezTo>
                  <a:cubicBezTo>
                    <a:pt x="1415" y="187"/>
                    <a:pt x="1350" y="297"/>
                    <a:pt x="1279" y="399"/>
                  </a:cubicBezTo>
                  <a:cubicBezTo>
                    <a:pt x="1272" y="409"/>
                    <a:pt x="1269" y="415"/>
                    <a:pt x="1261" y="426"/>
                  </a:cubicBezTo>
                  <a:cubicBezTo>
                    <a:pt x="1167" y="558"/>
                    <a:pt x="1065" y="671"/>
                    <a:pt x="959" y="759"/>
                  </a:cubicBezTo>
                  <a:cubicBezTo>
                    <a:pt x="952" y="766"/>
                    <a:pt x="946" y="773"/>
                    <a:pt x="935" y="779"/>
                  </a:cubicBezTo>
                  <a:cubicBezTo>
                    <a:pt x="888" y="817"/>
                    <a:pt x="837" y="851"/>
                    <a:pt x="789" y="881"/>
                  </a:cubicBezTo>
                  <a:cubicBezTo>
                    <a:pt x="724" y="919"/>
                    <a:pt x="660" y="945"/>
                    <a:pt x="596" y="963"/>
                  </a:cubicBezTo>
                  <a:cubicBezTo>
                    <a:pt x="588" y="966"/>
                    <a:pt x="582" y="966"/>
                    <a:pt x="575" y="970"/>
                  </a:cubicBezTo>
                  <a:cubicBezTo>
                    <a:pt x="529" y="980"/>
                    <a:pt x="485" y="985"/>
                    <a:pt x="441" y="985"/>
                  </a:cubicBezTo>
                  <a:cubicBezTo>
                    <a:pt x="385" y="985"/>
                    <a:pt x="331" y="977"/>
                    <a:pt x="279" y="959"/>
                  </a:cubicBezTo>
                  <a:cubicBezTo>
                    <a:pt x="272" y="959"/>
                    <a:pt x="266" y="956"/>
                    <a:pt x="262" y="953"/>
                  </a:cubicBezTo>
                  <a:cubicBezTo>
                    <a:pt x="197" y="929"/>
                    <a:pt x="136" y="892"/>
                    <a:pt x="82" y="840"/>
                  </a:cubicBezTo>
                  <a:cubicBezTo>
                    <a:pt x="75" y="834"/>
                    <a:pt x="72" y="830"/>
                    <a:pt x="68" y="823"/>
                  </a:cubicBezTo>
                  <a:lnTo>
                    <a:pt x="51" y="807"/>
                  </a:lnTo>
                  <a:lnTo>
                    <a:pt x="34" y="843"/>
                  </a:lnTo>
                  <a:cubicBezTo>
                    <a:pt x="28" y="854"/>
                    <a:pt x="21" y="864"/>
                    <a:pt x="17" y="878"/>
                  </a:cubicBezTo>
                  <a:lnTo>
                    <a:pt x="1" y="912"/>
                  </a:lnTo>
                  <a:lnTo>
                    <a:pt x="14" y="929"/>
                  </a:lnTo>
                  <a:cubicBezTo>
                    <a:pt x="21" y="936"/>
                    <a:pt x="24" y="939"/>
                    <a:pt x="31" y="942"/>
                  </a:cubicBezTo>
                  <a:lnTo>
                    <a:pt x="31" y="945"/>
                  </a:lnTo>
                  <a:cubicBezTo>
                    <a:pt x="92" y="1003"/>
                    <a:pt x="157" y="1044"/>
                    <a:pt x="225" y="1072"/>
                  </a:cubicBezTo>
                  <a:cubicBezTo>
                    <a:pt x="232" y="1072"/>
                    <a:pt x="238" y="1075"/>
                    <a:pt x="246" y="1078"/>
                  </a:cubicBezTo>
                  <a:cubicBezTo>
                    <a:pt x="297" y="1094"/>
                    <a:pt x="352" y="1103"/>
                    <a:pt x="409" y="1103"/>
                  </a:cubicBezTo>
                  <a:cubicBezTo>
                    <a:pt x="459" y="1103"/>
                    <a:pt x="510" y="1096"/>
                    <a:pt x="561" y="1082"/>
                  </a:cubicBezTo>
                  <a:cubicBezTo>
                    <a:pt x="572" y="1082"/>
                    <a:pt x="578" y="1078"/>
                    <a:pt x="585" y="1078"/>
                  </a:cubicBezTo>
                  <a:cubicBezTo>
                    <a:pt x="649" y="1058"/>
                    <a:pt x="718" y="1031"/>
                    <a:pt x="789" y="990"/>
                  </a:cubicBezTo>
                  <a:cubicBezTo>
                    <a:pt x="840" y="959"/>
                    <a:pt x="894" y="922"/>
                    <a:pt x="946" y="881"/>
                  </a:cubicBezTo>
                  <a:cubicBezTo>
                    <a:pt x="955" y="875"/>
                    <a:pt x="963" y="868"/>
                    <a:pt x="969" y="861"/>
                  </a:cubicBezTo>
                  <a:cubicBezTo>
                    <a:pt x="1082" y="766"/>
                    <a:pt x="1190" y="647"/>
                    <a:pt x="1292" y="504"/>
                  </a:cubicBezTo>
                  <a:cubicBezTo>
                    <a:pt x="1299" y="493"/>
                    <a:pt x="1306" y="487"/>
                    <a:pt x="1313" y="476"/>
                  </a:cubicBezTo>
                  <a:cubicBezTo>
                    <a:pt x="1388" y="368"/>
                    <a:pt x="1456" y="249"/>
                    <a:pt x="1520" y="120"/>
                  </a:cubicBezTo>
                  <a:cubicBezTo>
                    <a:pt x="1527" y="109"/>
                    <a:pt x="1531" y="99"/>
                    <a:pt x="1537" y="85"/>
                  </a:cubicBezTo>
                  <a:lnTo>
                    <a:pt x="1554" y="52"/>
                  </a:lnTo>
                  <a:lnTo>
                    <a:pt x="1537" y="35"/>
                  </a:lnTo>
                  <a:cubicBezTo>
                    <a:pt x="1534" y="28"/>
                    <a:pt x="1527" y="24"/>
                    <a:pt x="1523" y="21"/>
                  </a:cubicBezTo>
                  <a:lnTo>
                    <a:pt x="1520" y="18"/>
                  </a:lnTo>
                  <a:lnTo>
                    <a:pt x="15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8"/>
            <p:cNvSpPr/>
            <p:nvPr/>
          </p:nvSpPr>
          <p:spPr>
            <a:xfrm>
              <a:off x="176684" y="2013994"/>
              <a:ext cx="78710" cy="58109"/>
            </a:xfrm>
            <a:custGeom>
              <a:avLst/>
              <a:gdLst/>
              <a:ahLst/>
              <a:cxnLst/>
              <a:rect l="l" t="t" r="r" b="b"/>
              <a:pathLst>
                <a:path w="1555" h="1148" extrusionOk="0">
                  <a:moveTo>
                    <a:pt x="1162" y="1"/>
                  </a:moveTo>
                  <a:cubicBezTo>
                    <a:pt x="1099" y="1"/>
                    <a:pt x="1035" y="11"/>
                    <a:pt x="969" y="33"/>
                  </a:cubicBezTo>
                  <a:cubicBezTo>
                    <a:pt x="963" y="33"/>
                    <a:pt x="955" y="36"/>
                    <a:pt x="946" y="40"/>
                  </a:cubicBezTo>
                  <a:cubicBezTo>
                    <a:pt x="894" y="57"/>
                    <a:pt x="840" y="84"/>
                    <a:pt x="789" y="115"/>
                  </a:cubicBezTo>
                  <a:cubicBezTo>
                    <a:pt x="718" y="151"/>
                    <a:pt x="649" y="203"/>
                    <a:pt x="585" y="261"/>
                  </a:cubicBezTo>
                  <a:cubicBezTo>
                    <a:pt x="578" y="264"/>
                    <a:pt x="572" y="271"/>
                    <a:pt x="561" y="281"/>
                  </a:cubicBezTo>
                  <a:cubicBezTo>
                    <a:pt x="453" y="380"/>
                    <a:pt x="343" y="506"/>
                    <a:pt x="246" y="652"/>
                  </a:cubicBezTo>
                  <a:cubicBezTo>
                    <a:pt x="238" y="661"/>
                    <a:pt x="232" y="672"/>
                    <a:pt x="225" y="682"/>
                  </a:cubicBezTo>
                  <a:cubicBezTo>
                    <a:pt x="157" y="788"/>
                    <a:pt x="92" y="906"/>
                    <a:pt x="31" y="1029"/>
                  </a:cubicBezTo>
                  <a:lnTo>
                    <a:pt x="31" y="1036"/>
                  </a:lnTo>
                  <a:cubicBezTo>
                    <a:pt x="24" y="1046"/>
                    <a:pt x="21" y="1053"/>
                    <a:pt x="14" y="1063"/>
                  </a:cubicBezTo>
                  <a:lnTo>
                    <a:pt x="1" y="1100"/>
                  </a:lnTo>
                  <a:lnTo>
                    <a:pt x="17" y="1118"/>
                  </a:lnTo>
                  <a:cubicBezTo>
                    <a:pt x="21" y="1121"/>
                    <a:pt x="28" y="1127"/>
                    <a:pt x="34" y="1131"/>
                  </a:cubicBezTo>
                  <a:lnTo>
                    <a:pt x="51" y="1148"/>
                  </a:lnTo>
                  <a:lnTo>
                    <a:pt x="68" y="1110"/>
                  </a:lnTo>
                  <a:cubicBezTo>
                    <a:pt x="72" y="1100"/>
                    <a:pt x="75" y="1090"/>
                    <a:pt x="82" y="1077"/>
                  </a:cubicBezTo>
                  <a:cubicBezTo>
                    <a:pt x="136" y="964"/>
                    <a:pt x="197" y="856"/>
                    <a:pt x="262" y="757"/>
                  </a:cubicBezTo>
                  <a:cubicBezTo>
                    <a:pt x="266" y="747"/>
                    <a:pt x="272" y="740"/>
                    <a:pt x="279" y="730"/>
                  </a:cubicBezTo>
                  <a:cubicBezTo>
                    <a:pt x="371" y="590"/>
                    <a:pt x="470" y="475"/>
                    <a:pt x="575" y="380"/>
                  </a:cubicBezTo>
                  <a:cubicBezTo>
                    <a:pt x="582" y="373"/>
                    <a:pt x="588" y="366"/>
                    <a:pt x="596" y="359"/>
                  </a:cubicBezTo>
                  <a:cubicBezTo>
                    <a:pt x="660" y="305"/>
                    <a:pt x="724" y="261"/>
                    <a:pt x="789" y="223"/>
                  </a:cubicBezTo>
                  <a:cubicBezTo>
                    <a:pt x="837" y="192"/>
                    <a:pt x="888" y="169"/>
                    <a:pt x="935" y="151"/>
                  </a:cubicBezTo>
                  <a:cubicBezTo>
                    <a:pt x="946" y="151"/>
                    <a:pt x="952" y="148"/>
                    <a:pt x="959" y="145"/>
                  </a:cubicBezTo>
                  <a:cubicBezTo>
                    <a:pt x="1022" y="127"/>
                    <a:pt x="1084" y="117"/>
                    <a:pt x="1144" y="117"/>
                  </a:cubicBezTo>
                  <a:cubicBezTo>
                    <a:pt x="1184" y="117"/>
                    <a:pt x="1223" y="121"/>
                    <a:pt x="1261" y="131"/>
                  </a:cubicBezTo>
                  <a:cubicBezTo>
                    <a:pt x="1269" y="135"/>
                    <a:pt x="1272" y="135"/>
                    <a:pt x="1279" y="138"/>
                  </a:cubicBezTo>
                  <a:cubicBezTo>
                    <a:pt x="1350" y="159"/>
                    <a:pt x="1415" y="192"/>
                    <a:pt x="1473" y="244"/>
                  </a:cubicBezTo>
                  <a:cubicBezTo>
                    <a:pt x="1476" y="247"/>
                    <a:pt x="1483" y="253"/>
                    <a:pt x="1486" y="257"/>
                  </a:cubicBezTo>
                  <a:lnTo>
                    <a:pt x="1503" y="274"/>
                  </a:lnTo>
                  <a:lnTo>
                    <a:pt x="1520" y="240"/>
                  </a:lnTo>
                  <a:cubicBezTo>
                    <a:pt x="1523" y="237"/>
                    <a:pt x="1523" y="237"/>
                    <a:pt x="1523" y="233"/>
                  </a:cubicBezTo>
                  <a:cubicBezTo>
                    <a:pt x="1527" y="223"/>
                    <a:pt x="1534" y="213"/>
                    <a:pt x="1537" y="203"/>
                  </a:cubicBezTo>
                  <a:lnTo>
                    <a:pt x="1554" y="169"/>
                  </a:lnTo>
                  <a:lnTo>
                    <a:pt x="1537" y="151"/>
                  </a:lnTo>
                  <a:lnTo>
                    <a:pt x="1520" y="135"/>
                  </a:lnTo>
                  <a:cubicBezTo>
                    <a:pt x="1456" y="80"/>
                    <a:pt x="1388" y="43"/>
                    <a:pt x="1313" y="19"/>
                  </a:cubicBezTo>
                  <a:cubicBezTo>
                    <a:pt x="1306" y="19"/>
                    <a:pt x="1299" y="16"/>
                    <a:pt x="1292" y="16"/>
                  </a:cubicBezTo>
                  <a:cubicBezTo>
                    <a:pt x="1250" y="6"/>
                    <a:pt x="1206" y="1"/>
                    <a:pt x="1162"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8"/>
            <p:cNvSpPr/>
            <p:nvPr/>
          </p:nvSpPr>
          <p:spPr>
            <a:xfrm>
              <a:off x="187364" y="1903698"/>
              <a:ext cx="56135" cy="170429"/>
            </a:xfrm>
            <a:custGeom>
              <a:avLst/>
              <a:gdLst/>
              <a:ahLst/>
              <a:cxnLst/>
              <a:rect l="l" t="t" r="r" b="b"/>
              <a:pathLst>
                <a:path w="1109" h="3367" extrusionOk="0">
                  <a:moveTo>
                    <a:pt x="643" y="115"/>
                  </a:moveTo>
                  <a:cubicBezTo>
                    <a:pt x="740" y="115"/>
                    <a:pt x="831" y="209"/>
                    <a:pt x="901" y="386"/>
                  </a:cubicBezTo>
                  <a:cubicBezTo>
                    <a:pt x="997" y="624"/>
                    <a:pt x="1050" y="984"/>
                    <a:pt x="1050" y="1396"/>
                  </a:cubicBezTo>
                  <a:cubicBezTo>
                    <a:pt x="1050" y="1811"/>
                    <a:pt x="997" y="2233"/>
                    <a:pt x="901" y="2579"/>
                  </a:cubicBezTo>
                  <a:cubicBezTo>
                    <a:pt x="810" y="2919"/>
                    <a:pt x="683" y="3150"/>
                    <a:pt x="554" y="3225"/>
                  </a:cubicBezTo>
                  <a:cubicBezTo>
                    <a:pt x="524" y="3242"/>
                    <a:pt x="494" y="3251"/>
                    <a:pt x="464" y="3251"/>
                  </a:cubicBezTo>
                  <a:cubicBezTo>
                    <a:pt x="369" y="3251"/>
                    <a:pt x="280" y="3159"/>
                    <a:pt x="207" y="2980"/>
                  </a:cubicBezTo>
                  <a:cubicBezTo>
                    <a:pt x="112" y="2742"/>
                    <a:pt x="58" y="2385"/>
                    <a:pt x="58" y="1971"/>
                  </a:cubicBezTo>
                  <a:cubicBezTo>
                    <a:pt x="58" y="1555"/>
                    <a:pt x="112" y="1134"/>
                    <a:pt x="207" y="787"/>
                  </a:cubicBezTo>
                  <a:cubicBezTo>
                    <a:pt x="303" y="447"/>
                    <a:pt x="425" y="216"/>
                    <a:pt x="554" y="141"/>
                  </a:cubicBezTo>
                  <a:cubicBezTo>
                    <a:pt x="584" y="124"/>
                    <a:pt x="614" y="115"/>
                    <a:pt x="643" y="115"/>
                  </a:cubicBezTo>
                  <a:close/>
                  <a:moveTo>
                    <a:pt x="664" y="0"/>
                  </a:moveTo>
                  <a:cubicBezTo>
                    <a:pt x="628" y="0"/>
                    <a:pt x="592" y="11"/>
                    <a:pt x="554" y="33"/>
                  </a:cubicBezTo>
                  <a:cubicBezTo>
                    <a:pt x="405" y="121"/>
                    <a:pt x="262" y="376"/>
                    <a:pt x="157" y="756"/>
                  </a:cubicBezTo>
                  <a:cubicBezTo>
                    <a:pt x="55" y="1124"/>
                    <a:pt x="0" y="1569"/>
                    <a:pt x="0" y="2004"/>
                  </a:cubicBezTo>
                  <a:cubicBezTo>
                    <a:pt x="0" y="2440"/>
                    <a:pt x="55" y="2817"/>
                    <a:pt x="157" y="3069"/>
                  </a:cubicBezTo>
                  <a:cubicBezTo>
                    <a:pt x="237" y="3264"/>
                    <a:pt x="338" y="3366"/>
                    <a:pt x="447" y="3366"/>
                  </a:cubicBezTo>
                  <a:cubicBezTo>
                    <a:pt x="482" y="3366"/>
                    <a:pt x="518" y="3355"/>
                    <a:pt x="554" y="3334"/>
                  </a:cubicBezTo>
                  <a:cubicBezTo>
                    <a:pt x="708" y="3245"/>
                    <a:pt x="846" y="2991"/>
                    <a:pt x="952" y="2609"/>
                  </a:cubicBezTo>
                  <a:cubicBezTo>
                    <a:pt x="1054" y="2242"/>
                    <a:pt x="1108" y="1800"/>
                    <a:pt x="1108" y="1362"/>
                  </a:cubicBezTo>
                  <a:cubicBezTo>
                    <a:pt x="1108" y="927"/>
                    <a:pt x="1054" y="549"/>
                    <a:pt x="952" y="298"/>
                  </a:cubicBezTo>
                  <a:cubicBezTo>
                    <a:pt x="872" y="102"/>
                    <a:pt x="774" y="0"/>
                    <a:pt x="664"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8"/>
            <p:cNvSpPr/>
            <p:nvPr/>
          </p:nvSpPr>
          <p:spPr>
            <a:xfrm>
              <a:off x="161195" y="1955632"/>
              <a:ext cx="108473" cy="66916"/>
            </a:xfrm>
            <a:custGeom>
              <a:avLst/>
              <a:gdLst/>
              <a:ahLst/>
              <a:cxnLst/>
              <a:rect l="l" t="t" r="r" b="b"/>
              <a:pathLst>
                <a:path w="2143" h="1322" extrusionOk="0">
                  <a:moveTo>
                    <a:pt x="2119" y="0"/>
                  </a:moveTo>
                  <a:cubicBezTo>
                    <a:pt x="2116" y="0"/>
                    <a:pt x="2112" y="1"/>
                    <a:pt x="2108" y="3"/>
                  </a:cubicBezTo>
                  <a:lnTo>
                    <a:pt x="34" y="1199"/>
                  </a:lnTo>
                  <a:cubicBezTo>
                    <a:pt x="14" y="1213"/>
                    <a:pt x="1" y="1251"/>
                    <a:pt x="1" y="1277"/>
                  </a:cubicBezTo>
                  <a:cubicBezTo>
                    <a:pt x="1" y="1303"/>
                    <a:pt x="9" y="1321"/>
                    <a:pt x="24" y="1321"/>
                  </a:cubicBezTo>
                  <a:cubicBezTo>
                    <a:pt x="27" y="1321"/>
                    <a:pt x="30" y="1320"/>
                    <a:pt x="34" y="1318"/>
                  </a:cubicBezTo>
                  <a:lnTo>
                    <a:pt x="2108" y="121"/>
                  </a:lnTo>
                  <a:cubicBezTo>
                    <a:pt x="2129" y="108"/>
                    <a:pt x="2143" y="71"/>
                    <a:pt x="2143" y="40"/>
                  </a:cubicBezTo>
                  <a:cubicBezTo>
                    <a:pt x="2143" y="18"/>
                    <a:pt x="2133" y="0"/>
                    <a:pt x="2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8"/>
            <p:cNvSpPr/>
            <p:nvPr/>
          </p:nvSpPr>
          <p:spPr>
            <a:xfrm>
              <a:off x="213483" y="1905318"/>
              <a:ext cx="3847" cy="167493"/>
            </a:xfrm>
            <a:custGeom>
              <a:avLst/>
              <a:gdLst/>
              <a:ahLst/>
              <a:cxnLst/>
              <a:rect l="l" t="t" r="r" b="b"/>
              <a:pathLst>
                <a:path w="76" h="3309" extrusionOk="0">
                  <a:moveTo>
                    <a:pt x="51" y="0"/>
                  </a:moveTo>
                  <a:cubicBezTo>
                    <a:pt x="47" y="0"/>
                    <a:pt x="43" y="2"/>
                    <a:pt x="38" y="4"/>
                  </a:cubicBezTo>
                  <a:cubicBezTo>
                    <a:pt x="18" y="14"/>
                    <a:pt x="1" y="51"/>
                    <a:pt x="1" y="79"/>
                  </a:cubicBezTo>
                  <a:lnTo>
                    <a:pt x="1" y="3271"/>
                  </a:lnTo>
                  <a:cubicBezTo>
                    <a:pt x="1" y="3295"/>
                    <a:pt x="11" y="3309"/>
                    <a:pt x="25" y="3309"/>
                  </a:cubicBezTo>
                  <a:cubicBezTo>
                    <a:pt x="29" y="3309"/>
                    <a:pt x="34" y="3307"/>
                    <a:pt x="38" y="3305"/>
                  </a:cubicBezTo>
                  <a:cubicBezTo>
                    <a:pt x="59" y="3295"/>
                    <a:pt x="76" y="3257"/>
                    <a:pt x="76" y="3227"/>
                  </a:cubicBezTo>
                  <a:lnTo>
                    <a:pt x="76" y="38"/>
                  </a:lnTo>
                  <a:cubicBezTo>
                    <a:pt x="76" y="14"/>
                    <a:pt x="66" y="0"/>
                    <a:pt x="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8"/>
            <p:cNvSpPr/>
            <p:nvPr/>
          </p:nvSpPr>
          <p:spPr>
            <a:xfrm>
              <a:off x="58795" y="2970770"/>
              <a:ext cx="253" cy="709"/>
            </a:xfrm>
            <a:custGeom>
              <a:avLst/>
              <a:gdLst/>
              <a:ahLst/>
              <a:cxnLst/>
              <a:rect l="l" t="t" r="r" b="b"/>
              <a:pathLst>
                <a:path w="5" h="14" extrusionOk="0">
                  <a:moveTo>
                    <a:pt x="0" y="13"/>
                  </a:moveTo>
                  <a:cubicBezTo>
                    <a:pt x="0" y="7"/>
                    <a:pt x="4" y="3"/>
                    <a:pt x="4" y="0"/>
                  </a:cubicBezTo>
                  <a:cubicBezTo>
                    <a:pt x="4" y="3"/>
                    <a:pt x="0" y="7"/>
                    <a:pt x="0" y="13"/>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8"/>
            <p:cNvSpPr/>
            <p:nvPr/>
          </p:nvSpPr>
          <p:spPr>
            <a:xfrm>
              <a:off x="56366" y="2971428"/>
              <a:ext cx="2480" cy="7086"/>
            </a:xfrm>
            <a:custGeom>
              <a:avLst/>
              <a:gdLst/>
              <a:ahLst/>
              <a:cxnLst/>
              <a:rect l="l" t="t" r="r" b="b"/>
              <a:pathLst>
                <a:path w="49" h="140" extrusionOk="0">
                  <a:moveTo>
                    <a:pt x="48" y="0"/>
                  </a:moveTo>
                  <a:cubicBezTo>
                    <a:pt x="42" y="14"/>
                    <a:pt x="36" y="29"/>
                    <a:pt x="30" y="44"/>
                  </a:cubicBezTo>
                  <a:lnTo>
                    <a:pt x="30" y="44"/>
                  </a:lnTo>
                  <a:cubicBezTo>
                    <a:pt x="36" y="30"/>
                    <a:pt x="42" y="15"/>
                    <a:pt x="48" y="0"/>
                  </a:cubicBezTo>
                  <a:close/>
                  <a:moveTo>
                    <a:pt x="30" y="44"/>
                  </a:moveTo>
                  <a:cubicBezTo>
                    <a:pt x="18" y="76"/>
                    <a:pt x="8" y="107"/>
                    <a:pt x="1" y="140"/>
                  </a:cubicBezTo>
                  <a:cubicBezTo>
                    <a:pt x="10" y="108"/>
                    <a:pt x="19" y="75"/>
                    <a:pt x="30" y="44"/>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8"/>
            <p:cNvSpPr/>
            <p:nvPr/>
          </p:nvSpPr>
          <p:spPr>
            <a:xfrm>
              <a:off x="58795" y="2970770"/>
              <a:ext cx="253" cy="709"/>
            </a:xfrm>
            <a:custGeom>
              <a:avLst/>
              <a:gdLst/>
              <a:ahLst/>
              <a:cxnLst/>
              <a:rect l="l" t="t" r="r" b="b"/>
              <a:pathLst>
                <a:path w="5" h="14" extrusionOk="0">
                  <a:moveTo>
                    <a:pt x="0" y="7"/>
                  </a:moveTo>
                  <a:lnTo>
                    <a:pt x="0" y="13"/>
                  </a:lnTo>
                  <a:lnTo>
                    <a:pt x="0" y="7"/>
                  </a:lnTo>
                  <a:close/>
                  <a:moveTo>
                    <a:pt x="4" y="0"/>
                  </a:moveTo>
                  <a:cubicBezTo>
                    <a:pt x="4" y="0"/>
                    <a:pt x="4" y="3"/>
                    <a:pt x="0" y="7"/>
                  </a:cubicBezTo>
                  <a:cubicBezTo>
                    <a:pt x="4" y="3"/>
                    <a:pt x="4" y="0"/>
                    <a:pt x="4" y="0"/>
                  </a:cubicBezTo>
                  <a:close/>
                </a:path>
              </a:pathLst>
            </a:custGeom>
            <a:solidFill>
              <a:srgbClr val="23C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8"/>
            <p:cNvSpPr/>
            <p:nvPr/>
          </p:nvSpPr>
          <p:spPr>
            <a:xfrm>
              <a:off x="56366" y="2975224"/>
              <a:ext cx="1114" cy="3290"/>
            </a:xfrm>
            <a:custGeom>
              <a:avLst/>
              <a:gdLst/>
              <a:ahLst/>
              <a:cxnLst/>
              <a:rect l="l" t="t" r="r" b="b"/>
              <a:pathLst>
                <a:path w="22" h="65" extrusionOk="0">
                  <a:moveTo>
                    <a:pt x="21" y="0"/>
                  </a:moveTo>
                  <a:cubicBezTo>
                    <a:pt x="15" y="14"/>
                    <a:pt x="11" y="27"/>
                    <a:pt x="7" y="41"/>
                  </a:cubicBezTo>
                  <a:cubicBezTo>
                    <a:pt x="5" y="45"/>
                    <a:pt x="4" y="51"/>
                    <a:pt x="3" y="57"/>
                  </a:cubicBezTo>
                  <a:lnTo>
                    <a:pt x="3" y="57"/>
                  </a:lnTo>
                  <a:cubicBezTo>
                    <a:pt x="9" y="39"/>
                    <a:pt x="16" y="18"/>
                    <a:pt x="21" y="0"/>
                  </a:cubicBezTo>
                  <a:close/>
                  <a:moveTo>
                    <a:pt x="3" y="57"/>
                  </a:moveTo>
                  <a:cubicBezTo>
                    <a:pt x="2" y="60"/>
                    <a:pt x="2" y="62"/>
                    <a:pt x="1" y="65"/>
                  </a:cubicBezTo>
                  <a:cubicBezTo>
                    <a:pt x="2" y="62"/>
                    <a:pt x="3" y="60"/>
                    <a:pt x="3" y="57"/>
                  </a:cubicBezTo>
                  <a:close/>
                </a:path>
              </a:pathLst>
            </a:custGeom>
            <a:solidFill>
              <a:srgbClr val="23C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8"/>
            <p:cNvSpPr/>
            <p:nvPr/>
          </p:nvSpPr>
          <p:spPr>
            <a:xfrm>
              <a:off x="60162" y="2963835"/>
              <a:ext cx="2278" cy="4353"/>
            </a:xfrm>
            <a:custGeom>
              <a:avLst/>
              <a:gdLst/>
              <a:ahLst/>
              <a:cxnLst/>
              <a:rect l="l" t="t" r="r" b="b"/>
              <a:pathLst>
                <a:path w="45" h="86" extrusionOk="0">
                  <a:moveTo>
                    <a:pt x="45" y="1"/>
                  </a:moveTo>
                  <a:lnTo>
                    <a:pt x="42" y="4"/>
                  </a:lnTo>
                  <a:cubicBezTo>
                    <a:pt x="39" y="8"/>
                    <a:pt x="37" y="13"/>
                    <a:pt x="35" y="17"/>
                  </a:cubicBezTo>
                  <a:lnTo>
                    <a:pt x="35" y="17"/>
                  </a:lnTo>
                  <a:cubicBezTo>
                    <a:pt x="38" y="12"/>
                    <a:pt x="42" y="6"/>
                    <a:pt x="45" y="1"/>
                  </a:cubicBezTo>
                  <a:close/>
                  <a:moveTo>
                    <a:pt x="35" y="17"/>
                  </a:moveTo>
                  <a:cubicBezTo>
                    <a:pt x="22" y="39"/>
                    <a:pt x="11" y="62"/>
                    <a:pt x="1" y="86"/>
                  </a:cubicBezTo>
                  <a:cubicBezTo>
                    <a:pt x="12" y="63"/>
                    <a:pt x="23" y="40"/>
                    <a:pt x="35" y="17"/>
                  </a:cubicBezTo>
                  <a:close/>
                </a:path>
              </a:pathLst>
            </a:custGeom>
            <a:solidFill>
              <a:srgbClr val="70D3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8"/>
            <p:cNvSpPr/>
            <p:nvPr/>
          </p:nvSpPr>
          <p:spPr>
            <a:xfrm>
              <a:off x="-1223452" y="1444292"/>
              <a:ext cx="1187841" cy="2384034"/>
            </a:xfrm>
            <a:custGeom>
              <a:avLst/>
              <a:gdLst/>
              <a:ahLst/>
              <a:cxnLst/>
              <a:rect l="l" t="t" r="r" b="b"/>
              <a:pathLst>
                <a:path w="23467" h="47099" extrusionOk="0">
                  <a:moveTo>
                    <a:pt x="21266" y="0"/>
                  </a:moveTo>
                  <a:cubicBezTo>
                    <a:pt x="21096" y="0"/>
                    <a:pt x="20926" y="38"/>
                    <a:pt x="20797" y="113"/>
                  </a:cubicBezTo>
                  <a:lnTo>
                    <a:pt x="470" y="11849"/>
                  </a:lnTo>
                  <a:cubicBezTo>
                    <a:pt x="211" y="11998"/>
                    <a:pt x="1" y="12362"/>
                    <a:pt x="1" y="12661"/>
                  </a:cubicBezTo>
                  <a:lnTo>
                    <a:pt x="1" y="45446"/>
                  </a:lnTo>
                  <a:cubicBezTo>
                    <a:pt x="1" y="45745"/>
                    <a:pt x="211" y="46109"/>
                    <a:pt x="470" y="46258"/>
                  </a:cubicBezTo>
                  <a:lnTo>
                    <a:pt x="1731" y="46986"/>
                  </a:lnTo>
                  <a:cubicBezTo>
                    <a:pt x="1860" y="47061"/>
                    <a:pt x="2030" y="47098"/>
                    <a:pt x="2200" y="47098"/>
                  </a:cubicBezTo>
                  <a:cubicBezTo>
                    <a:pt x="2370" y="47098"/>
                    <a:pt x="2540" y="47061"/>
                    <a:pt x="2669" y="46986"/>
                  </a:cubicBezTo>
                  <a:lnTo>
                    <a:pt x="22997" y="35249"/>
                  </a:lnTo>
                  <a:cubicBezTo>
                    <a:pt x="23256" y="35100"/>
                    <a:pt x="23466" y="34736"/>
                    <a:pt x="23466" y="34437"/>
                  </a:cubicBezTo>
                  <a:lnTo>
                    <a:pt x="23466" y="1653"/>
                  </a:lnTo>
                  <a:cubicBezTo>
                    <a:pt x="23466" y="1354"/>
                    <a:pt x="23256" y="990"/>
                    <a:pt x="22997" y="840"/>
                  </a:cubicBezTo>
                  <a:lnTo>
                    <a:pt x="21735" y="113"/>
                  </a:lnTo>
                  <a:cubicBezTo>
                    <a:pt x="21606" y="38"/>
                    <a:pt x="21436" y="0"/>
                    <a:pt x="212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8"/>
            <p:cNvSpPr/>
            <p:nvPr/>
          </p:nvSpPr>
          <p:spPr>
            <a:xfrm>
              <a:off x="-1219858" y="1444292"/>
              <a:ext cx="1184247" cy="681666"/>
            </a:xfrm>
            <a:custGeom>
              <a:avLst/>
              <a:gdLst/>
              <a:ahLst/>
              <a:cxnLst/>
              <a:rect l="l" t="t" r="r" b="b"/>
              <a:pathLst>
                <a:path w="23396" h="13467" extrusionOk="0">
                  <a:moveTo>
                    <a:pt x="21195" y="0"/>
                  </a:moveTo>
                  <a:cubicBezTo>
                    <a:pt x="21025" y="0"/>
                    <a:pt x="20855" y="38"/>
                    <a:pt x="20726" y="113"/>
                  </a:cubicBezTo>
                  <a:lnTo>
                    <a:pt x="399" y="11849"/>
                  </a:lnTo>
                  <a:cubicBezTo>
                    <a:pt x="232" y="11944"/>
                    <a:pt x="86" y="12131"/>
                    <a:pt x="1" y="12335"/>
                  </a:cubicBezTo>
                  <a:cubicBezTo>
                    <a:pt x="21" y="12288"/>
                    <a:pt x="45" y="12243"/>
                    <a:pt x="69" y="12199"/>
                  </a:cubicBezTo>
                  <a:lnTo>
                    <a:pt x="2268" y="13467"/>
                  </a:lnTo>
                  <a:cubicBezTo>
                    <a:pt x="2353" y="13321"/>
                    <a:pt x="2469" y="13195"/>
                    <a:pt x="2598" y="13117"/>
                  </a:cubicBezTo>
                  <a:lnTo>
                    <a:pt x="22926" y="1384"/>
                  </a:lnTo>
                  <a:cubicBezTo>
                    <a:pt x="23002" y="1340"/>
                    <a:pt x="23073" y="1320"/>
                    <a:pt x="23136" y="1320"/>
                  </a:cubicBezTo>
                  <a:cubicBezTo>
                    <a:pt x="23290" y="1320"/>
                    <a:pt x="23395" y="1441"/>
                    <a:pt x="23395" y="1652"/>
                  </a:cubicBezTo>
                  <a:lnTo>
                    <a:pt x="23395" y="1652"/>
                  </a:lnTo>
                  <a:cubicBezTo>
                    <a:pt x="23395" y="1353"/>
                    <a:pt x="23184" y="990"/>
                    <a:pt x="22926" y="840"/>
                  </a:cubicBezTo>
                  <a:lnTo>
                    <a:pt x="21664" y="113"/>
                  </a:lnTo>
                  <a:cubicBezTo>
                    <a:pt x="21535" y="38"/>
                    <a:pt x="21365" y="0"/>
                    <a:pt x="211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8"/>
            <p:cNvSpPr/>
            <p:nvPr/>
          </p:nvSpPr>
          <p:spPr>
            <a:xfrm>
              <a:off x="-1037786" y="1691661"/>
              <a:ext cx="909040" cy="1664556"/>
            </a:xfrm>
            <a:custGeom>
              <a:avLst/>
              <a:gdLst/>
              <a:ahLst/>
              <a:cxnLst/>
              <a:rect l="l" t="t" r="r" b="b"/>
              <a:pathLst>
                <a:path w="17959" h="32885" extrusionOk="0">
                  <a:moveTo>
                    <a:pt x="17741" y="1"/>
                  </a:moveTo>
                  <a:cubicBezTo>
                    <a:pt x="17689" y="1"/>
                    <a:pt x="17630" y="18"/>
                    <a:pt x="17568" y="53"/>
                  </a:cubicBezTo>
                  <a:lnTo>
                    <a:pt x="392" y="9971"/>
                  </a:lnTo>
                  <a:cubicBezTo>
                    <a:pt x="174" y="10097"/>
                    <a:pt x="1" y="10399"/>
                    <a:pt x="1" y="10651"/>
                  </a:cubicBezTo>
                  <a:lnTo>
                    <a:pt x="1" y="32606"/>
                  </a:lnTo>
                  <a:cubicBezTo>
                    <a:pt x="1" y="32782"/>
                    <a:pt x="88" y="32885"/>
                    <a:pt x="216" y="32885"/>
                  </a:cubicBezTo>
                  <a:cubicBezTo>
                    <a:pt x="269" y="32885"/>
                    <a:pt x="329" y="32867"/>
                    <a:pt x="392" y="32831"/>
                  </a:cubicBezTo>
                  <a:lnTo>
                    <a:pt x="17568" y="22914"/>
                  </a:lnTo>
                  <a:cubicBezTo>
                    <a:pt x="17782" y="22788"/>
                    <a:pt x="17959" y="22485"/>
                    <a:pt x="17959" y="22237"/>
                  </a:cubicBezTo>
                  <a:lnTo>
                    <a:pt x="17959" y="281"/>
                  </a:lnTo>
                  <a:cubicBezTo>
                    <a:pt x="17959" y="102"/>
                    <a:pt x="17870" y="1"/>
                    <a:pt x="1774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8"/>
            <p:cNvSpPr/>
            <p:nvPr/>
          </p:nvSpPr>
          <p:spPr>
            <a:xfrm>
              <a:off x="-1222085" y="2066071"/>
              <a:ext cx="129631" cy="1766601"/>
            </a:xfrm>
            <a:custGeom>
              <a:avLst/>
              <a:gdLst/>
              <a:ahLst/>
              <a:cxnLst/>
              <a:rect l="l" t="t" r="r" b="b"/>
              <a:pathLst>
                <a:path w="2561" h="34901" extrusionOk="0">
                  <a:moveTo>
                    <a:pt x="140" y="0"/>
                  </a:moveTo>
                  <a:cubicBezTo>
                    <a:pt x="86" y="92"/>
                    <a:pt x="45" y="190"/>
                    <a:pt x="21" y="289"/>
                  </a:cubicBezTo>
                  <a:cubicBezTo>
                    <a:pt x="7" y="347"/>
                    <a:pt x="1" y="405"/>
                    <a:pt x="1" y="459"/>
                  </a:cubicBezTo>
                  <a:lnTo>
                    <a:pt x="4" y="33247"/>
                  </a:lnTo>
                  <a:cubicBezTo>
                    <a:pt x="4" y="33546"/>
                    <a:pt x="211" y="33910"/>
                    <a:pt x="470" y="34060"/>
                  </a:cubicBezTo>
                  <a:lnTo>
                    <a:pt x="1732" y="34787"/>
                  </a:lnTo>
                  <a:cubicBezTo>
                    <a:pt x="1765" y="34804"/>
                    <a:pt x="1799" y="34821"/>
                    <a:pt x="1837" y="34835"/>
                  </a:cubicBezTo>
                  <a:cubicBezTo>
                    <a:pt x="1854" y="34845"/>
                    <a:pt x="1874" y="34848"/>
                    <a:pt x="1891" y="34855"/>
                  </a:cubicBezTo>
                  <a:cubicBezTo>
                    <a:pt x="1932" y="34865"/>
                    <a:pt x="1973" y="34876"/>
                    <a:pt x="2010" y="34882"/>
                  </a:cubicBezTo>
                  <a:cubicBezTo>
                    <a:pt x="2073" y="34894"/>
                    <a:pt x="2138" y="34900"/>
                    <a:pt x="2202" y="34900"/>
                  </a:cubicBezTo>
                  <a:cubicBezTo>
                    <a:pt x="2266" y="34900"/>
                    <a:pt x="2330" y="34894"/>
                    <a:pt x="2391" y="34882"/>
                  </a:cubicBezTo>
                  <a:cubicBezTo>
                    <a:pt x="2422" y="34879"/>
                    <a:pt x="2452" y="34872"/>
                    <a:pt x="2483" y="34862"/>
                  </a:cubicBezTo>
                  <a:cubicBezTo>
                    <a:pt x="2507" y="34855"/>
                    <a:pt x="2534" y="34848"/>
                    <a:pt x="2561" y="34835"/>
                  </a:cubicBezTo>
                  <a:lnTo>
                    <a:pt x="2561" y="34835"/>
                  </a:lnTo>
                  <a:cubicBezTo>
                    <a:pt x="2524" y="34846"/>
                    <a:pt x="2490" y="34852"/>
                    <a:pt x="2458" y="34852"/>
                  </a:cubicBezTo>
                  <a:cubicBezTo>
                    <a:pt x="2305" y="34852"/>
                    <a:pt x="2201" y="34729"/>
                    <a:pt x="2201" y="34515"/>
                  </a:cubicBezTo>
                  <a:lnTo>
                    <a:pt x="2201" y="1731"/>
                  </a:lnTo>
                  <a:cubicBezTo>
                    <a:pt x="2201" y="1581"/>
                    <a:pt x="2255" y="1414"/>
                    <a:pt x="2340" y="1268"/>
                  </a:cubicBezTo>
                  <a:lnTo>
                    <a:pt x="1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8"/>
            <p:cNvSpPr/>
            <p:nvPr/>
          </p:nvSpPr>
          <p:spPr>
            <a:xfrm>
              <a:off x="-898537" y="3403500"/>
              <a:ext cx="106600" cy="150283"/>
            </a:xfrm>
            <a:custGeom>
              <a:avLst/>
              <a:gdLst/>
              <a:ahLst/>
              <a:cxnLst/>
              <a:rect l="l" t="t" r="r" b="b"/>
              <a:pathLst>
                <a:path w="2106" h="2969" extrusionOk="0">
                  <a:moveTo>
                    <a:pt x="1097" y="0"/>
                  </a:moveTo>
                  <a:cubicBezTo>
                    <a:pt x="1049" y="0"/>
                    <a:pt x="988" y="56"/>
                    <a:pt x="962" y="141"/>
                  </a:cubicBezTo>
                  <a:lnTo>
                    <a:pt x="725" y="919"/>
                  </a:lnTo>
                  <a:cubicBezTo>
                    <a:pt x="711" y="970"/>
                    <a:pt x="684" y="1014"/>
                    <a:pt x="650" y="1038"/>
                  </a:cubicBezTo>
                  <a:lnTo>
                    <a:pt x="119" y="1450"/>
                  </a:lnTo>
                  <a:cubicBezTo>
                    <a:pt x="35" y="1514"/>
                    <a:pt x="0" y="1671"/>
                    <a:pt x="61" y="1715"/>
                  </a:cubicBezTo>
                  <a:lnTo>
                    <a:pt x="446" y="1993"/>
                  </a:lnTo>
                  <a:cubicBezTo>
                    <a:pt x="469" y="2010"/>
                    <a:pt x="480" y="2048"/>
                    <a:pt x="477" y="2099"/>
                  </a:cubicBezTo>
                  <a:lnTo>
                    <a:pt x="385" y="2854"/>
                  </a:lnTo>
                  <a:cubicBezTo>
                    <a:pt x="376" y="2927"/>
                    <a:pt x="405" y="2969"/>
                    <a:pt x="445" y="2969"/>
                  </a:cubicBezTo>
                  <a:cubicBezTo>
                    <a:pt x="472" y="2969"/>
                    <a:pt x="504" y="2951"/>
                    <a:pt x="534" y="2911"/>
                  </a:cubicBezTo>
                  <a:lnTo>
                    <a:pt x="1007" y="2306"/>
                  </a:lnTo>
                  <a:cubicBezTo>
                    <a:pt x="1035" y="2272"/>
                    <a:pt x="1070" y="2251"/>
                    <a:pt x="1096" y="2251"/>
                  </a:cubicBezTo>
                  <a:cubicBezTo>
                    <a:pt x="1098" y="2251"/>
                    <a:pt x="1100" y="2252"/>
                    <a:pt x="1102" y="2252"/>
                  </a:cubicBezTo>
                  <a:lnTo>
                    <a:pt x="1578" y="2310"/>
                  </a:lnTo>
                  <a:cubicBezTo>
                    <a:pt x="1581" y="2310"/>
                    <a:pt x="1583" y="2310"/>
                    <a:pt x="1586" y="2310"/>
                  </a:cubicBezTo>
                  <a:cubicBezTo>
                    <a:pt x="1659" y="2310"/>
                    <a:pt x="1741" y="2180"/>
                    <a:pt x="1728" y="2079"/>
                  </a:cubicBezTo>
                  <a:lnTo>
                    <a:pt x="1635" y="1426"/>
                  </a:lnTo>
                  <a:cubicBezTo>
                    <a:pt x="1632" y="1385"/>
                    <a:pt x="1643" y="1334"/>
                    <a:pt x="1666" y="1290"/>
                  </a:cubicBezTo>
                  <a:lnTo>
                    <a:pt x="2051" y="565"/>
                  </a:lnTo>
                  <a:cubicBezTo>
                    <a:pt x="2105" y="466"/>
                    <a:pt x="2084" y="360"/>
                    <a:pt x="2019" y="360"/>
                  </a:cubicBezTo>
                  <a:cubicBezTo>
                    <a:pt x="2011" y="360"/>
                    <a:pt x="2002" y="362"/>
                    <a:pt x="1993" y="365"/>
                  </a:cubicBezTo>
                  <a:lnTo>
                    <a:pt x="1462" y="569"/>
                  </a:lnTo>
                  <a:cubicBezTo>
                    <a:pt x="1453" y="573"/>
                    <a:pt x="1444" y="575"/>
                    <a:pt x="1435" y="575"/>
                  </a:cubicBezTo>
                  <a:cubicBezTo>
                    <a:pt x="1414" y="575"/>
                    <a:pt x="1396" y="563"/>
                    <a:pt x="1384" y="538"/>
                  </a:cubicBezTo>
                  <a:lnTo>
                    <a:pt x="1150" y="35"/>
                  </a:lnTo>
                  <a:cubicBezTo>
                    <a:pt x="1137" y="11"/>
                    <a:pt x="1119" y="0"/>
                    <a:pt x="10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8"/>
            <p:cNvSpPr/>
            <p:nvPr/>
          </p:nvSpPr>
          <p:spPr>
            <a:xfrm>
              <a:off x="-762932" y="3325195"/>
              <a:ext cx="106550" cy="150334"/>
            </a:xfrm>
            <a:custGeom>
              <a:avLst/>
              <a:gdLst/>
              <a:ahLst/>
              <a:cxnLst/>
              <a:rect l="l" t="t" r="r" b="b"/>
              <a:pathLst>
                <a:path w="2105" h="2970" extrusionOk="0">
                  <a:moveTo>
                    <a:pt x="1098" y="1"/>
                  </a:moveTo>
                  <a:cubicBezTo>
                    <a:pt x="1050" y="1"/>
                    <a:pt x="989" y="56"/>
                    <a:pt x="963" y="141"/>
                  </a:cubicBezTo>
                  <a:lnTo>
                    <a:pt x="728" y="919"/>
                  </a:lnTo>
                  <a:cubicBezTo>
                    <a:pt x="711" y="970"/>
                    <a:pt x="684" y="1015"/>
                    <a:pt x="650" y="1038"/>
                  </a:cubicBezTo>
                  <a:lnTo>
                    <a:pt x="119" y="1450"/>
                  </a:lnTo>
                  <a:cubicBezTo>
                    <a:pt x="34" y="1514"/>
                    <a:pt x="1" y="1671"/>
                    <a:pt x="62" y="1715"/>
                  </a:cubicBezTo>
                  <a:lnTo>
                    <a:pt x="446" y="1994"/>
                  </a:lnTo>
                  <a:cubicBezTo>
                    <a:pt x="470" y="2010"/>
                    <a:pt x="480" y="2051"/>
                    <a:pt x="477" y="2099"/>
                  </a:cubicBezTo>
                  <a:lnTo>
                    <a:pt x="384" y="2854"/>
                  </a:lnTo>
                  <a:cubicBezTo>
                    <a:pt x="376" y="2928"/>
                    <a:pt x="405" y="2969"/>
                    <a:pt x="446" y="2969"/>
                  </a:cubicBezTo>
                  <a:cubicBezTo>
                    <a:pt x="473" y="2969"/>
                    <a:pt x="505" y="2951"/>
                    <a:pt x="534" y="2912"/>
                  </a:cubicBezTo>
                  <a:lnTo>
                    <a:pt x="1007" y="2306"/>
                  </a:lnTo>
                  <a:cubicBezTo>
                    <a:pt x="1035" y="2272"/>
                    <a:pt x="1069" y="2251"/>
                    <a:pt x="1099" y="2251"/>
                  </a:cubicBezTo>
                  <a:cubicBezTo>
                    <a:pt x="1101" y="2251"/>
                    <a:pt x="1103" y="2252"/>
                    <a:pt x="1106" y="2252"/>
                  </a:cubicBezTo>
                  <a:lnTo>
                    <a:pt x="1578" y="2310"/>
                  </a:lnTo>
                  <a:cubicBezTo>
                    <a:pt x="1581" y="2310"/>
                    <a:pt x="1584" y="2310"/>
                    <a:pt x="1586" y="2310"/>
                  </a:cubicBezTo>
                  <a:cubicBezTo>
                    <a:pt x="1660" y="2310"/>
                    <a:pt x="1741" y="2180"/>
                    <a:pt x="1727" y="2079"/>
                  </a:cubicBezTo>
                  <a:lnTo>
                    <a:pt x="1636" y="1426"/>
                  </a:lnTo>
                  <a:cubicBezTo>
                    <a:pt x="1633" y="1385"/>
                    <a:pt x="1643" y="1334"/>
                    <a:pt x="1666" y="1290"/>
                  </a:cubicBezTo>
                  <a:lnTo>
                    <a:pt x="2051" y="569"/>
                  </a:lnTo>
                  <a:cubicBezTo>
                    <a:pt x="2105" y="466"/>
                    <a:pt x="2084" y="360"/>
                    <a:pt x="2019" y="360"/>
                  </a:cubicBezTo>
                  <a:cubicBezTo>
                    <a:pt x="2011" y="360"/>
                    <a:pt x="2002" y="362"/>
                    <a:pt x="1993" y="365"/>
                  </a:cubicBezTo>
                  <a:lnTo>
                    <a:pt x="1462" y="569"/>
                  </a:lnTo>
                  <a:cubicBezTo>
                    <a:pt x="1453" y="573"/>
                    <a:pt x="1444" y="575"/>
                    <a:pt x="1435" y="575"/>
                  </a:cubicBezTo>
                  <a:cubicBezTo>
                    <a:pt x="1414" y="575"/>
                    <a:pt x="1396" y="563"/>
                    <a:pt x="1384" y="538"/>
                  </a:cubicBezTo>
                  <a:lnTo>
                    <a:pt x="1150" y="36"/>
                  </a:lnTo>
                  <a:cubicBezTo>
                    <a:pt x="1138" y="12"/>
                    <a:pt x="1120" y="1"/>
                    <a:pt x="10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8"/>
            <p:cNvSpPr/>
            <p:nvPr/>
          </p:nvSpPr>
          <p:spPr>
            <a:xfrm>
              <a:off x="-627327" y="3246889"/>
              <a:ext cx="106550" cy="150334"/>
            </a:xfrm>
            <a:custGeom>
              <a:avLst/>
              <a:gdLst/>
              <a:ahLst/>
              <a:cxnLst/>
              <a:rect l="l" t="t" r="r" b="b"/>
              <a:pathLst>
                <a:path w="2105" h="2970" extrusionOk="0">
                  <a:moveTo>
                    <a:pt x="1099" y="1"/>
                  </a:moveTo>
                  <a:cubicBezTo>
                    <a:pt x="1052" y="1"/>
                    <a:pt x="991" y="56"/>
                    <a:pt x="963" y="141"/>
                  </a:cubicBezTo>
                  <a:lnTo>
                    <a:pt x="728" y="919"/>
                  </a:lnTo>
                  <a:cubicBezTo>
                    <a:pt x="711" y="971"/>
                    <a:pt x="684" y="1015"/>
                    <a:pt x="650" y="1042"/>
                  </a:cubicBezTo>
                  <a:lnTo>
                    <a:pt x="120" y="1450"/>
                  </a:lnTo>
                  <a:cubicBezTo>
                    <a:pt x="35" y="1514"/>
                    <a:pt x="1" y="1671"/>
                    <a:pt x="62" y="1715"/>
                  </a:cubicBezTo>
                  <a:lnTo>
                    <a:pt x="446" y="1994"/>
                  </a:lnTo>
                  <a:cubicBezTo>
                    <a:pt x="470" y="2011"/>
                    <a:pt x="480" y="2052"/>
                    <a:pt x="476" y="2099"/>
                  </a:cubicBezTo>
                  <a:lnTo>
                    <a:pt x="385" y="2854"/>
                  </a:lnTo>
                  <a:cubicBezTo>
                    <a:pt x="377" y="2928"/>
                    <a:pt x="405" y="2969"/>
                    <a:pt x="446" y="2969"/>
                  </a:cubicBezTo>
                  <a:cubicBezTo>
                    <a:pt x="472" y="2969"/>
                    <a:pt x="504" y="2951"/>
                    <a:pt x="534" y="2912"/>
                  </a:cubicBezTo>
                  <a:lnTo>
                    <a:pt x="1007" y="2306"/>
                  </a:lnTo>
                  <a:cubicBezTo>
                    <a:pt x="1036" y="2271"/>
                    <a:pt x="1070" y="2251"/>
                    <a:pt x="1099" y="2251"/>
                  </a:cubicBezTo>
                  <a:cubicBezTo>
                    <a:pt x="1101" y="2251"/>
                    <a:pt x="1103" y="2251"/>
                    <a:pt x="1105" y="2252"/>
                  </a:cubicBezTo>
                  <a:lnTo>
                    <a:pt x="1578" y="2310"/>
                  </a:lnTo>
                  <a:cubicBezTo>
                    <a:pt x="1581" y="2310"/>
                    <a:pt x="1583" y="2310"/>
                    <a:pt x="1586" y="2310"/>
                  </a:cubicBezTo>
                  <a:cubicBezTo>
                    <a:pt x="1659" y="2310"/>
                    <a:pt x="1741" y="2180"/>
                    <a:pt x="1728" y="2079"/>
                  </a:cubicBezTo>
                  <a:lnTo>
                    <a:pt x="1636" y="1426"/>
                  </a:lnTo>
                  <a:cubicBezTo>
                    <a:pt x="1633" y="1385"/>
                    <a:pt x="1642" y="1334"/>
                    <a:pt x="1667" y="1290"/>
                  </a:cubicBezTo>
                  <a:lnTo>
                    <a:pt x="2050" y="569"/>
                  </a:lnTo>
                  <a:cubicBezTo>
                    <a:pt x="2105" y="466"/>
                    <a:pt x="2084" y="360"/>
                    <a:pt x="2019" y="360"/>
                  </a:cubicBezTo>
                  <a:cubicBezTo>
                    <a:pt x="2011" y="360"/>
                    <a:pt x="2002" y="362"/>
                    <a:pt x="1993" y="365"/>
                  </a:cubicBezTo>
                  <a:lnTo>
                    <a:pt x="1463" y="569"/>
                  </a:lnTo>
                  <a:cubicBezTo>
                    <a:pt x="1453" y="573"/>
                    <a:pt x="1444" y="575"/>
                    <a:pt x="1435" y="575"/>
                  </a:cubicBezTo>
                  <a:cubicBezTo>
                    <a:pt x="1414" y="575"/>
                    <a:pt x="1397" y="563"/>
                    <a:pt x="1384" y="538"/>
                  </a:cubicBezTo>
                  <a:lnTo>
                    <a:pt x="1149" y="36"/>
                  </a:lnTo>
                  <a:cubicBezTo>
                    <a:pt x="1138" y="12"/>
                    <a:pt x="1120" y="1"/>
                    <a:pt x="109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8"/>
            <p:cNvSpPr/>
            <p:nvPr/>
          </p:nvSpPr>
          <p:spPr>
            <a:xfrm>
              <a:off x="-491722" y="3168584"/>
              <a:ext cx="106600" cy="150334"/>
            </a:xfrm>
            <a:custGeom>
              <a:avLst/>
              <a:gdLst/>
              <a:ahLst/>
              <a:cxnLst/>
              <a:rect l="l" t="t" r="r" b="b"/>
              <a:pathLst>
                <a:path w="2106" h="2970" extrusionOk="0">
                  <a:moveTo>
                    <a:pt x="1099" y="1"/>
                  </a:moveTo>
                  <a:cubicBezTo>
                    <a:pt x="1052" y="1"/>
                    <a:pt x="992" y="56"/>
                    <a:pt x="966" y="141"/>
                  </a:cubicBezTo>
                  <a:lnTo>
                    <a:pt x="728" y="919"/>
                  </a:lnTo>
                  <a:cubicBezTo>
                    <a:pt x="711" y="971"/>
                    <a:pt x="684" y="1015"/>
                    <a:pt x="650" y="1042"/>
                  </a:cubicBezTo>
                  <a:lnTo>
                    <a:pt x="119" y="1450"/>
                  </a:lnTo>
                  <a:cubicBezTo>
                    <a:pt x="35" y="1514"/>
                    <a:pt x="0" y="1671"/>
                    <a:pt x="62" y="1715"/>
                  </a:cubicBezTo>
                  <a:lnTo>
                    <a:pt x="446" y="1994"/>
                  </a:lnTo>
                  <a:cubicBezTo>
                    <a:pt x="470" y="2011"/>
                    <a:pt x="480" y="2052"/>
                    <a:pt x="477" y="2099"/>
                  </a:cubicBezTo>
                  <a:lnTo>
                    <a:pt x="385" y="2854"/>
                  </a:lnTo>
                  <a:cubicBezTo>
                    <a:pt x="376" y="2928"/>
                    <a:pt x="405" y="2969"/>
                    <a:pt x="446" y="2969"/>
                  </a:cubicBezTo>
                  <a:cubicBezTo>
                    <a:pt x="473" y="2969"/>
                    <a:pt x="504" y="2951"/>
                    <a:pt x="534" y="2912"/>
                  </a:cubicBezTo>
                  <a:lnTo>
                    <a:pt x="1011" y="2306"/>
                  </a:lnTo>
                  <a:cubicBezTo>
                    <a:pt x="1035" y="2272"/>
                    <a:pt x="1069" y="2252"/>
                    <a:pt x="1097" y="2252"/>
                  </a:cubicBezTo>
                  <a:cubicBezTo>
                    <a:pt x="1100" y="2252"/>
                    <a:pt x="1103" y="2252"/>
                    <a:pt x="1105" y="2252"/>
                  </a:cubicBezTo>
                  <a:lnTo>
                    <a:pt x="1578" y="2310"/>
                  </a:lnTo>
                  <a:cubicBezTo>
                    <a:pt x="1581" y="2310"/>
                    <a:pt x="1584" y="2310"/>
                    <a:pt x="1587" y="2310"/>
                  </a:cubicBezTo>
                  <a:cubicBezTo>
                    <a:pt x="1659" y="2310"/>
                    <a:pt x="1741" y="2180"/>
                    <a:pt x="1728" y="2079"/>
                  </a:cubicBezTo>
                  <a:lnTo>
                    <a:pt x="1640" y="1426"/>
                  </a:lnTo>
                  <a:cubicBezTo>
                    <a:pt x="1632" y="1385"/>
                    <a:pt x="1643" y="1335"/>
                    <a:pt x="1667" y="1290"/>
                  </a:cubicBezTo>
                  <a:lnTo>
                    <a:pt x="2051" y="569"/>
                  </a:lnTo>
                  <a:cubicBezTo>
                    <a:pt x="2105" y="466"/>
                    <a:pt x="2084" y="360"/>
                    <a:pt x="2018" y="360"/>
                  </a:cubicBezTo>
                  <a:cubicBezTo>
                    <a:pt x="2011" y="360"/>
                    <a:pt x="2002" y="362"/>
                    <a:pt x="1993" y="365"/>
                  </a:cubicBezTo>
                  <a:lnTo>
                    <a:pt x="1463" y="569"/>
                  </a:lnTo>
                  <a:cubicBezTo>
                    <a:pt x="1453" y="573"/>
                    <a:pt x="1444" y="575"/>
                    <a:pt x="1435" y="575"/>
                  </a:cubicBezTo>
                  <a:cubicBezTo>
                    <a:pt x="1414" y="575"/>
                    <a:pt x="1397" y="563"/>
                    <a:pt x="1387" y="539"/>
                  </a:cubicBezTo>
                  <a:lnTo>
                    <a:pt x="1150" y="36"/>
                  </a:lnTo>
                  <a:cubicBezTo>
                    <a:pt x="1139" y="11"/>
                    <a:pt x="1120" y="1"/>
                    <a:pt x="1099" y="1"/>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8"/>
            <p:cNvSpPr/>
            <p:nvPr/>
          </p:nvSpPr>
          <p:spPr>
            <a:xfrm>
              <a:off x="-356118" y="3090278"/>
              <a:ext cx="106600" cy="150334"/>
            </a:xfrm>
            <a:custGeom>
              <a:avLst/>
              <a:gdLst/>
              <a:ahLst/>
              <a:cxnLst/>
              <a:rect l="l" t="t" r="r" b="b"/>
              <a:pathLst>
                <a:path w="2106" h="2970" extrusionOk="0">
                  <a:moveTo>
                    <a:pt x="1099" y="1"/>
                  </a:moveTo>
                  <a:cubicBezTo>
                    <a:pt x="1052" y="1"/>
                    <a:pt x="992" y="56"/>
                    <a:pt x="966" y="141"/>
                  </a:cubicBezTo>
                  <a:lnTo>
                    <a:pt x="728" y="919"/>
                  </a:lnTo>
                  <a:cubicBezTo>
                    <a:pt x="711" y="971"/>
                    <a:pt x="684" y="1015"/>
                    <a:pt x="650" y="1042"/>
                  </a:cubicBezTo>
                  <a:lnTo>
                    <a:pt x="119" y="1450"/>
                  </a:lnTo>
                  <a:cubicBezTo>
                    <a:pt x="34" y="1515"/>
                    <a:pt x="1" y="1671"/>
                    <a:pt x="62" y="1715"/>
                  </a:cubicBezTo>
                  <a:lnTo>
                    <a:pt x="446" y="1994"/>
                  </a:lnTo>
                  <a:cubicBezTo>
                    <a:pt x="470" y="2011"/>
                    <a:pt x="480" y="2052"/>
                    <a:pt x="477" y="2099"/>
                  </a:cubicBezTo>
                  <a:lnTo>
                    <a:pt x="384" y="2854"/>
                  </a:lnTo>
                  <a:cubicBezTo>
                    <a:pt x="377" y="2927"/>
                    <a:pt x="405" y="2969"/>
                    <a:pt x="446" y="2969"/>
                  </a:cubicBezTo>
                  <a:cubicBezTo>
                    <a:pt x="473" y="2969"/>
                    <a:pt x="505" y="2951"/>
                    <a:pt x="535" y="2912"/>
                  </a:cubicBezTo>
                  <a:lnTo>
                    <a:pt x="1010" y="2306"/>
                  </a:lnTo>
                  <a:cubicBezTo>
                    <a:pt x="1035" y="2272"/>
                    <a:pt x="1070" y="2252"/>
                    <a:pt x="1099" y="2252"/>
                  </a:cubicBezTo>
                  <a:cubicBezTo>
                    <a:pt x="1101" y="2252"/>
                    <a:pt x="1104" y="2252"/>
                    <a:pt x="1106" y="2252"/>
                  </a:cubicBezTo>
                  <a:lnTo>
                    <a:pt x="1578" y="2310"/>
                  </a:lnTo>
                  <a:cubicBezTo>
                    <a:pt x="1581" y="2311"/>
                    <a:pt x="1584" y="2311"/>
                    <a:pt x="1586" y="2311"/>
                  </a:cubicBezTo>
                  <a:cubicBezTo>
                    <a:pt x="1662" y="2311"/>
                    <a:pt x="1741" y="2180"/>
                    <a:pt x="1728" y="2079"/>
                  </a:cubicBezTo>
                  <a:lnTo>
                    <a:pt x="1639" y="1426"/>
                  </a:lnTo>
                  <a:cubicBezTo>
                    <a:pt x="1633" y="1385"/>
                    <a:pt x="1643" y="1334"/>
                    <a:pt x="1666" y="1290"/>
                  </a:cubicBezTo>
                  <a:lnTo>
                    <a:pt x="2051" y="569"/>
                  </a:lnTo>
                  <a:cubicBezTo>
                    <a:pt x="2105" y="466"/>
                    <a:pt x="2084" y="360"/>
                    <a:pt x="2018" y="360"/>
                  </a:cubicBezTo>
                  <a:cubicBezTo>
                    <a:pt x="2010" y="360"/>
                    <a:pt x="2002" y="362"/>
                    <a:pt x="1993" y="365"/>
                  </a:cubicBezTo>
                  <a:lnTo>
                    <a:pt x="1462" y="569"/>
                  </a:lnTo>
                  <a:cubicBezTo>
                    <a:pt x="1454" y="573"/>
                    <a:pt x="1445" y="575"/>
                    <a:pt x="1437" y="575"/>
                  </a:cubicBezTo>
                  <a:cubicBezTo>
                    <a:pt x="1416" y="575"/>
                    <a:pt x="1397" y="563"/>
                    <a:pt x="1388" y="539"/>
                  </a:cubicBezTo>
                  <a:lnTo>
                    <a:pt x="1150" y="35"/>
                  </a:lnTo>
                  <a:cubicBezTo>
                    <a:pt x="1138" y="11"/>
                    <a:pt x="1120" y="1"/>
                    <a:pt x="109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8"/>
            <p:cNvSpPr/>
            <p:nvPr/>
          </p:nvSpPr>
          <p:spPr>
            <a:xfrm>
              <a:off x="-309853" y="2184525"/>
              <a:ext cx="249595" cy="502834"/>
            </a:xfrm>
            <a:custGeom>
              <a:avLst/>
              <a:gdLst/>
              <a:ahLst/>
              <a:cxnLst/>
              <a:rect l="l" t="t" r="r" b="b"/>
              <a:pathLst>
                <a:path w="4931" h="9934" extrusionOk="0">
                  <a:moveTo>
                    <a:pt x="706" y="0"/>
                  </a:moveTo>
                  <a:cubicBezTo>
                    <a:pt x="488" y="0"/>
                    <a:pt x="255" y="36"/>
                    <a:pt x="1" y="67"/>
                  </a:cubicBezTo>
                  <a:lnTo>
                    <a:pt x="531" y="2784"/>
                  </a:lnTo>
                  <a:lnTo>
                    <a:pt x="2915" y="4562"/>
                  </a:lnTo>
                  <a:lnTo>
                    <a:pt x="1443" y="8349"/>
                  </a:lnTo>
                  <a:lnTo>
                    <a:pt x="2045" y="9933"/>
                  </a:lnTo>
                  <a:cubicBezTo>
                    <a:pt x="2045" y="9933"/>
                    <a:pt x="4931" y="4354"/>
                    <a:pt x="4724" y="3963"/>
                  </a:cubicBezTo>
                  <a:cubicBezTo>
                    <a:pt x="4513" y="3572"/>
                    <a:pt x="2395" y="1417"/>
                    <a:pt x="1833" y="635"/>
                  </a:cubicBezTo>
                  <a:cubicBezTo>
                    <a:pt x="1471" y="124"/>
                    <a:pt x="1113" y="0"/>
                    <a:pt x="706" y="0"/>
                  </a:cubicBezTo>
                  <a:close/>
                </a:path>
              </a:pathLst>
            </a:custGeom>
            <a:solidFill>
              <a:srgbClr val="9A4A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8"/>
            <p:cNvSpPr/>
            <p:nvPr/>
          </p:nvSpPr>
          <p:spPr>
            <a:xfrm>
              <a:off x="-309853" y="2180678"/>
              <a:ext cx="243723" cy="446953"/>
            </a:xfrm>
            <a:custGeom>
              <a:avLst/>
              <a:gdLst/>
              <a:ahLst/>
              <a:cxnLst/>
              <a:rect l="l" t="t" r="r" b="b"/>
              <a:pathLst>
                <a:path w="4815" h="8830" extrusionOk="0">
                  <a:moveTo>
                    <a:pt x="755" y="1"/>
                  </a:moveTo>
                  <a:cubicBezTo>
                    <a:pt x="340" y="1"/>
                    <a:pt x="1" y="143"/>
                    <a:pt x="1" y="143"/>
                  </a:cubicBezTo>
                  <a:lnTo>
                    <a:pt x="531" y="2860"/>
                  </a:lnTo>
                  <a:lnTo>
                    <a:pt x="2820" y="4699"/>
                  </a:lnTo>
                  <a:lnTo>
                    <a:pt x="1918" y="7272"/>
                  </a:lnTo>
                  <a:lnTo>
                    <a:pt x="2677" y="8829"/>
                  </a:lnTo>
                  <a:cubicBezTo>
                    <a:pt x="2677" y="8829"/>
                    <a:pt x="3473" y="7293"/>
                    <a:pt x="3901" y="6364"/>
                  </a:cubicBezTo>
                  <a:cubicBezTo>
                    <a:pt x="4455" y="5157"/>
                    <a:pt x="4768" y="4478"/>
                    <a:pt x="4791" y="4169"/>
                  </a:cubicBezTo>
                  <a:cubicBezTo>
                    <a:pt x="4815" y="3863"/>
                    <a:pt x="4564" y="3668"/>
                    <a:pt x="4214" y="3169"/>
                  </a:cubicBezTo>
                  <a:cubicBezTo>
                    <a:pt x="3864" y="2672"/>
                    <a:pt x="1820" y="269"/>
                    <a:pt x="1229" y="72"/>
                  </a:cubicBezTo>
                  <a:cubicBezTo>
                    <a:pt x="1069" y="20"/>
                    <a:pt x="907" y="1"/>
                    <a:pt x="755"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8"/>
            <p:cNvSpPr/>
            <p:nvPr/>
          </p:nvSpPr>
          <p:spPr>
            <a:xfrm>
              <a:off x="-270220" y="3584256"/>
              <a:ext cx="78356" cy="146285"/>
            </a:xfrm>
            <a:custGeom>
              <a:avLst/>
              <a:gdLst/>
              <a:ahLst/>
              <a:cxnLst/>
              <a:rect l="l" t="t" r="r" b="b"/>
              <a:pathLst>
                <a:path w="1548" h="2890" extrusionOk="0">
                  <a:moveTo>
                    <a:pt x="1547" y="0"/>
                  </a:moveTo>
                  <a:lnTo>
                    <a:pt x="75" y="211"/>
                  </a:lnTo>
                  <a:lnTo>
                    <a:pt x="0" y="2890"/>
                  </a:lnTo>
                  <a:lnTo>
                    <a:pt x="1472" y="2682"/>
                  </a:lnTo>
                  <a:lnTo>
                    <a:pt x="1547" y="0"/>
                  </a:lnTo>
                  <a:close/>
                </a:path>
              </a:pathLst>
            </a:custGeom>
            <a:solidFill>
              <a:srgbClr val="9A4A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8"/>
            <p:cNvSpPr/>
            <p:nvPr/>
          </p:nvSpPr>
          <p:spPr>
            <a:xfrm>
              <a:off x="-548870" y="3731705"/>
              <a:ext cx="74560" cy="140666"/>
            </a:xfrm>
            <a:custGeom>
              <a:avLst/>
              <a:gdLst/>
              <a:ahLst/>
              <a:cxnLst/>
              <a:rect l="l" t="t" r="r" b="b"/>
              <a:pathLst>
                <a:path w="1473" h="2779" extrusionOk="0">
                  <a:moveTo>
                    <a:pt x="1473" y="1"/>
                  </a:moveTo>
                  <a:lnTo>
                    <a:pt x="1" y="259"/>
                  </a:lnTo>
                  <a:lnTo>
                    <a:pt x="1" y="2778"/>
                  </a:lnTo>
                  <a:lnTo>
                    <a:pt x="1473" y="2520"/>
                  </a:lnTo>
                  <a:lnTo>
                    <a:pt x="1473" y="1"/>
                  </a:lnTo>
                  <a:close/>
                </a:path>
              </a:pathLst>
            </a:custGeom>
            <a:solidFill>
              <a:srgbClr val="9A4A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8"/>
            <p:cNvSpPr/>
            <p:nvPr/>
          </p:nvSpPr>
          <p:spPr>
            <a:xfrm>
              <a:off x="-567598" y="3811732"/>
              <a:ext cx="218769" cy="189309"/>
            </a:xfrm>
            <a:custGeom>
              <a:avLst/>
              <a:gdLst/>
              <a:ahLst/>
              <a:cxnLst/>
              <a:rect l="l" t="t" r="r" b="b"/>
              <a:pathLst>
                <a:path w="4322" h="3740" extrusionOk="0">
                  <a:moveTo>
                    <a:pt x="1843" y="0"/>
                  </a:moveTo>
                  <a:lnTo>
                    <a:pt x="1843" y="211"/>
                  </a:lnTo>
                  <a:cubicBezTo>
                    <a:pt x="1843" y="374"/>
                    <a:pt x="1319" y="510"/>
                    <a:pt x="1105" y="541"/>
                  </a:cubicBezTo>
                  <a:cubicBezTo>
                    <a:pt x="1032" y="551"/>
                    <a:pt x="961" y="556"/>
                    <a:pt x="893" y="556"/>
                  </a:cubicBezTo>
                  <a:cubicBezTo>
                    <a:pt x="652" y="556"/>
                    <a:pt x="453" y="499"/>
                    <a:pt x="371" y="422"/>
                  </a:cubicBezTo>
                  <a:lnTo>
                    <a:pt x="371" y="262"/>
                  </a:lnTo>
                  <a:cubicBezTo>
                    <a:pt x="369" y="262"/>
                    <a:pt x="368" y="262"/>
                    <a:pt x="366" y="262"/>
                  </a:cubicBezTo>
                  <a:cubicBezTo>
                    <a:pt x="276" y="262"/>
                    <a:pt x="207" y="556"/>
                    <a:pt x="140" y="823"/>
                  </a:cubicBezTo>
                  <a:cubicBezTo>
                    <a:pt x="65" y="1119"/>
                    <a:pt x="0" y="1469"/>
                    <a:pt x="54" y="1612"/>
                  </a:cubicBezTo>
                  <a:cubicBezTo>
                    <a:pt x="150" y="1874"/>
                    <a:pt x="561" y="2071"/>
                    <a:pt x="738" y="2282"/>
                  </a:cubicBezTo>
                  <a:cubicBezTo>
                    <a:pt x="918" y="2489"/>
                    <a:pt x="1020" y="2958"/>
                    <a:pt x="1242" y="3247"/>
                  </a:cubicBezTo>
                  <a:cubicBezTo>
                    <a:pt x="1459" y="3540"/>
                    <a:pt x="2332" y="3740"/>
                    <a:pt x="2836" y="3740"/>
                  </a:cubicBezTo>
                  <a:cubicBezTo>
                    <a:pt x="3271" y="3740"/>
                    <a:pt x="4322" y="3285"/>
                    <a:pt x="4154" y="2822"/>
                  </a:cubicBezTo>
                  <a:cubicBezTo>
                    <a:pt x="3991" y="2377"/>
                    <a:pt x="3359" y="2000"/>
                    <a:pt x="2894" y="1659"/>
                  </a:cubicBezTo>
                  <a:cubicBezTo>
                    <a:pt x="2309" y="1228"/>
                    <a:pt x="1982" y="38"/>
                    <a:pt x="18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8"/>
            <p:cNvSpPr/>
            <p:nvPr/>
          </p:nvSpPr>
          <p:spPr>
            <a:xfrm>
              <a:off x="-298110" y="3696729"/>
              <a:ext cx="284673" cy="125734"/>
            </a:xfrm>
            <a:custGeom>
              <a:avLst/>
              <a:gdLst/>
              <a:ahLst/>
              <a:cxnLst/>
              <a:rect l="l" t="t" r="r" b="b"/>
              <a:pathLst>
                <a:path w="5624" h="2484" extrusionOk="0">
                  <a:moveTo>
                    <a:pt x="2051" y="1"/>
                  </a:moveTo>
                  <a:cubicBezTo>
                    <a:pt x="2048" y="1"/>
                    <a:pt x="2044" y="1"/>
                    <a:pt x="2040" y="2"/>
                  </a:cubicBezTo>
                  <a:lnTo>
                    <a:pt x="2030" y="233"/>
                  </a:lnTo>
                  <a:cubicBezTo>
                    <a:pt x="1812" y="382"/>
                    <a:pt x="1432" y="462"/>
                    <a:pt x="1109" y="462"/>
                  </a:cubicBezTo>
                  <a:cubicBezTo>
                    <a:pt x="858" y="462"/>
                    <a:pt x="642" y="413"/>
                    <a:pt x="564" y="311"/>
                  </a:cubicBezTo>
                  <a:lnTo>
                    <a:pt x="568" y="178"/>
                  </a:lnTo>
                  <a:cubicBezTo>
                    <a:pt x="568" y="178"/>
                    <a:pt x="568" y="178"/>
                    <a:pt x="567" y="178"/>
                  </a:cubicBezTo>
                  <a:cubicBezTo>
                    <a:pt x="432" y="178"/>
                    <a:pt x="296" y="836"/>
                    <a:pt x="205" y="1266"/>
                  </a:cubicBezTo>
                  <a:cubicBezTo>
                    <a:pt x="120" y="1661"/>
                    <a:pt x="1" y="2126"/>
                    <a:pt x="299" y="2279"/>
                  </a:cubicBezTo>
                  <a:cubicBezTo>
                    <a:pt x="400" y="2330"/>
                    <a:pt x="553" y="2350"/>
                    <a:pt x="726" y="2350"/>
                  </a:cubicBezTo>
                  <a:cubicBezTo>
                    <a:pt x="1072" y="2350"/>
                    <a:pt x="1500" y="2272"/>
                    <a:pt x="1772" y="2208"/>
                  </a:cubicBezTo>
                  <a:cubicBezTo>
                    <a:pt x="1822" y="2196"/>
                    <a:pt x="1875" y="2191"/>
                    <a:pt x="1930" y="2191"/>
                  </a:cubicBezTo>
                  <a:cubicBezTo>
                    <a:pt x="2334" y="2191"/>
                    <a:pt x="2882" y="2459"/>
                    <a:pt x="3318" y="2480"/>
                  </a:cubicBezTo>
                  <a:cubicBezTo>
                    <a:pt x="3378" y="2482"/>
                    <a:pt x="3436" y="2484"/>
                    <a:pt x="3494" y="2484"/>
                  </a:cubicBezTo>
                  <a:cubicBezTo>
                    <a:pt x="4324" y="2484"/>
                    <a:pt x="5005" y="2221"/>
                    <a:pt x="5297" y="1973"/>
                  </a:cubicBezTo>
                  <a:cubicBezTo>
                    <a:pt x="5610" y="1712"/>
                    <a:pt x="5623" y="1341"/>
                    <a:pt x="5321" y="1259"/>
                  </a:cubicBezTo>
                  <a:cubicBezTo>
                    <a:pt x="4835" y="1127"/>
                    <a:pt x="3764" y="892"/>
                    <a:pt x="3213" y="712"/>
                  </a:cubicBezTo>
                  <a:cubicBezTo>
                    <a:pt x="2883" y="606"/>
                    <a:pt x="2550" y="427"/>
                    <a:pt x="2346" y="243"/>
                  </a:cubicBezTo>
                  <a:cubicBezTo>
                    <a:pt x="2184" y="97"/>
                    <a:pt x="2121"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8"/>
            <p:cNvSpPr/>
            <p:nvPr/>
          </p:nvSpPr>
          <p:spPr>
            <a:xfrm>
              <a:off x="-575343" y="2632239"/>
              <a:ext cx="429540" cy="1140615"/>
            </a:xfrm>
            <a:custGeom>
              <a:avLst/>
              <a:gdLst/>
              <a:ahLst/>
              <a:cxnLst/>
              <a:rect l="l" t="t" r="r" b="b"/>
              <a:pathLst>
                <a:path w="8486" h="22534" extrusionOk="0">
                  <a:moveTo>
                    <a:pt x="7551" y="0"/>
                  </a:moveTo>
                  <a:lnTo>
                    <a:pt x="1153" y="986"/>
                  </a:lnTo>
                  <a:cubicBezTo>
                    <a:pt x="0" y="3560"/>
                    <a:pt x="1136" y="12290"/>
                    <a:pt x="1136" y="12290"/>
                  </a:cubicBezTo>
                  <a:cubicBezTo>
                    <a:pt x="1095" y="12689"/>
                    <a:pt x="632" y="13522"/>
                    <a:pt x="428" y="15265"/>
                  </a:cubicBezTo>
                  <a:cubicBezTo>
                    <a:pt x="184" y="17322"/>
                    <a:pt x="395" y="22466"/>
                    <a:pt x="395" y="22466"/>
                  </a:cubicBezTo>
                  <a:cubicBezTo>
                    <a:pt x="395" y="22466"/>
                    <a:pt x="647" y="22534"/>
                    <a:pt x="998" y="22534"/>
                  </a:cubicBezTo>
                  <a:cubicBezTo>
                    <a:pt x="1333" y="22534"/>
                    <a:pt x="1757" y="22472"/>
                    <a:pt x="2139" y="22232"/>
                  </a:cubicBezTo>
                  <a:cubicBezTo>
                    <a:pt x="2139" y="22232"/>
                    <a:pt x="3523" y="14300"/>
                    <a:pt x="3822" y="12243"/>
                  </a:cubicBezTo>
                  <a:cubicBezTo>
                    <a:pt x="4083" y="10451"/>
                    <a:pt x="4597" y="6514"/>
                    <a:pt x="4597" y="6514"/>
                  </a:cubicBezTo>
                  <a:lnTo>
                    <a:pt x="5674" y="11951"/>
                  </a:lnTo>
                  <a:cubicBezTo>
                    <a:pt x="5674" y="11951"/>
                    <a:pt x="5341" y="12984"/>
                    <a:pt x="5253" y="13746"/>
                  </a:cubicBezTo>
                  <a:cubicBezTo>
                    <a:pt x="5110" y="14950"/>
                    <a:pt x="5953" y="20301"/>
                    <a:pt x="5953" y="20301"/>
                  </a:cubicBezTo>
                  <a:cubicBezTo>
                    <a:pt x="5953" y="20301"/>
                    <a:pt x="6152" y="20363"/>
                    <a:pt x="6477" y="20363"/>
                  </a:cubicBezTo>
                  <a:cubicBezTo>
                    <a:pt x="6771" y="20363"/>
                    <a:pt x="7167" y="20312"/>
                    <a:pt x="7612" y="20117"/>
                  </a:cubicBezTo>
                  <a:cubicBezTo>
                    <a:pt x="7612" y="20117"/>
                    <a:pt x="8112" y="12733"/>
                    <a:pt x="8252" y="11288"/>
                  </a:cubicBezTo>
                  <a:cubicBezTo>
                    <a:pt x="8486" y="8860"/>
                    <a:pt x="7796" y="1520"/>
                    <a:pt x="75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8"/>
            <p:cNvSpPr/>
            <p:nvPr/>
          </p:nvSpPr>
          <p:spPr>
            <a:xfrm>
              <a:off x="-544871" y="2187815"/>
              <a:ext cx="370723" cy="523436"/>
            </a:xfrm>
            <a:custGeom>
              <a:avLst/>
              <a:gdLst/>
              <a:ahLst/>
              <a:cxnLst/>
              <a:rect l="l" t="t" r="r" b="b"/>
              <a:pathLst>
                <a:path w="7324" h="10341" extrusionOk="0">
                  <a:moveTo>
                    <a:pt x="4643" y="1"/>
                  </a:moveTo>
                  <a:cubicBezTo>
                    <a:pt x="4588" y="1"/>
                    <a:pt x="4536" y="7"/>
                    <a:pt x="4488" y="19"/>
                  </a:cubicBezTo>
                  <a:lnTo>
                    <a:pt x="2087" y="495"/>
                  </a:lnTo>
                  <a:cubicBezTo>
                    <a:pt x="1717" y="604"/>
                    <a:pt x="857" y="907"/>
                    <a:pt x="857" y="907"/>
                  </a:cubicBezTo>
                  <a:cubicBezTo>
                    <a:pt x="289" y="1216"/>
                    <a:pt x="350" y="1556"/>
                    <a:pt x="194" y="2130"/>
                  </a:cubicBezTo>
                  <a:cubicBezTo>
                    <a:pt x="0" y="2841"/>
                    <a:pt x="126" y="4028"/>
                    <a:pt x="357" y="4653"/>
                  </a:cubicBezTo>
                  <a:lnTo>
                    <a:pt x="1458" y="7648"/>
                  </a:lnTo>
                  <a:cubicBezTo>
                    <a:pt x="1047" y="8716"/>
                    <a:pt x="650" y="9076"/>
                    <a:pt x="452" y="9868"/>
                  </a:cubicBezTo>
                  <a:cubicBezTo>
                    <a:pt x="1034" y="10198"/>
                    <a:pt x="1833" y="10341"/>
                    <a:pt x="2675" y="10341"/>
                  </a:cubicBezTo>
                  <a:cubicBezTo>
                    <a:pt x="4439" y="10341"/>
                    <a:pt x="6396" y="9712"/>
                    <a:pt x="6959" y="8851"/>
                  </a:cubicBezTo>
                  <a:cubicBezTo>
                    <a:pt x="6997" y="8607"/>
                    <a:pt x="6677" y="5917"/>
                    <a:pt x="6545" y="4721"/>
                  </a:cubicBezTo>
                  <a:cubicBezTo>
                    <a:pt x="7109" y="3602"/>
                    <a:pt x="7323" y="2834"/>
                    <a:pt x="7027" y="2107"/>
                  </a:cubicBezTo>
                  <a:cubicBezTo>
                    <a:pt x="6561" y="950"/>
                    <a:pt x="5341" y="1"/>
                    <a:pt x="4643"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8"/>
            <p:cNvSpPr/>
            <p:nvPr/>
          </p:nvSpPr>
          <p:spPr>
            <a:xfrm>
              <a:off x="-555045" y="1851714"/>
              <a:ext cx="317726" cy="300263"/>
            </a:xfrm>
            <a:custGeom>
              <a:avLst/>
              <a:gdLst/>
              <a:ahLst/>
              <a:cxnLst/>
              <a:rect l="l" t="t" r="r" b="b"/>
              <a:pathLst>
                <a:path w="6277" h="5932" extrusionOk="0">
                  <a:moveTo>
                    <a:pt x="3899" y="1"/>
                  </a:moveTo>
                  <a:cubicBezTo>
                    <a:pt x="3735" y="1"/>
                    <a:pt x="3566" y="16"/>
                    <a:pt x="3393" y="46"/>
                  </a:cubicBezTo>
                  <a:lnTo>
                    <a:pt x="2880" y="134"/>
                  </a:lnTo>
                  <a:cubicBezTo>
                    <a:pt x="1289" y="417"/>
                    <a:pt x="1" y="1934"/>
                    <a:pt x="1" y="3525"/>
                  </a:cubicBezTo>
                  <a:cubicBezTo>
                    <a:pt x="1" y="4938"/>
                    <a:pt x="1021" y="5932"/>
                    <a:pt x="2365" y="5932"/>
                  </a:cubicBezTo>
                  <a:cubicBezTo>
                    <a:pt x="2528" y="5932"/>
                    <a:pt x="2695" y="5917"/>
                    <a:pt x="2866" y="5887"/>
                  </a:cubicBezTo>
                  <a:lnTo>
                    <a:pt x="3410" y="5789"/>
                  </a:lnTo>
                  <a:cubicBezTo>
                    <a:pt x="4992" y="5510"/>
                    <a:pt x="6277" y="4000"/>
                    <a:pt x="6277" y="2419"/>
                  </a:cubicBezTo>
                  <a:cubicBezTo>
                    <a:pt x="6277" y="1000"/>
                    <a:pt x="5249" y="1"/>
                    <a:pt x="389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8"/>
            <p:cNvSpPr/>
            <p:nvPr/>
          </p:nvSpPr>
          <p:spPr>
            <a:xfrm>
              <a:off x="-437005" y="1853637"/>
              <a:ext cx="221553" cy="225045"/>
            </a:xfrm>
            <a:custGeom>
              <a:avLst/>
              <a:gdLst/>
              <a:ahLst/>
              <a:cxnLst/>
              <a:rect l="l" t="t" r="r" b="b"/>
              <a:pathLst>
                <a:path w="4377" h="4446" extrusionOk="0">
                  <a:moveTo>
                    <a:pt x="2573" y="1"/>
                  </a:moveTo>
                  <a:cubicBezTo>
                    <a:pt x="2449" y="1"/>
                    <a:pt x="2321" y="12"/>
                    <a:pt x="2191" y="35"/>
                  </a:cubicBezTo>
                  <a:cubicBezTo>
                    <a:pt x="980" y="250"/>
                    <a:pt x="1" y="1402"/>
                    <a:pt x="1" y="2610"/>
                  </a:cubicBezTo>
                  <a:cubicBezTo>
                    <a:pt x="1" y="3686"/>
                    <a:pt x="779" y="4445"/>
                    <a:pt x="1807" y="4445"/>
                  </a:cubicBezTo>
                  <a:cubicBezTo>
                    <a:pt x="1931" y="4445"/>
                    <a:pt x="2060" y="4434"/>
                    <a:pt x="2191" y="4411"/>
                  </a:cubicBezTo>
                  <a:cubicBezTo>
                    <a:pt x="3397" y="4197"/>
                    <a:pt x="4376" y="3048"/>
                    <a:pt x="4376" y="1838"/>
                  </a:cubicBezTo>
                  <a:cubicBezTo>
                    <a:pt x="4376" y="761"/>
                    <a:pt x="3597" y="1"/>
                    <a:pt x="257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8"/>
            <p:cNvSpPr/>
            <p:nvPr/>
          </p:nvSpPr>
          <p:spPr>
            <a:xfrm>
              <a:off x="-629403" y="1958315"/>
              <a:ext cx="89542" cy="296720"/>
            </a:xfrm>
            <a:custGeom>
              <a:avLst/>
              <a:gdLst/>
              <a:ahLst/>
              <a:cxnLst/>
              <a:rect l="l" t="t" r="r" b="b"/>
              <a:pathLst>
                <a:path w="1769" h="5862" extrusionOk="0">
                  <a:moveTo>
                    <a:pt x="1769" y="1"/>
                  </a:moveTo>
                  <a:cubicBezTo>
                    <a:pt x="793" y="174"/>
                    <a:pt x="1" y="1102"/>
                    <a:pt x="1" y="2078"/>
                  </a:cubicBezTo>
                  <a:lnTo>
                    <a:pt x="1" y="5862"/>
                  </a:lnTo>
                  <a:cubicBezTo>
                    <a:pt x="977" y="5692"/>
                    <a:pt x="1769" y="4760"/>
                    <a:pt x="1769" y="3785"/>
                  </a:cubicBezTo>
                  <a:lnTo>
                    <a:pt x="176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8"/>
            <p:cNvSpPr/>
            <p:nvPr/>
          </p:nvSpPr>
          <p:spPr>
            <a:xfrm>
              <a:off x="-517183" y="1889677"/>
              <a:ext cx="271411" cy="417341"/>
            </a:xfrm>
            <a:custGeom>
              <a:avLst/>
              <a:gdLst/>
              <a:ahLst/>
              <a:cxnLst/>
              <a:rect l="l" t="t" r="r" b="b"/>
              <a:pathLst>
                <a:path w="5362" h="8245" extrusionOk="0">
                  <a:moveTo>
                    <a:pt x="4590" y="0"/>
                  </a:moveTo>
                  <a:cubicBezTo>
                    <a:pt x="4536" y="727"/>
                    <a:pt x="4165" y="1217"/>
                    <a:pt x="2802" y="2285"/>
                  </a:cubicBezTo>
                  <a:cubicBezTo>
                    <a:pt x="1823" y="3050"/>
                    <a:pt x="1381" y="3179"/>
                    <a:pt x="1381" y="3179"/>
                  </a:cubicBezTo>
                  <a:cubicBezTo>
                    <a:pt x="1321" y="2977"/>
                    <a:pt x="1126" y="2882"/>
                    <a:pt x="909" y="2882"/>
                  </a:cubicBezTo>
                  <a:cubicBezTo>
                    <a:pt x="693" y="2882"/>
                    <a:pt x="455" y="2976"/>
                    <a:pt x="303" y="3155"/>
                  </a:cubicBezTo>
                  <a:cubicBezTo>
                    <a:pt x="1" y="3516"/>
                    <a:pt x="21" y="4369"/>
                    <a:pt x="541" y="4624"/>
                  </a:cubicBezTo>
                  <a:cubicBezTo>
                    <a:pt x="650" y="4676"/>
                    <a:pt x="750" y="4697"/>
                    <a:pt x="840" y="4697"/>
                  </a:cubicBezTo>
                  <a:cubicBezTo>
                    <a:pt x="1182" y="4697"/>
                    <a:pt x="1381" y="4396"/>
                    <a:pt x="1381" y="4396"/>
                  </a:cubicBezTo>
                  <a:lnTo>
                    <a:pt x="1381" y="6637"/>
                  </a:lnTo>
                  <a:lnTo>
                    <a:pt x="4097" y="8245"/>
                  </a:lnTo>
                  <a:lnTo>
                    <a:pt x="3322" y="6052"/>
                  </a:lnTo>
                  <a:lnTo>
                    <a:pt x="3322" y="5124"/>
                  </a:lnTo>
                  <a:cubicBezTo>
                    <a:pt x="3795" y="5116"/>
                    <a:pt x="4280" y="5100"/>
                    <a:pt x="4533" y="4943"/>
                  </a:cubicBezTo>
                  <a:cubicBezTo>
                    <a:pt x="4784" y="4790"/>
                    <a:pt x="5284" y="4321"/>
                    <a:pt x="5321" y="2767"/>
                  </a:cubicBezTo>
                  <a:cubicBezTo>
                    <a:pt x="5362" y="939"/>
                    <a:pt x="4933" y="143"/>
                    <a:pt x="4590" y="0"/>
                  </a:cubicBezTo>
                  <a:close/>
                </a:path>
              </a:pathLst>
            </a:custGeom>
            <a:solidFill>
              <a:srgbClr val="B16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8"/>
            <p:cNvSpPr/>
            <p:nvPr/>
          </p:nvSpPr>
          <p:spPr>
            <a:xfrm>
              <a:off x="-364014" y="2018853"/>
              <a:ext cx="20348" cy="20804"/>
            </a:xfrm>
            <a:custGeom>
              <a:avLst/>
              <a:gdLst/>
              <a:ahLst/>
              <a:cxnLst/>
              <a:rect l="l" t="t" r="r" b="b"/>
              <a:pathLst>
                <a:path w="402" h="411" extrusionOk="0">
                  <a:moveTo>
                    <a:pt x="232" y="0"/>
                  </a:moveTo>
                  <a:cubicBezTo>
                    <a:pt x="218" y="0"/>
                    <a:pt x="205" y="2"/>
                    <a:pt x="190" y="5"/>
                  </a:cubicBezTo>
                  <a:cubicBezTo>
                    <a:pt x="85" y="32"/>
                    <a:pt x="0" y="141"/>
                    <a:pt x="7" y="250"/>
                  </a:cubicBezTo>
                  <a:cubicBezTo>
                    <a:pt x="13" y="347"/>
                    <a:pt x="83" y="411"/>
                    <a:pt x="170" y="411"/>
                  </a:cubicBezTo>
                  <a:cubicBezTo>
                    <a:pt x="183" y="411"/>
                    <a:pt x="197" y="409"/>
                    <a:pt x="211" y="406"/>
                  </a:cubicBezTo>
                  <a:cubicBezTo>
                    <a:pt x="320" y="382"/>
                    <a:pt x="402" y="273"/>
                    <a:pt x="394" y="165"/>
                  </a:cubicBezTo>
                  <a:cubicBezTo>
                    <a:pt x="392" y="67"/>
                    <a:pt x="322" y="0"/>
                    <a:pt x="23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8"/>
            <p:cNvSpPr/>
            <p:nvPr/>
          </p:nvSpPr>
          <p:spPr>
            <a:xfrm>
              <a:off x="-334605" y="2091338"/>
              <a:ext cx="24803" cy="14274"/>
            </a:xfrm>
            <a:custGeom>
              <a:avLst/>
              <a:gdLst/>
              <a:ahLst/>
              <a:cxnLst/>
              <a:rect l="l" t="t" r="r" b="b"/>
              <a:pathLst>
                <a:path w="490" h="282" extrusionOk="0">
                  <a:moveTo>
                    <a:pt x="38" y="1"/>
                  </a:moveTo>
                  <a:cubicBezTo>
                    <a:pt x="0" y="137"/>
                    <a:pt x="72" y="263"/>
                    <a:pt x="198" y="280"/>
                  </a:cubicBezTo>
                  <a:cubicBezTo>
                    <a:pt x="207" y="281"/>
                    <a:pt x="216" y="282"/>
                    <a:pt x="225" y="282"/>
                  </a:cubicBezTo>
                  <a:cubicBezTo>
                    <a:pt x="340" y="282"/>
                    <a:pt x="456" y="191"/>
                    <a:pt x="490" y="65"/>
                  </a:cubicBezTo>
                  <a:lnTo>
                    <a:pt x="38" y="1"/>
                  </a:lnTo>
                  <a:close/>
                </a:path>
              </a:pathLst>
            </a:custGeom>
            <a:solidFill>
              <a:srgbClr val="9A4A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8"/>
            <p:cNvSpPr/>
            <p:nvPr/>
          </p:nvSpPr>
          <p:spPr>
            <a:xfrm>
              <a:off x="-283329" y="1964946"/>
              <a:ext cx="23638" cy="17716"/>
            </a:xfrm>
            <a:custGeom>
              <a:avLst/>
              <a:gdLst/>
              <a:ahLst/>
              <a:cxnLst/>
              <a:rect l="l" t="t" r="r" b="b"/>
              <a:pathLst>
                <a:path w="467" h="350" extrusionOk="0">
                  <a:moveTo>
                    <a:pt x="235" y="0"/>
                  </a:moveTo>
                  <a:cubicBezTo>
                    <a:pt x="146" y="0"/>
                    <a:pt x="53" y="56"/>
                    <a:pt x="1" y="149"/>
                  </a:cubicBezTo>
                  <a:lnTo>
                    <a:pt x="395" y="349"/>
                  </a:lnTo>
                  <a:cubicBezTo>
                    <a:pt x="467" y="227"/>
                    <a:pt x="436" y="77"/>
                    <a:pt x="327" y="23"/>
                  </a:cubicBezTo>
                  <a:cubicBezTo>
                    <a:pt x="298" y="8"/>
                    <a:pt x="267" y="0"/>
                    <a:pt x="2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8"/>
            <p:cNvSpPr/>
            <p:nvPr/>
          </p:nvSpPr>
          <p:spPr>
            <a:xfrm>
              <a:off x="-287936" y="1998353"/>
              <a:ext cx="20298" cy="20854"/>
            </a:xfrm>
            <a:custGeom>
              <a:avLst/>
              <a:gdLst/>
              <a:ahLst/>
              <a:cxnLst/>
              <a:rect l="l" t="t" r="r" b="b"/>
              <a:pathLst>
                <a:path w="401" h="412" extrusionOk="0">
                  <a:moveTo>
                    <a:pt x="232" y="1"/>
                  </a:moveTo>
                  <a:cubicBezTo>
                    <a:pt x="218" y="1"/>
                    <a:pt x="205" y="2"/>
                    <a:pt x="190" y="5"/>
                  </a:cubicBezTo>
                  <a:cubicBezTo>
                    <a:pt x="85" y="29"/>
                    <a:pt x="0" y="138"/>
                    <a:pt x="7" y="250"/>
                  </a:cubicBezTo>
                  <a:cubicBezTo>
                    <a:pt x="12" y="344"/>
                    <a:pt x="83" y="411"/>
                    <a:pt x="171" y="411"/>
                  </a:cubicBezTo>
                  <a:cubicBezTo>
                    <a:pt x="184" y="411"/>
                    <a:pt x="197" y="410"/>
                    <a:pt x="211" y="407"/>
                  </a:cubicBezTo>
                  <a:cubicBezTo>
                    <a:pt x="319" y="383"/>
                    <a:pt x="401" y="274"/>
                    <a:pt x="394" y="162"/>
                  </a:cubicBezTo>
                  <a:cubicBezTo>
                    <a:pt x="392" y="67"/>
                    <a:pt x="321" y="1"/>
                    <a:pt x="23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8"/>
            <p:cNvSpPr/>
            <p:nvPr/>
          </p:nvSpPr>
          <p:spPr>
            <a:xfrm>
              <a:off x="-316029" y="2009439"/>
              <a:ext cx="32750" cy="58919"/>
            </a:xfrm>
            <a:custGeom>
              <a:avLst/>
              <a:gdLst/>
              <a:ahLst/>
              <a:cxnLst/>
              <a:rect l="l" t="t" r="r" b="b"/>
              <a:pathLst>
                <a:path w="647" h="1164" extrusionOk="0">
                  <a:moveTo>
                    <a:pt x="0" y="1"/>
                  </a:moveTo>
                  <a:lnTo>
                    <a:pt x="31" y="1163"/>
                  </a:lnTo>
                  <a:lnTo>
                    <a:pt x="647" y="864"/>
                  </a:lnTo>
                  <a:lnTo>
                    <a:pt x="0" y="1"/>
                  </a:lnTo>
                  <a:close/>
                </a:path>
              </a:pathLst>
            </a:custGeom>
            <a:solidFill>
              <a:srgbClr val="9A4A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8"/>
            <p:cNvSpPr/>
            <p:nvPr/>
          </p:nvSpPr>
          <p:spPr>
            <a:xfrm>
              <a:off x="-434069" y="2125252"/>
              <a:ext cx="85037" cy="39482"/>
            </a:xfrm>
            <a:custGeom>
              <a:avLst/>
              <a:gdLst/>
              <a:ahLst/>
              <a:cxnLst/>
              <a:rect l="l" t="t" r="r" b="b"/>
              <a:pathLst>
                <a:path w="1680" h="780" extrusionOk="0">
                  <a:moveTo>
                    <a:pt x="0" y="1"/>
                  </a:moveTo>
                  <a:cubicBezTo>
                    <a:pt x="0" y="1"/>
                    <a:pt x="55" y="245"/>
                    <a:pt x="361" y="453"/>
                  </a:cubicBezTo>
                  <a:cubicBezTo>
                    <a:pt x="667" y="663"/>
                    <a:pt x="1680" y="779"/>
                    <a:pt x="1680" y="779"/>
                  </a:cubicBezTo>
                  <a:lnTo>
                    <a:pt x="1680" y="470"/>
                  </a:lnTo>
                  <a:cubicBezTo>
                    <a:pt x="1643" y="471"/>
                    <a:pt x="1603" y="472"/>
                    <a:pt x="1561" y="472"/>
                  </a:cubicBezTo>
                  <a:cubicBezTo>
                    <a:pt x="1037" y="472"/>
                    <a:pt x="149" y="350"/>
                    <a:pt x="0" y="1"/>
                  </a:cubicBezTo>
                  <a:close/>
                </a:path>
              </a:pathLst>
            </a:custGeom>
            <a:solidFill>
              <a:srgbClr val="9A4A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8"/>
            <p:cNvSpPr/>
            <p:nvPr/>
          </p:nvSpPr>
          <p:spPr>
            <a:xfrm>
              <a:off x="-342653" y="2770425"/>
              <a:ext cx="119255" cy="330634"/>
            </a:xfrm>
            <a:custGeom>
              <a:avLst/>
              <a:gdLst/>
              <a:ahLst/>
              <a:cxnLst/>
              <a:rect l="l" t="t" r="r" b="b"/>
              <a:pathLst>
                <a:path w="2356" h="6532" extrusionOk="0">
                  <a:moveTo>
                    <a:pt x="2356" y="1"/>
                  </a:moveTo>
                  <a:cubicBezTo>
                    <a:pt x="1734" y="555"/>
                    <a:pt x="561" y="959"/>
                    <a:pt x="561" y="959"/>
                  </a:cubicBezTo>
                  <a:lnTo>
                    <a:pt x="0" y="3784"/>
                  </a:lnTo>
                  <a:lnTo>
                    <a:pt x="544" y="6532"/>
                  </a:lnTo>
                  <a:lnTo>
                    <a:pt x="384" y="3883"/>
                  </a:lnTo>
                  <a:lnTo>
                    <a:pt x="1027" y="1194"/>
                  </a:lnTo>
                  <a:cubicBezTo>
                    <a:pt x="1869" y="731"/>
                    <a:pt x="2356" y="1"/>
                    <a:pt x="23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8"/>
            <p:cNvSpPr/>
            <p:nvPr/>
          </p:nvSpPr>
          <p:spPr>
            <a:xfrm>
              <a:off x="-447331" y="2023358"/>
              <a:ext cx="17463" cy="47580"/>
            </a:xfrm>
            <a:custGeom>
              <a:avLst/>
              <a:gdLst/>
              <a:ahLst/>
              <a:cxnLst/>
              <a:rect l="l" t="t" r="r" b="b"/>
              <a:pathLst>
                <a:path w="345" h="940" extrusionOk="0">
                  <a:moveTo>
                    <a:pt x="344" y="1"/>
                  </a:moveTo>
                  <a:lnTo>
                    <a:pt x="1" y="59"/>
                  </a:lnTo>
                  <a:lnTo>
                    <a:pt x="1" y="939"/>
                  </a:lnTo>
                  <a:cubicBezTo>
                    <a:pt x="191" y="905"/>
                    <a:pt x="344" y="725"/>
                    <a:pt x="344" y="538"/>
                  </a:cubicBezTo>
                  <a:lnTo>
                    <a:pt x="34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8"/>
            <p:cNvSpPr/>
            <p:nvPr/>
          </p:nvSpPr>
          <p:spPr>
            <a:xfrm>
              <a:off x="-558842" y="1931943"/>
              <a:ext cx="28093" cy="33812"/>
            </a:xfrm>
            <a:custGeom>
              <a:avLst/>
              <a:gdLst/>
              <a:ahLst/>
              <a:cxnLst/>
              <a:rect l="l" t="t" r="r" b="b"/>
              <a:pathLst>
                <a:path w="555" h="668" extrusionOk="0">
                  <a:moveTo>
                    <a:pt x="204" y="0"/>
                  </a:moveTo>
                  <a:cubicBezTo>
                    <a:pt x="137" y="0"/>
                    <a:pt x="66" y="21"/>
                    <a:pt x="0" y="63"/>
                  </a:cubicBezTo>
                  <a:lnTo>
                    <a:pt x="310" y="668"/>
                  </a:lnTo>
                  <a:cubicBezTo>
                    <a:pt x="480" y="559"/>
                    <a:pt x="554" y="341"/>
                    <a:pt x="473" y="185"/>
                  </a:cubicBezTo>
                  <a:lnTo>
                    <a:pt x="452" y="148"/>
                  </a:lnTo>
                  <a:cubicBezTo>
                    <a:pt x="405" y="52"/>
                    <a:pt x="310" y="0"/>
                    <a:pt x="2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8"/>
            <p:cNvSpPr/>
            <p:nvPr/>
          </p:nvSpPr>
          <p:spPr>
            <a:xfrm>
              <a:off x="-471729" y="2183260"/>
              <a:ext cx="161925" cy="123760"/>
            </a:xfrm>
            <a:custGeom>
              <a:avLst/>
              <a:gdLst/>
              <a:ahLst/>
              <a:cxnLst/>
              <a:rect l="l" t="t" r="r" b="b"/>
              <a:pathLst>
                <a:path w="3199" h="2445" extrusionOk="0">
                  <a:moveTo>
                    <a:pt x="483" y="0"/>
                  </a:moveTo>
                  <a:cubicBezTo>
                    <a:pt x="483" y="0"/>
                    <a:pt x="95" y="132"/>
                    <a:pt x="0" y="891"/>
                  </a:cubicBezTo>
                  <a:cubicBezTo>
                    <a:pt x="258" y="1445"/>
                    <a:pt x="718" y="1863"/>
                    <a:pt x="1408" y="2132"/>
                  </a:cubicBezTo>
                  <a:lnTo>
                    <a:pt x="1724" y="1778"/>
                  </a:lnTo>
                  <a:lnTo>
                    <a:pt x="3199" y="2445"/>
                  </a:lnTo>
                  <a:lnTo>
                    <a:pt x="3199" y="2445"/>
                  </a:lnTo>
                  <a:lnTo>
                    <a:pt x="483" y="336"/>
                  </a:lnTo>
                  <a:lnTo>
                    <a:pt x="48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8"/>
            <p:cNvSpPr/>
            <p:nvPr/>
          </p:nvSpPr>
          <p:spPr>
            <a:xfrm>
              <a:off x="-349082" y="2169998"/>
              <a:ext cx="60792" cy="137022"/>
            </a:xfrm>
            <a:custGeom>
              <a:avLst/>
              <a:gdLst/>
              <a:ahLst/>
              <a:cxnLst/>
              <a:rect l="l" t="t" r="r" b="b"/>
              <a:pathLst>
                <a:path w="1201" h="2707" extrusionOk="0">
                  <a:moveTo>
                    <a:pt x="1" y="0"/>
                  </a:moveTo>
                  <a:lnTo>
                    <a:pt x="1" y="514"/>
                  </a:lnTo>
                  <a:lnTo>
                    <a:pt x="776" y="2707"/>
                  </a:lnTo>
                  <a:lnTo>
                    <a:pt x="906" y="1758"/>
                  </a:lnTo>
                  <a:lnTo>
                    <a:pt x="1201" y="1605"/>
                  </a:lnTo>
                  <a:cubicBezTo>
                    <a:pt x="1201" y="1605"/>
                    <a:pt x="776" y="558"/>
                    <a:pt x="548" y="330"/>
                  </a:cubicBezTo>
                  <a:cubicBezTo>
                    <a:pt x="283" y="62"/>
                    <a:pt x="1" y="0"/>
                    <a:pt x="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8"/>
            <p:cNvSpPr/>
            <p:nvPr/>
          </p:nvSpPr>
          <p:spPr>
            <a:xfrm>
              <a:off x="-750531" y="2235598"/>
              <a:ext cx="356600" cy="560690"/>
            </a:xfrm>
            <a:custGeom>
              <a:avLst/>
              <a:gdLst/>
              <a:ahLst/>
              <a:cxnLst/>
              <a:rect l="l" t="t" r="r" b="b"/>
              <a:pathLst>
                <a:path w="7045" h="11077" extrusionOk="0">
                  <a:moveTo>
                    <a:pt x="4872" y="0"/>
                  </a:moveTo>
                  <a:cubicBezTo>
                    <a:pt x="4872" y="0"/>
                    <a:pt x="4512" y="95"/>
                    <a:pt x="3811" y="840"/>
                  </a:cubicBezTo>
                  <a:cubicBezTo>
                    <a:pt x="3111" y="1584"/>
                    <a:pt x="368" y="6283"/>
                    <a:pt x="184" y="6548"/>
                  </a:cubicBezTo>
                  <a:cubicBezTo>
                    <a:pt x="1" y="6817"/>
                    <a:pt x="54" y="7180"/>
                    <a:pt x="381" y="7517"/>
                  </a:cubicBezTo>
                  <a:cubicBezTo>
                    <a:pt x="707" y="7857"/>
                    <a:pt x="3417" y="9876"/>
                    <a:pt x="3417" y="9876"/>
                  </a:cubicBezTo>
                  <a:cubicBezTo>
                    <a:pt x="3580" y="10016"/>
                    <a:pt x="3703" y="10186"/>
                    <a:pt x="4009" y="10485"/>
                  </a:cubicBezTo>
                  <a:cubicBezTo>
                    <a:pt x="4151" y="10624"/>
                    <a:pt x="4301" y="10784"/>
                    <a:pt x="4484" y="10865"/>
                  </a:cubicBezTo>
                  <a:cubicBezTo>
                    <a:pt x="4719" y="10967"/>
                    <a:pt x="4974" y="11042"/>
                    <a:pt x="5239" y="11066"/>
                  </a:cubicBezTo>
                  <a:cubicBezTo>
                    <a:pt x="5307" y="11073"/>
                    <a:pt x="5376" y="11077"/>
                    <a:pt x="5446" y="11077"/>
                  </a:cubicBezTo>
                  <a:cubicBezTo>
                    <a:pt x="5721" y="11077"/>
                    <a:pt x="6004" y="11021"/>
                    <a:pt x="6270" y="10900"/>
                  </a:cubicBezTo>
                  <a:cubicBezTo>
                    <a:pt x="6453" y="10815"/>
                    <a:pt x="6633" y="10696"/>
                    <a:pt x="6773" y="10542"/>
                  </a:cubicBezTo>
                  <a:cubicBezTo>
                    <a:pt x="6912" y="10390"/>
                    <a:pt x="7018" y="10195"/>
                    <a:pt x="7038" y="9999"/>
                  </a:cubicBezTo>
                  <a:cubicBezTo>
                    <a:pt x="7041" y="9961"/>
                    <a:pt x="7045" y="9920"/>
                    <a:pt x="7028" y="9886"/>
                  </a:cubicBezTo>
                  <a:cubicBezTo>
                    <a:pt x="7001" y="9828"/>
                    <a:pt x="6929" y="9808"/>
                    <a:pt x="6864" y="9795"/>
                  </a:cubicBezTo>
                  <a:cubicBezTo>
                    <a:pt x="6500" y="9710"/>
                    <a:pt x="6089" y="9682"/>
                    <a:pt x="5742" y="9560"/>
                  </a:cubicBezTo>
                  <a:cubicBezTo>
                    <a:pt x="5454" y="9455"/>
                    <a:pt x="5267" y="9339"/>
                    <a:pt x="5331" y="9305"/>
                  </a:cubicBezTo>
                  <a:cubicBezTo>
                    <a:pt x="5344" y="9298"/>
                    <a:pt x="5361" y="9296"/>
                    <a:pt x="5383" y="9296"/>
                  </a:cubicBezTo>
                  <a:cubicBezTo>
                    <a:pt x="5437" y="9296"/>
                    <a:pt x="5522" y="9312"/>
                    <a:pt x="5638" y="9312"/>
                  </a:cubicBezTo>
                  <a:cubicBezTo>
                    <a:pt x="5698" y="9312"/>
                    <a:pt x="5767" y="9308"/>
                    <a:pt x="5844" y="9295"/>
                  </a:cubicBezTo>
                  <a:cubicBezTo>
                    <a:pt x="6116" y="9251"/>
                    <a:pt x="6389" y="9043"/>
                    <a:pt x="6378" y="8890"/>
                  </a:cubicBezTo>
                  <a:cubicBezTo>
                    <a:pt x="6371" y="8785"/>
                    <a:pt x="6369" y="8766"/>
                    <a:pt x="6277" y="8766"/>
                  </a:cubicBezTo>
                  <a:cubicBezTo>
                    <a:pt x="6235" y="8766"/>
                    <a:pt x="6174" y="8770"/>
                    <a:pt x="6086" y="8772"/>
                  </a:cubicBezTo>
                  <a:cubicBezTo>
                    <a:pt x="5851" y="8772"/>
                    <a:pt x="5649" y="8712"/>
                    <a:pt x="5354" y="8712"/>
                  </a:cubicBezTo>
                  <a:cubicBezTo>
                    <a:pt x="5295" y="8712"/>
                    <a:pt x="5232" y="8714"/>
                    <a:pt x="5165" y="8720"/>
                  </a:cubicBezTo>
                  <a:cubicBezTo>
                    <a:pt x="5062" y="8730"/>
                    <a:pt x="4977" y="8735"/>
                    <a:pt x="4902" y="8735"/>
                  </a:cubicBezTo>
                  <a:cubicBezTo>
                    <a:pt x="4719" y="8735"/>
                    <a:pt x="4589" y="8707"/>
                    <a:pt x="4372" y="8659"/>
                  </a:cubicBezTo>
                  <a:cubicBezTo>
                    <a:pt x="3791" y="8533"/>
                    <a:pt x="2179" y="6371"/>
                    <a:pt x="2179" y="6371"/>
                  </a:cubicBezTo>
                  <a:lnTo>
                    <a:pt x="4978" y="2720"/>
                  </a:lnTo>
                  <a:cubicBezTo>
                    <a:pt x="4978" y="2720"/>
                    <a:pt x="5681" y="1231"/>
                    <a:pt x="4872" y="0"/>
                  </a:cubicBezTo>
                  <a:close/>
                </a:path>
              </a:pathLst>
            </a:custGeom>
            <a:solidFill>
              <a:srgbClr val="9A4A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8"/>
            <p:cNvSpPr/>
            <p:nvPr/>
          </p:nvSpPr>
          <p:spPr>
            <a:xfrm>
              <a:off x="-759338" y="2233675"/>
              <a:ext cx="309678" cy="486535"/>
            </a:xfrm>
            <a:custGeom>
              <a:avLst/>
              <a:gdLst/>
              <a:ahLst/>
              <a:cxnLst/>
              <a:rect l="l" t="t" r="r" b="b"/>
              <a:pathLst>
                <a:path w="6118" h="9612" extrusionOk="0">
                  <a:moveTo>
                    <a:pt x="5094" y="1"/>
                  </a:moveTo>
                  <a:cubicBezTo>
                    <a:pt x="3673" y="41"/>
                    <a:pt x="504" y="5872"/>
                    <a:pt x="252" y="6487"/>
                  </a:cubicBezTo>
                  <a:cubicBezTo>
                    <a:pt x="1" y="7099"/>
                    <a:pt x="32" y="7232"/>
                    <a:pt x="252" y="7467"/>
                  </a:cubicBezTo>
                  <a:cubicBezTo>
                    <a:pt x="473" y="7701"/>
                    <a:pt x="3190" y="9612"/>
                    <a:pt x="3190" y="9612"/>
                  </a:cubicBezTo>
                  <a:lnTo>
                    <a:pt x="4050" y="8371"/>
                  </a:lnTo>
                  <a:lnTo>
                    <a:pt x="2516" y="6392"/>
                  </a:lnTo>
                  <a:cubicBezTo>
                    <a:pt x="2516" y="6392"/>
                    <a:pt x="4285" y="4291"/>
                    <a:pt x="5203" y="2839"/>
                  </a:cubicBezTo>
                  <a:cubicBezTo>
                    <a:pt x="6117" y="1391"/>
                    <a:pt x="5094" y="1"/>
                    <a:pt x="5094" y="1"/>
                  </a:cubicBezTo>
                  <a:close/>
                </a:path>
              </a:pathLst>
            </a:cu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 name="Google Shape;721;p28"/>
          <p:cNvSpPr/>
          <p:nvPr/>
        </p:nvSpPr>
        <p:spPr>
          <a:xfrm>
            <a:off x="2727442" y="2014085"/>
            <a:ext cx="2778" cy="1496"/>
          </a:xfrm>
          <a:custGeom>
            <a:avLst/>
            <a:gdLst/>
            <a:ahLst/>
            <a:cxnLst/>
            <a:rect l="l" t="t" r="r" b="b"/>
            <a:pathLst>
              <a:path w="65" h="35" extrusionOk="0">
                <a:moveTo>
                  <a:pt x="65" y="1"/>
                </a:moveTo>
                <a:lnTo>
                  <a:pt x="65" y="1"/>
                </a:lnTo>
                <a:cubicBezTo>
                  <a:pt x="57" y="4"/>
                  <a:pt x="50" y="7"/>
                  <a:pt x="43" y="11"/>
                </a:cubicBezTo>
                <a:lnTo>
                  <a:pt x="43" y="11"/>
                </a:lnTo>
                <a:cubicBezTo>
                  <a:pt x="50" y="7"/>
                  <a:pt x="58" y="4"/>
                  <a:pt x="65" y="1"/>
                </a:cubicBezTo>
                <a:close/>
                <a:moveTo>
                  <a:pt x="43" y="11"/>
                </a:moveTo>
                <a:lnTo>
                  <a:pt x="43" y="11"/>
                </a:lnTo>
                <a:cubicBezTo>
                  <a:pt x="28" y="18"/>
                  <a:pt x="14" y="26"/>
                  <a:pt x="0" y="34"/>
                </a:cubicBezTo>
                <a:cubicBezTo>
                  <a:pt x="14" y="27"/>
                  <a:pt x="28" y="19"/>
                  <a:pt x="43" y="1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8"/>
          <p:cNvSpPr/>
          <p:nvPr/>
        </p:nvSpPr>
        <p:spPr>
          <a:xfrm>
            <a:off x="2283418" y="4018558"/>
            <a:ext cx="64105" cy="91713"/>
          </a:xfrm>
          <a:custGeom>
            <a:avLst/>
            <a:gdLst/>
            <a:ahLst/>
            <a:cxnLst/>
            <a:rect l="l" t="t" r="r" b="b"/>
            <a:pathLst>
              <a:path w="1500" h="2146" extrusionOk="0">
                <a:moveTo>
                  <a:pt x="1500" y="0"/>
                </a:moveTo>
                <a:lnTo>
                  <a:pt x="0" y="228"/>
                </a:lnTo>
                <a:lnTo>
                  <a:pt x="0" y="2145"/>
                </a:lnTo>
                <a:lnTo>
                  <a:pt x="1500" y="1918"/>
                </a:lnTo>
                <a:lnTo>
                  <a:pt x="1500" y="0"/>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8"/>
          <p:cNvSpPr/>
          <p:nvPr/>
        </p:nvSpPr>
        <p:spPr>
          <a:xfrm>
            <a:off x="2269316" y="4064584"/>
            <a:ext cx="173126" cy="141073"/>
          </a:xfrm>
          <a:custGeom>
            <a:avLst/>
            <a:gdLst/>
            <a:ahLst/>
            <a:cxnLst/>
            <a:rect l="l" t="t" r="r" b="b"/>
            <a:pathLst>
              <a:path w="4051" h="3301" extrusionOk="0">
                <a:moveTo>
                  <a:pt x="1830" y="1"/>
                </a:moveTo>
                <a:lnTo>
                  <a:pt x="1830" y="191"/>
                </a:lnTo>
                <a:cubicBezTo>
                  <a:pt x="1833" y="337"/>
                  <a:pt x="1180" y="453"/>
                  <a:pt x="986" y="480"/>
                </a:cubicBezTo>
                <a:cubicBezTo>
                  <a:pt x="920" y="489"/>
                  <a:pt x="854" y="493"/>
                  <a:pt x="793" y="493"/>
                </a:cubicBezTo>
                <a:cubicBezTo>
                  <a:pt x="580" y="493"/>
                  <a:pt x="404" y="444"/>
                  <a:pt x="330" y="375"/>
                </a:cubicBezTo>
                <a:lnTo>
                  <a:pt x="330" y="229"/>
                </a:lnTo>
                <a:cubicBezTo>
                  <a:pt x="329" y="229"/>
                  <a:pt x="328" y="228"/>
                  <a:pt x="327" y="228"/>
                </a:cubicBezTo>
                <a:cubicBezTo>
                  <a:pt x="247" y="228"/>
                  <a:pt x="183" y="493"/>
                  <a:pt x="123" y="732"/>
                </a:cubicBezTo>
                <a:cubicBezTo>
                  <a:pt x="55" y="997"/>
                  <a:pt x="0" y="1310"/>
                  <a:pt x="48" y="1439"/>
                </a:cubicBezTo>
                <a:cubicBezTo>
                  <a:pt x="133" y="1670"/>
                  <a:pt x="501" y="1847"/>
                  <a:pt x="660" y="2034"/>
                </a:cubicBezTo>
                <a:cubicBezTo>
                  <a:pt x="820" y="2224"/>
                  <a:pt x="1000" y="2496"/>
                  <a:pt x="1340" y="2826"/>
                </a:cubicBezTo>
                <a:cubicBezTo>
                  <a:pt x="1557" y="3037"/>
                  <a:pt x="1992" y="3300"/>
                  <a:pt x="2554" y="3300"/>
                </a:cubicBezTo>
                <a:cubicBezTo>
                  <a:pt x="2600" y="3300"/>
                  <a:pt x="2646" y="3299"/>
                  <a:pt x="2693" y="3295"/>
                </a:cubicBezTo>
                <a:cubicBezTo>
                  <a:pt x="3230" y="3254"/>
                  <a:pt x="4050" y="2938"/>
                  <a:pt x="3897" y="2524"/>
                </a:cubicBezTo>
                <a:cubicBezTo>
                  <a:pt x="3754" y="2126"/>
                  <a:pt x="3186" y="1790"/>
                  <a:pt x="2771" y="1484"/>
                </a:cubicBezTo>
                <a:cubicBezTo>
                  <a:pt x="2251" y="1099"/>
                  <a:pt x="1871" y="283"/>
                  <a:pt x="1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8"/>
          <p:cNvSpPr/>
          <p:nvPr/>
        </p:nvSpPr>
        <p:spPr>
          <a:xfrm>
            <a:off x="2283418" y="4064584"/>
            <a:ext cx="127312" cy="99063"/>
          </a:xfrm>
          <a:custGeom>
            <a:avLst/>
            <a:gdLst/>
            <a:ahLst/>
            <a:cxnLst/>
            <a:rect l="l" t="t" r="r" b="b"/>
            <a:pathLst>
              <a:path w="2979" h="2318" extrusionOk="0">
                <a:moveTo>
                  <a:pt x="1500" y="1"/>
                </a:moveTo>
                <a:lnTo>
                  <a:pt x="1500" y="191"/>
                </a:lnTo>
                <a:cubicBezTo>
                  <a:pt x="1503" y="337"/>
                  <a:pt x="850" y="453"/>
                  <a:pt x="656" y="480"/>
                </a:cubicBezTo>
                <a:cubicBezTo>
                  <a:pt x="590" y="489"/>
                  <a:pt x="524" y="493"/>
                  <a:pt x="463" y="493"/>
                </a:cubicBezTo>
                <a:cubicBezTo>
                  <a:pt x="250" y="493"/>
                  <a:pt x="74" y="444"/>
                  <a:pt x="0" y="375"/>
                </a:cubicBezTo>
                <a:lnTo>
                  <a:pt x="0" y="375"/>
                </a:lnTo>
                <a:cubicBezTo>
                  <a:pt x="0" y="375"/>
                  <a:pt x="449" y="1351"/>
                  <a:pt x="844" y="1765"/>
                </a:cubicBezTo>
                <a:cubicBezTo>
                  <a:pt x="1162" y="2098"/>
                  <a:pt x="1643" y="2317"/>
                  <a:pt x="2089" y="2317"/>
                </a:cubicBezTo>
                <a:cubicBezTo>
                  <a:pt x="2195" y="2317"/>
                  <a:pt x="2298" y="2305"/>
                  <a:pt x="2397" y="2279"/>
                </a:cubicBezTo>
                <a:cubicBezTo>
                  <a:pt x="2917" y="2143"/>
                  <a:pt x="2978" y="1915"/>
                  <a:pt x="2757" y="1711"/>
                </a:cubicBezTo>
                <a:cubicBezTo>
                  <a:pt x="2649" y="1633"/>
                  <a:pt x="2543" y="1558"/>
                  <a:pt x="2441" y="1484"/>
                </a:cubicBezTo>
                <a:cubicBezTo>
                  <a:pt x="1921" y="1099"/>
                  <a:pt x="1541" y="283"/>
                  <a:pt x="1500"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D6DFEF-F64F-4D23-A26E-B1D362754E50}"/>
              </a:ext>
            </a:extLst>
          </p:cNvPr>
          <p:cNvSpPr>
            <a:spLocks noGrp="1"/>
          </p:cNvSpPr>
          <p:nvPr>
            <p:ph type="ctrTitle"/>
          </p:nvPr>
        </p:nvSpPr>
        <p:spPr>
          <a:xfrm>
            <a:off x="4448175" y="1392125"/>
            <a:ext cx="3897538" cy="2039700"/>
          </a:xfrm>
        </p:spPr>
        <p:txBody>
          <a:bodyPr/>
          <a:lstStyle/>
          <a:p>
            <a:r>
              <a:rPr lang="en-US" dirty="0"/>
              <a:t>An Android application</a:t>
            </a:r>
          </a:p>
        </p:txBody>
      </p:sp>
      <p:sp>
        <p:nvSpPr>
          <p:cNvPr id="5" name="Subtitle 4">
            <a:extLst>
              <a:ext uri="{FF2B5EF4-FFF2-40B4-BE49-F238E27FC236}">
                <a16:creationId xmlns:a16="http://schemas.microsoft.com/office/drawing/2014/main" id="{A9EF74E7-5032-423B-8E6D-48707C2F9C77}"/>
              </a:ext>
            </a:extLst>
          </p:cNvPr>
          <p:cNvSpPr>
            <a:spLocks noGrp="1"/>
          </p:cNvSpPr>
          <p:nvPr>
            <p:ph type="subTitle" idx="1"/>
          </p:nvPr>
        </p:nvSpPr>
        <p:spPr/>
        <p:txBody>
          <a:bodyPr/>
          <a:lstStyle/>
          <a:p>
            <a:r>
              <a:rPr lang="en-US" dirty="0"/>
              <a:t>Overview</a:t>
            </a:r>
          </a:p>
        </p:txBody>
      </p:sp>
    </p:spTree>
    <p:extLst>
      <p:ext uri="{BB962C8B-B14F-4D97-AF65-F5344CB8AC3E}">
        <p14:creationId xmlns:p14="http://schemas.microsoft.com/office/powerpoint/2010/main" val="1251365604"/>
      </p:ext>
    </p:extLst>
  </p:cSld>
  <p:clrMapOvr>
    <a:masterClrMapping/>
  </p:clrMapOvr>
</p:sld>
</file>

<file path=ppt/theme/theme1.xml><?xml version="1.0" encoding="utf-8"?>
<a:theme xmlns:a="http://schemas.openxmlformats.org/drawingml/2006/main" name="Isometric Proposal by Slidesgo">
  <a:themeElements>
    <a:clrScheme name="Simple Light">
      <a:dk1>
        <a:srgbClr val="263238"/>
      </a:dk1>
      <a:lt1>
        <a:srgbClr val="37474F"/>
      </a:lt1>
      <a:dk2>
        <a:srgbClr val="455A64"/>
      </a:dk2>
      <a:lt2>
        <a:srgbClr val="999999"/>
      </a:lt2>
      <a:accent1>
        <a:srgbClr val="E0E0E0"/>
      </a:accent1>
      <a:accent2>
        <a:srgbClr val="EBEBEB"/>
      </a:accent2>
      <a:accent3>
        <a:srgbClr val="FAFAFA"/>
      </a:accent3>
      <a:accent4>
        <a:srgbClr val="1FB299"/>
      </a:accent4>
      <a:accent5>
        <a:srgbClr val="23C7AC"/>
      </a:accent5>
      <a:accent6>
        <a:srgbClr val="7DEBD9"/>
      </a:accent6>
      <a:hlink>
        <a:srgbClr val="7DEBD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1190</TotalTime>
  <Words>1890</Words>
  <Application>Microsoft Office PowerPoint</Application>
  <PresentationFormat>On-screen Show (16:9)</PresentationFormat>
  <Paragraphs>354</Paragraphs>
  <Slides>40</Slides>
  <Notes>30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40</vt:i4>
      </vt:variant>
    </vt:vector>
  </HeadingPairs>
  <TitlesOfParts>
    <vt:vector size="55" baseType="lpstr">
      <vt:lpstr>Staatliches</vt:lpstr>
      <vt:lpstr>Anaheim</vt:lpstr>
      <vt:lpstr>Roboto Condensed</vt:lpstr>
      <vt:lpstr>Book Antiqua</vt:lpstr>
      <vt:lpstr>Josefin Sans</vt:lpstr>
      <vt:lpstr>Calibri</vt:lpstr>
      <vt:lpstr>Dosis ExtraLight</vt:lpstr>
      <vt:lpstr>Squada One</vt:lpstr>
      <vt:lpstr>Wingdings</vt:lpstr>
      <vt:lpstr>Abel</vt:lpstr>
      <vt:lpstr>Arial</vt:lpstr>
      <vt:lpstr>Fira Sans Condensed ExtraLight</vt:lpstr>
      <vt:lpstr>Dosis</vt:lpstr>
      <vt:lpstr>Fira Sans Extra Condensed Medium</vt:lpstr>
      <vt:lpstr>Isometric Proposal by Slidesgo</vt:lpstr>
      <vt:lpstr>Software Application on Blood Donation System and Forecasting Blood Donor</vt:lpstr>
      <vt:lpstr>Background</vt:lpstr>
      <vt:lpstr>01</vt:lpstr>
      <vt:lpstr>The proposition </vt:lpstr>
      <vt:lpstr>The proposition(cont.)</vt:lpstr>
      <vt:lpstr>The proposition (cont.) </vt:lpstr>
      <vt:lpstr>WHAT WE ARE WORKING ON</vt:lpstr>
      <vt:lpstr>ABOUT THE PROJECT</vt:lpstr>
      <vt:lpstr>An Android application</vt:lpstr>
      <vt:lpstr>features </vt:lpstr>
      <vt:lpstr>features </vt:lpstr>
      <vt:lpstr>Technical features </vt:lpstr>
      <vt:lpstr>GUI Design</vt:lpstr>
      <vt:lpstr>Graphical User Interface </vt:lpstr>
      <vt:lpstr>Graphical User Interface </vt:lpstr>
      <vt:lpstr>Graphical User Interface </vt:lpstr>
      <vt:lpstr>Firebase Database</vt:lpstr>
      <vt:lpstr>Graphical User Interface </vt:lpstr>
      <vt:lpstr>Graphical User Interface </vt:lpstr>
      <vt:lpstr>Graphical User Interface </vt:lpstr>
      <vt:lpstr>Key features</vt:lpstr>
      <vt:lpstr>PowerPoint Presentation</vt:lpstr>
      <vt:lpstr>PowerPoint Presentation</vt:lpstr>
      <vt:lpstr>PowerPoint Presentation</vt:lpstr>
      <vt:lpstr>PowerPoint Presentation</vt:lpstr>
      <vt:lpstr>PowerPoint Presentation</vt:lpstr>
      <vt:lpstr>Project  Management</vt:lpstr>
      <vt:lpstr>Lifecycle Model Used</vt:lpstr>
      <vt:lpstr>Architecture Style</vt:lpstr>
      <vt:lpstr>Architectural Pattern</vt:lpstr>
      <vt:lpstr>The Test plan </vt:lpstr>
      <vt:lpstr>Test Plan</vt:lpstr>
      <vt:lpstr>Test Plan</vt:lpstr>
      <vt:lpstr>Test Plan</vt:lpstr>
      <vt:lpstr>Test Plan</vt:lpstr>
      <vt:lpstr>Test Plan</vt:lpstr>
      <vt:lpstr>PowerPoint Presentation</vt:lpstr>
      <vt:lpstr>Appendix </vt:lpstr>
      <vt:lpstr>OUR TEAM</vt:lpstr>
      <vt:lpstr>THANKS for your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Application on Blood Donation System and Forecasting Blood Donor</dc:title>
  <cp:lastModifiedBy>niLoy naZRul</cp:lastModifiedBy>
  <cp:revision>70</cp:revision>
  <dcterms:modified xsi:type="dcterms:W3CDTF">2021-06-24T04:24:43Z</dcterms:modified>
</cp:coreProperties>
</file>